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66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18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88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92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468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38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56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37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97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1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31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07C6-D448-428A-9507-86051C763259}" type="datetimeFigureOut">
              <a:rPr lang="zh-CN" altLang="en-US" smtClean="0"/>
              <a:t>2014-5-15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1B81-B3EE-4469-8562-C69281180A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01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2015 IACHEC 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Possible </a:t>
            </a:r>
            <a:r>
              <a:rPr lang="en-US" altLang="zh-CN" dirty="0"/>
              <a:t>venues </a:t>
            </a:r>
            <a:r>
              <a:rPr lang="en-US" altLang="zh-CN" dirty="0" smtClean="0"/>
              <a:t>in China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74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0" y="836712"/>
            <a:ext cx="8639175" cy="54578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5" y="116632"/>
            <a:ext cx="5296415" cy="35633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6" y="116632"/>
            <a:ext cx="5296414" cy="363291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5" y="127991"/>
            <a:ext cx="5454151" cy="362155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51" y="128750"/>
            <a:ext cx="5457535" cy="3645107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5266882" y="6093296"/>
            <a:ext cx="43353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413059" y="4221088"/>
            <a:ext cx="43353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774664" y="4797152"/>
            <a:ext cx="43353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27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232848" cy="1752600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dirty="0" smtClean="0">
                <a:solidFill>
                  <a:schemeClr val="tx1"/>
                </a:solidFill>
              </a:rPr>
              <a:t>ightseeing for tourist but not for IACHEC;</a:t>
            </a:r>
          </a:p>
          <a:p>
            <a:pPr algn="l"/>
            <a:r>
              <a:rPr lang="en-US" altLang="zh-CN" dirty="0" smtClean="0">
                <a:solidFill>
                  <a:schemeClr val="tx1"/>
                </a:solidFill>
              </a:rPr>
              <a:t>Serve as your possible  backup  vocation plan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319578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Venues for IACHEC:</a:t>
            </a:r>
            <a:br>
              <a:rPr lang="en-US" altLang="zh-CN" dirty="0" smtClean="0"/>
            </a:br>
            <a:r>
              <a:rPr lang="en-US" altLang="zh-CN" sz="4000" dirty="0" smtClean="0">
                <a:solidFill>
                  <a:srgbClr val="FF0000"/>
                </a:solidFill>
              </a:rPr>
              <a:t>isolated</a:t>
            </a:r>
            <a:r>
              <a:rPr lang="en-US" altLang="zh-CN" sz="4000" smtClean="0">
                <a:solidFill>
                  <a:srgbClr val="FF0000"/>
                </a:solidFill>
              </a:rPr>
              <a:t/>
            </a:r>
            <a:br>
              <a:rPr lang="en-US" altLang="zh-CN" sz="4000" smtClean="0">
                <a:solidFill>
                  <a:srgbClr val="FF0000"/>
                </a:solidFill>
              </a:rPr>
            </a:br>
            <a:r>
              <a:rPr lang="en-US" altLang="zh-CN" sz="4000" smtClean="0">
                <a:solidFill>
                  <a:srgbClr val="FF0000"/>
                </a:solidFill>
              </a:rPr>
              <a:t>convenient</a:t>
            </a:r>
            <a:r>
              <a:rPr lang="en-US" altLang="zh-CN" sz="4000" dirty="0" smtClean="0">
                <a:solidFill>
                  <a:srgbClr val="FF0000"/>
                </a:solidFill>
              </a:rPr>
              <a:t/>
            </a:r>
            <a:br>
              <a:rPr lang="en-US" altLang="zh-CN" sz="4000" dirty="0" smtClean="0">
                <a:solidFill>
                  <a:srgbClr val="FF0000"/>
                </a:solidFill>
              </a:rPr>
            </a:br>
            <a:r>
              <a:rPr lang="en-US" altLang="zh-CN" sz="4000" dirty="0" smtClean="0">
                <a:solidFill>
                  <a:srgbClr val="FF0000"/>
                </a:solidFill>
              </a:rPr>
              <a:t>relatively nice</a:t>
            </a:r>
            <a:br>
              <a:rPr lang="en-US" altLang="zh-CN" sz="4000" dirty="0" smtClean="0">
                <a:solidFill>
                  <a:srgbClr val="FF0000"/>
                </a:solidFill>
              </a:rPr>
            </a:br>
            <a:r>
              <a:rPr lang="en-US" altLang="zh-CN" sz="4000" dirty="0" smtClean="0">
                <a:solidFill>
                  <a:srgbClr val="FF0000"/>
                </a:solidFill>
              </a:rPr>
              <a:t>be better typical at least locally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4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" y="700087"/>
            <a:ext cx="8639175" cy="54578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4333875" cy="420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5124450" cy="4438650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5724128" y="2447812"/>
            <a:ext cx="43353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0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990656" cy="341181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One choice for 2015 IACHEC venue: </a:t>
            </a:r>
            <a:br>
              <a:rPr lang="en-US" altLang="zh-CN" dirty="0" smtClean="0"/>
            </a:br>
            <a:r>
              <a:rPr lang="en-US" altLang="zh-CN" dirty="0" smtClean="0"/>
              <a:t>hotel around </a:t>
            </a:r>
            <a:r>
              <a:rPr lang="en-US" altLang="zh-CN" dirty="0" err="1" smtClean="0"/>
              <a:t>YanQi</a:t>
            </a:r>
            <a:r>
              <a:rPr lang="en-US" altLang="zh-CN" dirty="0" smtClean="0"/>
              <a:t> lake</a:t>
            </a:r>
            <a:br>
              <a:rPr lang="en-US" altLang="zh-CN" dirty="0" smtClean="0"/>
            </a:br>
            <a:r>
              <a:rPr lang="en-US" altLang="zh-CN" dirty="0" smtClean="0"/>
              <a:t>62 km to downtown of BJ</a:t>
            </a:r>
            <a:br>
              <a:rPr lang="en-US" altLang="zh-CN" dirty="0" smtClean="0"/>
            </a:br>
            <a:r>
              <a:rPr lang="en-US" altLang="zh-CN" dirty="0" smtClean="0"/>
              <a:t>36km to BJ international airport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810596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8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352928" cy="341181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another choice for 2015 IACHEC venue: </a:t>
            </a:r>
            <a:br>
              <a:rPr lang="en-US" altLang="zh-CN" dirty="0" smtClean="0"/>
            </a:br>
            <a:r>
              <a:rPr lang="en-US" altLang="zh-CN" dirty="0" smtClean="0"/>
              <a:t>hotel in middle of the fragrance hill </a:t>
            </a:r>
            <a:br>
              <a:rPr lang="en-US" altLang="zh-CN" dirty="0" smtClean="0"/>
            </a:br>
            <a:r>
              <a:rPr lang="en-US" altLang="zh-CN" dirty="0" smtClean="0"/>
              <a:t>20 km to downtown of BJ</a:t>
            </a:r>
            <a:br>
              <a:rPr lang="en-US" altLang="zh-CN" dirty="0" smtClean="0"/>
            </a:br>
            <a:r>
              <a:rPr lang="en-US" altLang="zh-CN" dirty="0" smtClean="0"/>
              <a:t>60 km to BJ international airport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67" y="548680"/>
            <a:ext cx="852955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5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5112568"/>
          </a:xfrm>
        </p:spPr>
        <p:txBody>
          <a:bodyPr>
            <a:normAutofit/>
          </a:bodyPr>
          <a:lstStyle/>
          <a:p>
            <a:r>
              <a:rPr lang="en-US" altLang="zh-CN" sz="80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Welcome </a:t>
            </a:r>
            <a:r>
              <a:rPr lang="en-US" altLang="zh-CN" sz="80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to China </a:t>
            </a:r>
            <a:br>
              <a:rPr lang="en-US" altLang="zh-CN" sz="80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</a:br>
            <a:r>
              <a:rPr lang="en-US" altLang="zh-CN" sz="80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for </a:t>
            </a:r>
            <a:br>
              <a:rPr lang="en-US" altLang="zh-CN" sz="80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</a:br>
            <a:r>
              <a:rPr lang="en-US" altLang="zh-CN" sz="80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2015 </a:t>
            </a:r>
            <a:r>
              <a:rPr lang="en-US" altLang="zh-CN" sz="80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IACHEC </a:t>
            </a:r>
            <a:br>
              <a:rPr lang="en-US" altLang="zh-CN" sz="80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</a:br>
            <a:endParaRPr lang="zh-CN" altLang="en-US" sz="8000" b="1" dirty="0">
              <a:solidFill>
                <a:srgbClr val="FF0000"/>
              </a:solidFill>
              <a:latin typeface="Kunstler Script" panose="030304020206070D0D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6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38</Words>
  <Application>Microsoft Office PowerPoint</Application>
  <PresentationFormat>全屏显示(4:3)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2015 IACHEC   Possible venues in China</vt:lpstr>
      <vt:lpstr>PowerPoint 演示文稿</vt:lpstr>
      <vt:lpstr>Venues for IACHEC: isolated convenient relatively nice be better typical at least locally</vt:lpstr>
      <vt:lpstr>PowerPoint 演示文稿</vt:lpstr>
      <vt:lpstr>One choice for 2015 IACHEC venue:  hotel around YanQi lake 62 km to downtown of BJ 36km to BJ international airport</vt:lpstr>
      <vt:lpstr>another choice for 2015 IACHEC venue:  hotel in middle of the fragrance hill  20 km to downtown of BJ 60 km to BJ international airport</vt:lpstr>
      <vt:lpstr>Welcome to China  for  2015 IACHEC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venues of 2015 IACHEC in China</dc:title>
  <dc:creator>zhangshu</dc:creator>
  <cp:lastModifiedBy>zhangshu</cp:lastModifiedBy>
  <cp:revision>14</cp:revision>
  <dcterms:created xsi:type="dcterms:W3CDTF">2014-04-24T00:41:30Z</dcterms:created>
  <dcterms:modified xsi:type="dcterms:W3CDTF">2014-05-14T19:37:20Z</dcterms:modified>
</cp:coreProperties>
</file>