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3" r:id="rId3"/>
    <p:sldId id="274" r:id="rId4"/>
    <p:sldId id="290" r:id="rId5"/>
    <p:sldId id="291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/>
    <p:restoredTop sz="94689"/>
  </p:normalViewPr>
  <p:slideViewPr>
    <p:cSldViewPr snapToGrid="0" snapToObjects="1">
      <p:cViewPr varScale="1">
        <p:scale>
          <a:sx n="128" d="100"/>
          <a:sy n="128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629EF-FC20-BA40-91CC-04A737EB67D2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08A0-4C10-3B4C-96D1-0D15148BD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B7D1-4CC7-FD41-9D0C-46ADBD4F09F6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8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CC41-E4DC-F547-B292-60EBB3C8C806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9B9F-616C-3142-B3DE-59BC082372F7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759-3A23-074F-8B53-18DC2CD8BC18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7211" cy="74507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81914" y="630191"/>
            <a:ext cx="11405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118390" y="355257"/>
            <a:ext cx="3908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Bringing the High Energy Universe into Focus</a:t>
            </a:r>
          </a:p>
        </p:txBody>
      </p:sp>
    </p:spTree>
    <p:extLst>
      <p:ext uri="{BB962C8B-B14F-4D97-AF65-F5344CB8AC3E}">
        <p14:creationId xmlns:p14="http://schemas.microsoft.com/office/powerpoint/2010/main" val="175628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A9-E303-B046-9472-7FED7EECD2BD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1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0214-EB10-E34C-81AF-783CAB209B4A}" type="datetime1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7211" cy="74507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81914" y="630191"/>
            <a:ext cx="11405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118390" y="355257"/>
            <a:ext cx="3908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Bringing the High Energy Universe into Focus</a:t>
            </a:r>
          </a:p>
        </p:txBody>
      </p:sp>
    </p:spTree>
    <p:extLst>
      <p:ext uri="{BB962C8B-B14F-4D97-AF65-F5344CB8AC3E}">
        <p14:creationId xmlns:p14="http://schemas.microsoft.com/office/powerpoint/2010/main" val="124972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E4E1-467A-C54A-96D6-D28FA1FC3018}" type="datetime1">
              <a:rPr lang="en-US" smtClean="0"/>
              <a:t>4/25/23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7211" cy="7450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81914" y="630191"/>
            <a:ext cx="11405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8118390" y="355257"/>
            <a:ext cx="3908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Bringing the High Energy Universe into Focus</a:t>
            </a:r>
          </a:p>
        </p:txBody>
      </p:sp>
    </p:spTree>
    <p:extLst>
      <p:ext uri="{BB962C8B-B14F-4D97-AF65-F5344CB8AC3E}">
        <p14:creationId xmlns:p14="http://schemas.microsoft.com/office/powerpoint/2010/main" val="169928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9CC6-7A98-114C-8245-F3E3331D4049}" type="datetime1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6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278A-D051-A442-A227-3EA0A11C0DB3}" type="datetime1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6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8CB6-7015-7143-BFE3-BF90EA9B009C}" type="datetime1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0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7F09-4317-274A-BC8F-665AD737CB11}" type="datetime1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9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FB0B-1777-F543-B919-9A8AD61DA1AD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3272-4239-4344-853B-5EE8A840B2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7211" cy="745079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81914" y="630191"/>
            <a:ext cx="11405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8118390" y="355257"/>
            <a:ext cx="3908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Bringing the High Energy Universe into Focus</a:t>
            </a:r>
          </a:p>
        </p:txBody>
      </p:sp>
    </p:spTree>
    <p:extLst>
      <p:ext uri="{BB962C8B-B14F-4D97-AF65-F5344CB8AC3E}">
        <p14:creationId xmlns:p14="http://schemas.microsoft.com/office/powerpoint/2010/main" val="157210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NuSTAR</a:t>
            </a:r>
            <a:r>
              <a:rPr lang="en-US" dirty="0"/>
              <a:t> Calibration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Kristin K. Madsen &amp; Brian </a:t>
            </a:r>
            <a:r>
              <a:rPr lang="en-US" dirty="0" err="1"/>
              <a:t>Grefenstette</a:t>
            </a:r>
            <a:endParaRPr lang="en-US" dirty="0"/>
          </a:p>
          <a:p>
            <a:r>
              <a:rPr lang="en-US" dirty="0"/>
              <a:t>And the </a:t>
            </a:r>
            <a:r>
              <a:rPr lang="en-US" dirty="0" err="1"/>
              <a:t>NuSTAR</a:t>
            </a:r>
            <a:r>
              <a:rPr lang="en-US" dirty="0"/>
              <a:t> SoC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E13F7-F4B3-9342-AAC6-28FB899B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83E-6126-8547-A8EB-024A76D1B886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3585-8D4D-E247-8DAC-73FD6EB3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30993-6598-D449-9456-36E13ABA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0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AA522-3C48-AD58-6D3E-2EF3A274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759-3A23-074F-8B53-18DC2CD8BC18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7E724-BAE4-506D-3F44-ABF0E98D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BD8E-16D7-E9D1-AC54-463A286A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D7F436-8136-FE6A-1ADD-42C82B9C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56958"/>
              </p:ext>
            </p:extLst>
          </p:nvPr>
        </p:nvGraphicFramePr>
        <p:xfrm>
          <a:off x="1771622" y="985218"/>
          <a:ext cx="8210578" cy="4419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6759">
                  <a:extLst>
                    <a:ext uri="{9D8B030D-6E8A-4147-A177-3AD203B41FA5}">
                      <a16:colId xmlns:a16="http://schemas.microsoft.com/office/drawing/2014/main" val="849046168"/>
                    </a:ext>
                  </a:extLst>
                </a:gridCol>
                <a:gridCol w="6493819">
                  <a:extLst>
                    <a:ext uri="{9D8B030D-6E8A-4147-A177-3AD203B41FA5}">
                      <a16:colId xmlns:a16="http://schemas.microsoft.com/office/drawing/2014/main" val="7444414"/>
                    </a:ext>
                  </a:extLst>
                </a:gridCol>
              </a:tblGrid>
              <a:tr h="313565">
                <a:tc>
                  <a:txBody>
                    <a:bodyPr/>
                    <a:lstStyle/>
                    <a:p>
                      <a:r>
                        <a:rPr lang="en-US" sz="20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0278641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2013-08-14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Initial CALDB public release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30665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2013-11-25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ARF adjustment (-15% </a:t>
                      </a:r>
                      <a:r>
                        <a:rPr lang="en-US" sz="1600" dirty="0" err="1"/>
                        <a:t>NuSTAR</a:t>
                      </a:r>
                      <a:r>
                        <a:rPr lang="en-US" sz="1600" dirty="0"/>
                        <a:t> flux)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02689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2014-01-17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VIGN adjustment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931783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2014-07-01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 calibration improvement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3214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2015-03-20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Full mission Gain adjustment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28074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2016-06-06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Update gain, effective area, line of sight absorption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648388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2019-12-13/19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long term gain tracking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42333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2020-05-06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 resolution clock correction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27184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2020-08-13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Temperature-dependent ARF implemented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48097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2021-02-23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Observatory alignment update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875150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2021-10-26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Observatory calibration update based on 9-years of crab observations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373424"/>
                  </a:ext>
                </a:extLst>
              </a:tr>
              <a:tr h="265324">
                <a:tc>
                  <a:txBody>
                    <a:bodyPr/>
                    <a:lstStyle/>
                    <a:p>
                      <a:r>
                        <a:rPr lang="en-US" sz="1600" dirty="0"/>
                        <a:t>2022-05-10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FPMA DET2 long term gain adjustment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0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08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708D-17B3-F34A-9FC1-78580482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 In-flight Calibration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26AB-40AF-1C4A-9D46-91527D15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F06-87C4-9B44-B781-219C82753B4E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9D97-73FD-A445-93B6-35CD509F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31A2A-E12D-7E43-9EB6-A1C9597E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1760CC-3F13-4946-AC3B-78FBB895C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269" y="1535693"/>
            <a:ext cx="5373029" cy="4351338"/>
          </a:xfrm>
        </p:spPr>
        <p:txBody>
          <a:bodyPr>
            <a:normAutofit/>
          </a:bodyPr>
          <a:lstStyle/>
          <a:p>
            <a:r>
              <a:rPr lang="en-US" dirty="0"/>
              <a:t>Implemented a 15% increase in effective area to decrease the flux</a:t>
            </a:r>
          </a:p>
          <a:p>
            <a:r>
              <a:rPr lang="en-US" dirty="0"/>
              <a:t>Focused Crab model:</a:t>
            </a:r>
          </a:p>
          <a:p>
            <a:pPr lvl="1"/>
            <a:r>
              <a:rPr lang="en-US" dirty="0"/>
              <a:t>Gamma = 2.1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N = 8.5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6032B8-5E1D-F649-9620-52E017D98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286" y="1170877"/>
            <a:ext cx="4838490" cy="50202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1D6BD0-602E-8A4F-982C-31A5C887EC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496"/>
          <a:stretch/>
        </p:blipFill>
        <p:spPr>
          <a:xfrm>
            <a:off x="381001" y="3646449"/>
            <a:ext cx="5140828" cy="26272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B8691C8-6AD6-6743-86B3-E7A700ACAE24}"/>
              </a:ext>
            </a:extLst>
          </p:cNvPr>
          <p:cNvSpPr/>
          <p:nvPr/>
        </p:nvSpPr>
        <p:spPr>
          <a:xfrm>
            <a:off x="6615404" y="1838131"/>
            <a:ext cx="4704372" cy="214604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6B345F-C76D-B147-9708-8A19341CAE57}"/>
              </a:ext>
            </a:extLst>
          </p:cNvPr>
          <p:cNvSpPr/>
          <p:nvPr/>
        </p:nvSpPr>
        <p:spPr>
          <a:xfrm>
            <a:off x="6632416" y="5779699"/>
            <a:ext cx="4704372" cy="214604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5AF9AC3-EAB5-2A40-968D-2F6807D5F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518" y="712921"/>
            <a:ext cx="8354818" cy="554466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DF93-4B8F-E044-AABC-17047001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759-3A23-074F-8B53-18DC2CD8BC18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8B2C0-761F-094B-9A76-4E3C7DC0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AF4D5-24A3-9841-9C11-0F472AE0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333E8A-D894-8B40-9D04-6B11E01B27D9}"/>
              </a:ext>
            </a:extLst>
          </p:cNvPr>
          <p:cNvSpPr txBox="1"/>
          <p:nvPr/>
        </p:nvSpPr>
        <p:spPr>
          <a:xfrm>
            <a:off x="165318" y="1138334"/>
            <a:ext cx="187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71 focused </a:t>
            </a:r>
          </a:p>
          <a:p>
            <a:r>
              <a:rPr lang="en-US" dirty="0"/>
              <a:t>Crab observations</a:t>
            </a:r>
          </a:p>
        </p:txBody>
      </p:sp>
    </p:spTree>
    <p:extLst>
      <p:ext uri="{BB962C8B-B14F-4D97-AF65-F5344CB8AC3E}">
        <p14:creationId xmlns:p14="http://schemas.microsoft.com/office/powerpoint/2010/main" val="158050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36006-2EA2-2247-B963-5CAC8416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model components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CA9AACB-0F84-2B4E-BD7F-A5D06A045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1829594"/>
            <a:ext cx="8128000" cy="4343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0B5E6-C17B-6345-8A61-15158440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759-3A23-074F-8B53-18DC2CD8BC18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BF040-25D8-2743-9013-F26175A3F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C9CDE-87BD-5D4C-A743-089868E8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517E5E9-CAED-DE48-A254-5AA1E0382B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736" y="1839116"/>
            <a:ext cx="8277159" cy="365418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7D115-32C3-6D43-93C6-5B0740CF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759-3A23-074F-8B53-18DC2CD8BC18}" type="datetime1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A3BF9-7961-1044-9CF7-839CBF41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917FD-84DE-EB48-9170-6A0D83D7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3272-4239-4344-853B-5EE8A840B275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EF01B-0A2A-ED84-DA30-93FF25572C83}"/>
              </a:ext>
            </a:extLst>
          </p:cNvPr>
          <p:cNvSpPr txBox="1"/>
          <p:nvPr/>
        </p:nvSpPr>
        <p:spPr>
          <a:xfrm>
            <a:off x="3935895" y="3916018"/>
            <a:ext cx="81500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118079-A6BE-72FE-7974-F840AD250BD2}"/>
              </a:ext>
            </a:extLst>
          </p:cNvPr>
          <p:cNvSpPr txBox="1"/>
          <p:nvPr/>
        </p:nvSpPr>
        <p:spPr>
          <a:xfrm>
            <a:off x="2728488" y="896532"/>
            <a:ext cx="60976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ysClr val="windowText" lastClr="000000"/>
                </a:solidFill>
              </a:rPr>
              <a:t>2021-10-26</a:t>
            </a:r>
          </a:p>
        </p:txBody>
      </p:sp>
    </p:spTree>
    <p:extLst>
      <p:ext uri="{BB962C8B-B14F-4D97-AF65-F5344CB8AC3E}">
        <p14:creationId xmlns:p14="http://schemas.microsoft.com/office/powerpoint/2010/main" val="155379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FDA12E1A-136C-0C4C-867F-00EE830301EE}" vid="{058F07F8-8DB0-CC41-AAC1-BEBBFD0A7D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1877</TotalTime>
  <Words>135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NuSTAR Calibration Update</vt:lpstr>
      <vt:lpstr>PowerPoint Presentation</vt:lpstr>
      <vt:lpstr>2012 In-flight Calibration</vt:lpstr>
      <vt:lpstr>PowerPoint Presentation</vt:lpstr>
      <vt:lpstr>Relative model components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Madsen</dc:creator>
  <cp:lastModifiedBy>Kristin Madsen</cp:lastModifiedBy>
  <cp:revision>58</cp:revision>
  <dcterms:created xsi:type="dcterms:W3CDTF">2021-04-05T19:32:13Z</dcterms:created>
  <dcterms:modified xsi:type="dcterms:W3CDTF">2023-04-25T22:01:47Z</dcterms:modified>
</cp:coreProperties>
</file>