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9" r:id="rId4"/>
    <p:sldId id="266" r:id="rId5"/>
    <p:sldId id="259" r:id="rId6"/>
    <p:sldId id="273" r:id="rId7"/>
    <p:sldId id="274" r:id="rId8"/>
    <p:sldId id="271" r:id="rId9"/>
    <p:sldId id="267" r:id="rId10"/>
    <p:sldId id="272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2"/>
    <p:restoredTop sz="95204"/>
  </p:normalViewPr>
  <p:slideViewPr>
    <p:cSldViewPr>
      <p:cViewPr varScale="1">
        <p:scale>
          <a:sx n="118" d="100"/>
          <a:sy n="118" d="100"/>
        </p:scale>
        <p:origin x="1656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C6E8F-E96D-8D42-AE9A-C728A3DCDEF4}" type="doc">
      <dgm:prSet loTypeId="urn:microsoft.com/office/officeart/2005/8/layout/orgChart1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7FFCF7EA-1CBA-AE4E-B675-63F18D0F106E}">
      <dgm:prSet phldrT="[Text]"/>
      <dgm:spPr/>
      <dgm:t>
        <a:bodyPr/>
        <a:lstStyle/>
        <a:p>
          <a:r>
            <a:rPr lang="en-GB" dirty="0"/>
            <a:t>Fitting module (variables &amp; subroutines)</a:t>
          </a:r>
        </a:p>
      </dgm:t>
    </dgm:pt>
    <dgm:pt modelId="{FE8D1CE3-243D-2F47-BA0C-014BB7597967}" type="parTrans" cxnId="{F2DDE128-352D-4D49-B218-CE0A813FDB6F}">
      <dgm:prSet/>
      <dgm:spPr/>
      <dgm:t>
        <a:bodyPr/>
        <a:lstStyle/>
        <a:p>
          <a:endParaRPr lang="en-GB"/>
        </a:p>
      </dgm:t>
    </dgm:pt>
    <dgm:pt modelId="{EB8249E5-24D7-8F49-98A7-E9D41B377F14}" type="sibTrans" cxnId="{F2DDE128-352D-4D49-B218-CE0A813FDB6F}">
      <dgm:prSet/>
      <dgm:spPr/>
      <dgm:t>
        <a:bodyPr/>
        <a:lstStyle/>
        <a:p>
          <a:endParaRPr lang="en-GB"/>
        </a:p>
      </dgm:t>
    </dgm:pt>
    <dgm:pt modelId="{77E8F8C6-BCEA-1C45-89A2-A81D0AD0CAFF}">
      <dgm:prSet phldrT="[Text]"/>
      <dgm:spPr/>
      <dgm:t>
        <a:bodyPr/>
        <a:lstStyle/>
        <a:p>
          <a:r>
            <a:rPr lang="en-GB" dirty="0"/>
            <a:t>Data module</a:t>
          </a:r>
        </a:p>
        <a:p>
          <a:r>
            <a:rPr lang="en-GB" dirty="0"/>
            <a:t>(variables &amp; subroutines)</a:t>
          </a:r>
        </a:p>
      </dgm:t>
    </dgm:pt>
    <dgm:pt modelId="{192DCB2D-46AE-2E4B-872B-65AF2EF3FE98}" type="parTrans" cxnId="{6F3ED0A4-99BC-2A47-88A7-F8C02D545502}">
      <dgm:prSet/>
      <dgm:spPr/>
      <dgm:t>
        <a:bodyPr/>
        <a:lstStyle/>
        <a:p>
          <a:endParaRPr lang="en-GB"/>
        </a:p>
      </dgm:t>
    </dgm:pt>
    <dgm:pt modelId="{B729C507-C687-CE4D-B110-5940CDB83361}" type="sibTrans" cxnId="{6F3ED0A4-99BC-2A47-88A7-F8C02D545502}">
      <dgm:prSet/>
      <dgm:spPr/>
      <dgm:t>
        <a:bodyPr/>
        <a:lstStyle/>
        <a:p>
          <a:endParaRPr lang="en-GB"/>
        </a:p>
      </dgm:t>
    </dgm:pt>
    <dgm:pt modelId="{6C7A9486-5295-2D44-9757-6AB9FFD35735}">
      <dgm:prSet phldrT="[Text]"/>
      <dgm:spPr/>
      <dgm:t>
        <a:bodyPr/>
        <a:lstStyle/>
        <a:p>
          <a:r>
            <a:rPr lang="en-GB" dirty="0"/>
            <a:t>User interface</a:t>
          </a:r>
        </a:p>
      </dgm:t>
    </dgm:pt>
    <dgm:pt modelId="{66192468-5C78-6C47-A0E8-1502B74E9929}" type="parTrans" cxnId="{71AE1D2D-2859-4042-9FD5-9D14AF18DF61}">
      <dgm:prSet/>
      <dgm:spPr/>
      <dgm:t>
        <a:bodyPr/>
        <a:lstStyle/>
        <a:p>
          <a:endParaRPr lang="en-GB"/>
        </a:p>
      </dgm:t>
    </dgm:pt>
    <dgm:pt modelId="{54EA924B-2A38-1C42-A9C4-6296068EA979}" type="sibTrans" cxnId="{71AE1D2D-2859-4042-9FD5-9D14AF18DF61}">
      <dgm:prSet/>
      <dgm:spPr/>
      <dgm:t>
        <a:bodyPr/>
        <a:lstStyle/>
        <a:p>
          <a:endParaRPr lang="en-GB"/>
        </a:p>
      </dgm:t>
    </dgm:pt>
    <dgm:pt modelId="{3FDD0572-C7E2-D14D-A31E-1676E7F28AB6}">
      <dgm:prSet phldrT="[Text]"/>
      <dgm:spPr/>
      <dgm:t>
        <a:bodyPr/>
        <a:lstStyle/>
        <a:p>
          <a:r>
            <a:rPr lang="en-GB" dirty="0"/>
            <a:t>Model module (variables &amp; subroutines)</a:t>
          </a:r>
        </a:p>
      </dgm:t>
    </dgm:pt>
    <dgm:pt modelId="{A3FD414F-289E-CD4E-8D23-184AE730C6BC}" type="parTrans" cxnId="{4D352C1F-2D66-1B4C-BFC1-F5CF973849F6}">
      <dgm:prSet/>
      <dgm:spPr/>
      <dgm:t>
        <a:bodyPr/>
        <a:lstStyle/>
        <a:p>
          <a:endParaRPr lang="en-GB"/>
        </a:p>
      </dgm:t>
    </dgm:pt>
    <dgm:pt modelId="{586F56BC-A255-EA4A-A312-D9EDD1F72247}" type="sibTrans" cxnId="{4D352C1F-2D66-1B4C-BFC1-F5CF973849F6}">
      <dgm:prSet/>
      <dgm:spPr/>
      <dgm:t>
        <a:bodyPr/>
        <a:lstStyle/>
        <a:p>
          <a:endParaRPr lang="en-GB"/>
        </a:p>
      </dgm:t>
    </dgm:pt>
    <dgm:pt modelId="{E0B50713-FFA9-6747-8F46-636C091B5923}">
      <dgm:prSet phldrT="[Text]"/>
      <dgm:spPr/>
      <dgm:t>
        <a:bodyPr/>
        <a:lstStyle/>
        <a:p>
          <a:r>
            <a:rPr lang="en-GB" dirty="0"/>
            <a:t>Atomic data module</a:t>
          </a:r>
        </a:p>
      </dgm:t>
    </dgm:pt>
    <dgm:pt modelId="{F219685A-CCE8-B045-AA09-2E49E7017768}" type="parTrans" cxnId="{3065E6B9-95A2-8441-9A78-314335C3AE49}">
      <dgm:prSet/>
      <dgm:spPr/>
      <dgm:t>
        <a:bodyPr/>
        <a:lstStyle/>
        <a:p>
          <a:endParaRPr lang="en-GB"/>
        </a:p>
      </dgm:t>
    </dgm:pt>
    <dgm:pt modelId="{FDBA0B14-567B-4842-8F8D-3CF5F6117167}" type="sibTrans" cxnId="{3065E6B9-95A2-8441-9A78-314335C3AE49}">
      <dgm:prSet/>
      <dgm:spPr/>
      <dgm:t>
        <a:bodyPr/>
        <a:lstStyle/>
        <a:p>
          <a:endParaRPr lang="en-GB"/>
        </a:p>
      </dgm:t>
    </dgm:pt>
    <dgm:pt modelId="{5BB19BCC-C1B9-8641-BE14-4EF51EE79C43}" type="pres">
      <dgm:prSet presAssocID="{68CC6E8F-E96D-8D42-AE9A-C728A3DCDEF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411E217-6993-D348-9149-BD29C428729C}" type="pres">
      <dgm:prSet presAssocID="{6C7A9486-5295-2D44-9757-6AB9FFD35735}" presName="hierRoot1" presStyleCnt="0">
        <dgm:presLayoutVars>
          <dgm:hierBranch val="init"/>
        </dgm:presLayoutVars>
      </dgm:prSet>
      <dgm:spPr/>
    </dgm:pt>
    <dgm:pt modelId="{DDFCEF4A-0BBD-E249-8AA3-A0323B3BA9A4}" type="pres">
      <dgm:prSet presAssocID="{6C7A9486-5295-2D44-9757-6AB9FFD35735}" presName="rootComposite1" presStyleCnt="0"/>
      <dgm:spPr/>
    </dgm:pt>
    <dgm:pt modelId="{5DCDAB78-E02B-2545-B203-F2B7A6DBB831}" type="pres">
      <dgm:prSet presAssocID="{6C7A9486-5295-2D44-9757-6AB9FFD35735}" presName="rootText1" presStyleLbl="node0" presStyleIdx="0" presStyleCnt="1">
        <dgm:presLayoutVars>
          <dgm:chPref val="3"/>
        </dgm:presLayoutVars>
      </dgm:prSet>
      <dgm:spPr/>
    </dgm:pt>
    <dgm:pt modelId="{AE7AEBBE-6970-1944-8872-6AD4C8792751}" type="pres">
      <dgm:prSet presAssocID="{6C7A9486-5295-2D44-9757-6AB9FFD35735}" presName="rootConnector1" presStyleLbl="node1" presStyleIdx="0" presStyleCnt="0"/>
      <dgm:spPr/>
    </dgm:pt>
    <dgm:pt modelId="{5D66F30C-CEBD-FC49-AE5D-0891C8635FC5}" type="pres">
      <dgm:prSet presAssocID="{6C7A9486-5295-2D44-9757-6AB9FFD35735}" presName="hierChild2" presStyleCnt="0"/>
      <dgm:spPr/>
    </dgm:pt>
    <dgm:pt modelId="{2398D914-0A54-D74B-B5A4-3DA68E636EB7}" type="pres">
      <dgm:prSet presAssocID="{FE8D1CE3-243D-2F47-BA0C-014BB7597967}" presName="Name37" presStyleLbl="parChTrans1D2" presStyleIdx="0" presStyleCnt="1"/>
      <dgm:spPr/>
    </dgm:pt>
    <dgm:pt modelId="{F18F69F3-19BE-B840-9C11-949EB4567CDD}" type="pres">
      <dgm:prSet presAssocID="{7FFCF7EA-1CBA-AE4E-B675-63F18D0F106E}" presName="hierRoot2" presStyleCnt="0">
        <dgm:presLayoutVars>
          <dgm:hierBranch val="init"/>
        </dgm:presLayoutVars>
      </dgm:prSet>
      <dgm:spPr/>
    </dgm:pt>
    <dgm:pt modelId="{B0BAE49D-C575-3848-AD04-57188D249F1D}" type="pres">
      <dgm:prSet presAssocID="{7FFCF7EA-1CBA-AE4E-B675-63F18D0F106E}" presName="rootComposite" presStyleCnt="0"/>
      <dgm:spPr/>
    </dgm:pt>
    <dgm:pt modelId="{CA3785DB-B52F-AE47-8A85-189C9169798E}" type="pres">
      <dgm:prSet presAssocID="{7FFCF7EA-1CBA-AE4E-B675-63F18D0F106E}" presName="rootText" presStyleLbl="node2" presStyleIdx="0" presStyleCnt="1">
        <dgm:presLayoutVars>
          <dgm:chPref val="3"/>
        </dgm:presLayoutVars>
      </dgm:prSet>
      <dgm:spPr/>
    </dgm:pt>
    <dgm:pt modelId="{9479F0BF-B67E-6548-A0BA-5F695DFB9F9D}" type="pres">
      <dgm:prSet presAssocID="{7FFCF7EA-1CBA-AE4E-B675-63F18D0F106E}" presName="rootConnector" presStyleLbl="node2" presStyleIdx="0" presStyleCnt="1"/>
      <dgm:spPr/>
    </dgm:pt>
    <dgm:pt modelId="{62DC28E5-8BDB-6C40-B61D-D4226563B4C5}" type="pres">
      <dgm:prSet presAssocID="{7FFCF7EA-1CBA-AE4E-B675-63F18D0F106E}" presName="hierChild4" presStyleCnt="0"/>
      <dgm:spPr/>
    </dgm:pt>
    <dgm:pt modelId="{4B835318-668A-3049-B965-F48A69570DB0}" type="pres">
      <dgm:prSet presAssocID="{192DCB2D-46AE-2E4B-872B-65AF2EF3FE98}" presName="Name37" presStyleLbl="parChTrans1D3" presStyleIdx="0" presStyleCnt="2"/>
      <dgm:spPr/>
    </dgm:pt>
    <dgm:pt modelId="{EF8EBB4E-29EC-6042-A6EF-387807C5F08C}" type="pres">
      <dgm:prSet presAssocID="{77E8F8C6-BCEA-1C45-89A2-A81D0AD0CAFF}" presName="hierRoot2" presStyleCnt="0">
        <dgm:presLayoutVars>
          <dgm:hierBranch val="init"/>
        </dgm:presLayoutVars>
      </dgm:prSet>
      <dgm:spPr/>
    </dgm:pt>
    <dgm:pt modelId="{3A7BBA5F-C9A4-A041-946D-0F06BE430151}" type="pres">
      <dgm:prSet presAssocID="{77E8F8C6-BCEA-1C45-89A2-A81D0AD0CAFF}" presName="rootComposite" presStyleCnt="0"/>
      <dgm:spPr/>
    </dgm:pt>
    <dgm:pt modelId="{82A39411-B9DE-584D-BD41-DBEC9F2CE82C}" type="pres">
      <dgm:prSet presAssocID="{77E8F8C6-BCEA-1C45-89A2-A81D0AD0CAFF}" presName="rootText" presStyleLbl="node3" presStyleIdx="0" presStyleCnt="2">
        <dgm:presLayoutVars>
          <dgm:chPref val="3"/>
        </dgm:presLayoutVars>
      </dgm:prSet>
      <dgm:spPr/>
    </dgm:pt>
    <dgm:pt modelId="{91EC103D-59AC-E14F-9404-AAE85C37C967}" type="pres">
      <dgm:prSet presAssocID="{77E8F8C6-BCEA-1C45-89A2-A81D0AD0CAFF}" presName="rootConnector" presStyleLbl="node3" presStyleIdx="0" presStyleCnt="2"/>
      <dgm:spPr/>
    </dgm:pt>
    <dgm:pt modelId="{EC25AF39-6DCD-3C49-803C-BF7D3910E291}" type="pres">
      <dgm:prSet presAssocID="{77E8F8C6-BCEA-1C45-89A2-A81D0AD0CAFF}" presName="hierChild4" presStyleCnt="0"/>
      <dgm:spPr/>
    </dgm:pt>
    <dgm:pt modelId="{2BE795E9-C671-934C-844F-AD57DF0D6EDF}" type="pres">
      <dgm:prSet presAssocID="{77E8F8C6-BCEA-1C45-89A2-A81D0AD0CAFF}" presName="hierChild5" presStyleCnt="0"/>
      <dgm:spPr/>
    </dgm:pt>
    <dgm:pt modelId="{E6643A70-DC7D-204E-8392-652D40F7998C}" type="pres">
      <dgm:prSet presAssocID="{A3FD414F-289E-CD4E-8D23-184AE730C6BC}" presName="Name37" presStyleLbl="parChTrans1D3" presStyleIdx="1" presStyleCnt="2"/>
      <dgm:spPr/>
    </dgm:pt>
    <dgm:pt modelId="{9627AB75-A9BE-B94F-893A-36095AA2EE47}" type="pres">
      <dgm:prSet presAssocID="{3FDD0572-C7E2-D14D-A31E-1676E7F28AB6}" presName="hierRoot2" presStyleCnt="0">
        <dgm:presLayoutVars>
          <dgm:hierBranch val="init"/>
        </dgm:presLayoutVars>
      </dgm:prSet>
      <dgm:spPr/>
    </dgm:pt>
    <dgm:pt modelId="{6BF35EEE-E0C5-B646-A16D-7BD91B354A61}" type="pres">
      <dgm:prSet presAssocID="{3FDD0572-C7E2-D14D-A31E-1676E7F28AB6}" presName="rootComposite" presStyleCnt="0"/>
      <dgm:spPr/>
    </dgm:pt>
    <dgm:pt modelId="{E6A85AFE-D871-D94D-8E22-A03CD0DD87A0}" type="pres">
      <dgm:prSet presAssocID="{3FDD0572-C7E2-D14D-A31E-1676E7F28AB6}" presName="rootText" presStyleLbl="node3" presStyleIdx="1" presStyleCnt="2">
        <dgm:presLayoutVars>
          <dgm:chPref val="3"/>
        </dgm:presLayoutVars>
      </dgm:prSet>
      <dgm:spPr/>
    </dgm:pt>
    <dgm:pt modelId="{8EB949D8-A78A-A64A-8D38-C826FC2F3157}" type="pres">
      <dgm:prSet presAssocID="{3FDD0572-C7E2-D14D-A31E-1676E7F28AB6}" presName="rootConnector" presStyleLbl="node3" presStyleIdx="1" presStyleCnt="2"/>
      <dgm:spPr/>
    </dgm:pt>
    <dgm:pt modelId="{EDD48438-43B8-3242-9982-CDCDAE35DD44}" type="pres">
      <dgm:prSet presAssocID="{3FDD0572-C7E2-D14D-A31E-1676E7F28AB6}" presName="hierChild4" presStyleCnt="0"/>
      <dgm:spPr/>
    </dgm:pt>
    <dgm:pt modelId="{8E124C82-CF69-DD4A-A2DA-8FD3A2D1932A}" type="pres">
      <dgm:prSet presAssocID="{F219685A-CCE8-B045-AA09-2E49E7017768}" presName="Name37" presStyleLbl="parChTrans1D4" presStyleIdx="0" presStyleCnt="1"/>
      <dgm:spPr/>
    </dgm:pt>
    <dgm:pt modelId="{7A3AE788-EC28-9F42-BC7F-EA2EFB20DA78}" type="pres">
      <dgm:prSet presAssocID="{E0B50713-FFA9-6747-8F46-636C091B5923}" presName="hierRoot2" presStyleCnt="0">
        <dgm:presLayoutVars>
          <dgm:hierBranch val="init"/>
        </dgm:presLayoutVars>
      </dgm:prSet>
      <dgm:spPr/>
    </dgm:pt>
    <dgm:pt modelId="{3E1C2974-5717-CD40-938E-7C162D019F0D}" type="pres">
      <dgm:prSet presAssocID="{E0B50713-FFA9-6747-8F46-636C091B5923}" presName="rootComposite" presStyleCnt="0"/>
      <dgm:spPr/>
    </dgm:pt>
    <dgm:pt modelId="{B70AE822-E3D1-5848-AD72-29E2475E9D7E}" type="pres">
      <dgm:prSet presAssocID="{E0B50713-FFA9-6747-8F46-636C091B5923}" presName="rootText" presStyleLbl="node4" presStyleIdx="0" presStyleCnt="1">
        <dgm:presLayoutVars>
          <dgm:chPref val="3"/>
        </dgm:presLayoutVars>
      </dgm:prSet>
      <dgm:spPr/>
    </dgm:pt>
    <dgm:pt modelId="{2C329EA4-D089-4A4A-A4EE-6EA123C1F846}" type="pres">
      <dgm:prSet presAssocID="{E0B50713-FFA9-6747-8F46-636C091B5923}" presName="rootConnector" presStyleLbl="node4" presStyleIdx="0" presStyleCnt="1"/>
      <dgm:spPr/>
    </dgm:pt>
    <dgm:pt modelId="{C7EB6FC3-D799-D845-8E6B-9E67B2CF1C6B}" type="pres">
      <dgm:prSet presAssocID="{E0B50713-FFA9-6747-8F46-636C091B5923}" presName="hierChild4" presStyleCnt="0"/>
      <dgm:spPr/>
    </dgm:pt>
    <dgm:pt modelId="{86E1AE33-87D8-C043-A974-DA4CA551A190}" type="pres">
      <dgm:prSet presAssocID="{E0B50713-FFA9-6747-8F46-636C091B5923}" presName="hierChild5" presStyleCnt="0"/>
      <dgm:spPr/>
    </dgm:pt>
    <dgm:pt modelId="{0E9AA5EE-B9F6-CB4C-9EEA-7400DE136D3B}" type="pres">
      <dgm:prSet presAssocID="{3FDD0572-C7E2-D14D-A31E-1676E7F28AB6}" presName="hierChild5" presStyleCnt="0"/>
      <dgm:spPr/>
    </dgm:pt>
    <dgm:pt modelId="{98A68D6E-6EF9-474E-8EE7-5B9F36147377}" type="pres">
      <dgm:prSet presAssocID="{7FFCF7EA-1CBA-AE4E-B675-63F18D0F106E}" presName="hierChild5" presStyleCnt="0"/>
      <dgm:spPr/>
    </dgm:pt>
    <dgm:pt modelId="{FFBB4CD6-5E8A-134A-A99A-E29614AEB6CB}" type="pres">
      <dgm:prSet presAssocID="{6C7A9486-5295-2D44-9757-6AB9FFD35735}" presName="hierChild3" presStyleCnt="0"/>
      <dgm:spPr/>
    </dgm:pt>
  </dgm:ptLst>
  <dgm:cxnLst>
    <dgm:cxn modelId="{4D352C1F-2D66-1B4C-BFC1-F5CF973849F6}" srcId="{7FFCF7EA-1CBA-AE4E-B675-63F18D0F106E}" destId="{3FDD0572-C7E2-D14D-A31E-1676E7F28AB6}" srcOrd="1" destOrd="0" parTransId="{A3FD414F-289E-CD4E-8D23-184AE730C6BC}" sibTransId="{586F56BC-A255-EA4A-A312-D9EDD1F72247}"/>
    <dgm:cxn modelId="{F2DDE128-352D-4D49-B218-CE0A813FDB6F}" srcId="{6C7A9486-5295-2D44-9757-6AB9FFD35735}" destId="{7FFCF7EA-1CBA-AE4E-B675-63F18D0F106E}" srcOrd="0" destOrd="0" parTransId="{FE8D1CE3-243D-2F47-BA0C-014BB7597967}" sibTransId="{EB8249E5-24D7-8F49-98A7-E9D41B377F14}"/>
    <dgm:cxn modelId="{71AE1D2D-2859-4042-9FD5-9D14AF18DF61}" srcId="{68CC6E8F-E96D-8D42-AE9A-C728A3DCDEF4}" destId="{6C7A9486-5295-2D44-9757-6AB9FFD35735}" srcOrd="0" destOrd="0" parTransId="{66192468-5C78-6C47-A0E8-1502B74E9929}" sibTransId="{54EA924B-2A38-1C42-A9C4-6296068EA979}"/>
    <dgm:cxn modelId="{6BF82743-968F-CE44-938B-093B14D7FFB5}" type="presOf" srcId="{3FDD0572-C7E2-D14D-A31E-1676E7F28AB6}" destId="{8EB949D8-A78A-A64A-8D38-C826FC2F3157}" srcOrd="1" destOrd="0" presId="urn:microsoft.com/office/officeart/2005/8/layout/orgChart1"/>
    <dgm:cxn modelId="{F3770A5B-0FA9-8B43-9A6F-CC0066C39036}" type="presOf" srcId="{E0B50713-FFA9-6747-8F46-636C091B5923}" destId="{2C329EA4-D089-4A4A-A4EE-6EA123C1F846}" srcOrd="1" destOrd="0" presId="urn:microsoft.com/office/officeart/2005/8/layout/orgChart1"/>
    <dgm:cxn modelId="{5C596069-BC95-2D4F-8525-A9CD1F132F61}" type="presOf" srcId="{3FDD0572-C7E2-D14D-A31E-1676E7F28AB6}" destId="{E6A85AFE-D871-D94D-8E22-A03CD0DD87A0}" srcOrd="0" destOrd="0" presId="urn:microsoft.com/office/officeart/2005/8/layout/orgChart1"/>
    <dgm:cxn modelId="{484B827C-E799-9243-9973-A6ACACD13A89}" type="presOf" srcId="{6C7A9486-5295-2D44-9757-6AB9FFD35735}" destId="{AE7AEBBE-6970-1944-8872-6AD4C8792751}" srcOrd="1" destOrd="0" presId="urn:microsoft.com/office/officeart/2005/8/layout/orgChart1"/>
    <dgm:cxn modelId="{600EC687-DCC1-7C44-9C0D-E24DAFF5DA57}" type="presOf" srcId="{7FFCF7EA-1CBA-AE4E-B675-63F18D0F106E}" destId="{9479F0BF-B67E-6548-A0BA-5F695DFB9F9D}" srcOrd="1" destOrd="0" presId="urn:microsoft.com/office/officeart/2005/8/layout/orgChart1"/>
    <dgm:cxn modelId="{225D3E89-AFA2-7840-9092-7788A68F04B0}" type="presOf" srcId="{77E8F8C6-BCEA-1C45-89A2-A81D0AD0CAFF}" destId="{91EC103D-59AC-E14F-9404-AAE85C37C967}" srcOrd="1" destOrd="0" presId="urn:microsoft.com/office/officeart/2005/8/layout/orgChart1"/>
    <dgm:cxn modelId="{10060C98-E01B-C244-A823-27BCDEEBC542}" type="presOf" srcId="{6C7A9486-5295-2D44-9757-6AB9FFD35735}" destId="{5DCDAB78-E02B-2545-B203-F2B7A6DBB831}" srcOrd="0" destOrd="0" presId="urn:microsoft.com/office/officeart/2005/8/layout/orgChart1"/>
    <dgm:cxn modelId="{2D31D599-2268-CB4A-9BC6-A348162B571F}" type="presOf" srcId="{E0B50713-FFA9-6747-8F46-636C091B5923}" destId="{B70AE822-E3D1-5848-AD72-29E2475E9D7E}" srcOrd="0" destOrd="0" presId="urn:microsoft.com/office/officeart/2005/8/layout/orgChart1"/>
    <dgm:cxn modelId="{6F3ED0A4-99BC-2A47-88A7-F8C02D545502}" srcId="{7FFCF7EA-1CBA-AE4E-B675-63F18D0F106E}" destId="{77E8F8C6-BCEA-1C45-89A2-A81D0AD0CAFF}" srcOrd="0" destOrd="0" parTransId="{192DCB2D-46AE-2E4B-872B-65AF2EF3FE98}" sibTransId="{B729C507-C687-CE4D-B110-5940CDB83361}"/>
    <dgm:cxn modelId="{3065E6B9-95A2-8441-9A78-314335C3AE49}" srcId="{3FDD0572-C7E2-D14D-A31E-1676E7F28AB6}" destId="{E0B50713-FFA9-6747-8F46-636C091B5923}" srcOrd="0" destOrd="0" parTransId="{F219685A-CCE8-B045-AA09-2E49E7017768}" sibTransId="{FDBA0B14-567B-4842-8F8D-3CF5F6117167}"/>
    <dgm:cxn modelId="{66E399BC-2825-7848-A4CE-DE4955A690BC}" type="presOf" srcId="{192DCB2D-46AE-2E4B-872B-65AF2EF3FE98}" destId="{4B835318-668A-3049-B965-F48A69570DB0}" srcOrd="0" destOrd="0" presId="urn:microsoft.com/office/officeart/2005/8/layout/orgChart1"/>
    <dgm:cxn modelId="{A7A741E1-4DBC-0A47-9EF8-45A7E2CC2681}" type="presOf" srcId="{FE8D1CE3-243D-2F47-BA0C-014BB7597967}" destId="{2398D914-0A54-D74B-B5A4-3DA68E636EB7}" srcOrd="0" destOrd="0" presId="urn:microsoft.com/office/officeart/2005/8/layout/orgChart1"/>
    <dgm:cxn modelId="{40DE17E8-ED02-4043-B3F6-F4647B91E6B7}" type="presOf" srcId="{A3FD414F-289E-CD4E-8D23-184AE730C6BC}" destId="{E6643A70-DC7D-204E-8392-652D40F7998C}" srcOrd="0" destOrd="0" presId="urn:microsoft.com/office/officeart/2005/8/layout/orgChart1"/>
    <dgm:cxn modelId="{C63C21F6-83DE-EF45-B5EA-15B83A712EE3}" type="presOf" srcId="{F219685A-CCE8-B045-AA09-2E49E7017768}" destId="{8E124C82-CF69-DD4A-A2DA-8FD3A2D1932A}" srcOrd="0" destOrd="0" presId="urn:microsoft.com/office/officeart/2005/8/layout/orgChart1"/>
    <dgm:cxn modelId="{C478B3F7-7A59-6B42-9023-A5780D053A96}" type="presOf" srcId="{77E8F8C6-BCEA-1C45-89A2-A81D0AD0CAFF}" destId="{82A39411-B9DE-584D-BD41-DBEC9F2CE82C}" srcOrd="0" destOrd="0" presId="urn:microsoft.com/office/officeart/2005/8/layout/orgChart1"/>
    <dgm:cxn modelId="{83C197F8-0306-884E-8FD0-0758AF81D032}" type="presOf" srcId="{7FFCF7EA-1CBA-AE4E-B675-63F18D0F106E}" destId="{CA3785DB-B52F-AE47-8A85-189C9169798E}" srcOrd="0" destOrd="0" presId="urn:microsoft.com/office/officeart/2005/8/layout/orgChart1"/>
    <dgm:cxn modelId="{80EA84FF-65EC-1A4D-9451-3B1BA759ADE5}" type="presOf" srcId="{68CC6E8F-E96D-8D42-AE9A-C728A3DCDEF4}" destId="{5BB19BCC-C1B9-8641-BE14-4EF51EE79C43}" srcOrd="0" destOrd="0" presId="urn:microsoft.com/office/officeart/2005/8/layout/orgChart1"/>
    <dgm:cxn modelId="{1E7A317F-1D2C-E44F-B583-074FE0A13E7F}" type="presParOf" srcId="{5BB19BCC-C1B9-8641-BE14-4EF51EE79C43}" destId="{B411E217-6993-D348-9149-BD29C428729C}" srcOrd="0" destOrd="0" presId="urn:microsoft.com/office/officeart/2005/8/layout/orgChart1"/>
    <dgm:cxn modelId="{76533B9E-AECA-8F4C-BC39-98636DA018FC}" type="presParOf" srcId="{B411E217-6993-D348-9149-BD29C428729C}" destId="{DDFCEF4A-0BBD-E249-8AA3-A0323B3BA9A4}" srcOrd="0" destOrd="0" presId="urn:microsoft.com/office/officeart/2005/8/layout/orgChart1"/>
    <dgm:cxn modelId="{5FC2B9F2-1A7C-BF4C-985C-D3F29D0B4A19}" type="presParOf" srcId="{DDFCEF4A-0BBD-E249-8AA3-A0323B3BA9A4}" destId="{5DCDAB78-E02B-2545-B203-F2B7A6DBB831}" srcOrd="0" destOrd="0" presId="urn:microsoft.com/office/officeart/2005/8/layout/orgChart1"/>
    <dgm:cxn modelId="{458A6B2A-3E80-8F4B-A177-79FF56BCB648}" type="presParOf" srcId="{DDFCEF4A-0BBD-E249-8AA3-A0323B3BA9A4}" destId="{AE7AEBBE-6970-1944-8872-6AD4C8792751}" srcOrd="1" destOrd="0" presId="urn:microsoft.com/office/officeart/2005/8/layout/orgChart1"/>
    <dgm:cxn modelId="{2FB405EA-3D69-DF41-BA73-25D708CA9BFC}" type="presParOf" srcId="{B411E217-6993-D348-9149-BD29C428729C}" destId="{5D66F30C-CEBD-FC49-AE5D-0891C8635FC5}" srcOrd="1" destOrd="0" presId="urn:microsoft.com/office/officeart/2005/8/layout/orgChart1"/>
    <dgm:cxn modelId="{31A900C5-72A7-4C4F-93BC-3EA53AF9506D}" type="presParOf" srcId="{5D66F30C-CEBD-FC49-AE5D-0891C8635FC5}" destId="{2398D914-0A54-D74B-B5A4-3DA68E636EB7}" srcOrd="0" destOrd="0" presId="urn:microsoft.com/office/officeart/2005/8/layout/orgChart1"/>
    <dgm:cxn modelId="{E177A744-8719-E743-8554-C9338C89F85B}" type="presParOf" srcId="{5D66F30C-CEBD-FC49-AE5D-0891C8635FC5}" destId="{F18F69F3-19BE-B840-9C11-949EB4567CDD}" srcOrd="1" destOrd="0" presId="urn:microsoft.com/office/officeart/2005/8/layout/orgChart1"/>
    <dgm:cxn modelId="{13FD9BE0-DF23-DA43-A236-5522413905E5}" type="presParOf" srcId="{F18F69F3-19BE-B840-9C11-949EB4567CDD}" destId="{B0BAE49D-C575-3848-AD04-57188D249F1D}" srcOrd="0" destOrd="0" presId="urn:microsoft.com/office/officeart/2005/8/layout/orgChart1"/>
    <dgm:cxn modelId="{B8BB9E15-1F19-274C-BE6B-D022D0B54FF2}" type="presParOf" srcId="{B0BAE49D-C575-3848-AD04-57188D249F1D}" destId="{CA3785DB-B52F-AE47-8A85-189C9169798E}" srcOrd="0" destOrd="0" presId="urn:microsoft.com/office/officeart/2005/8/layout/orgChart1"/>
    <dgm:cxn modelId="{BDCDEB7B-FAC4-0841-B86C-05421BD2CA4F}" type="presParOf" srcId="{B0BAE49D-C575-3848-AD04-57188D249F1D}" destId="{9479F0BF-B67E-6548-A0BA-5F695DFB9F9D}" srcOrd="1" destOrd="0" presId="urn:microsoft.com/office/officeart/2005/8/layout/orgChart1"/>
    <dgm:cxn modelId="{D6AE2F0F-0D53-0548-948D-944BE6744B3F}" type="presParOf" srcId="{F18F69F3-19BE-B840-9C11-949EB4567CDD}" destId="{62DC28E5-8BDB-6C40-B61D-D4226563B4C5}" srcOrd="1" destOrd="0" presId="urn:microsoft.com/office/officeart/2005/8/layout/orgChart1"/>
    <dgm:cxn modelId="{590CA93C-FEAD-CC41-B19B-DD9983DCFF39}" type="presParOf" srcId="{62DC28E5-8BDB-6C40-B61D-D4226563B4C5}" destId="{4B835318-668A-3049-B965-F48A69570DB0}" srcOrd="0" destOrd="0" presId="urn:microsoft.com/office/officeart/2005/8/layout/orgChart1"/>
    <dgm:cxn modelId="{70818336-694C-394E-B505-2FA2EC82AC3A}" type="presParOf" srcId="{62DC28E5-8BDB-6C40-B61D-D4226563B4C5}" destId="{EF8EBB4E-29EC-6042-A6EF-387807C5F08C}" srcOrd="1" destOrd="0" presId="urn:microsoft.com/office/officeart/2005/8/layout/orgChart1"/>
    <dgm:cxn modelId="{7C35AF72-B6E9-4E4D-8628-5EED67C1126F}" type="presParOf" srcId="{EF8EBB4E-29EC-6042-A6EF-387807C5F08C}" destId="{3A7BBA5F-C9A4-A041-946D-0F06BE430151}" srcOrd="0" destOrd="0" presId="urn:microsoft.com/office/officeart/2005/8/layout/orgChart1"/>
    <dgm:cxn modelId="{A6F05EEC-97CD-5744-824C-ABEC52709ABC}" type="presParOf" srcId="{3A7BBA5F-C9A4-A041-946D-0F06BE430151}" destId="{82A39411-B9DE-584D-BD41-DBEC9F2CE82C}" srcOrd="0" destOrd="0" presId="urn:microsoft.com/office/officeart/2005/8/layout/orgChart1"/>
    <dgm:cxn modelId="{1E719765-8489-1448-97F5-01EE8F38D4F2}" type="presParOf" srcId="{3A7BBA5F-C9A4-A041-946D-0F06BE430151}" destId="{91EC103D-59AC-E14F-9404-AAE85C37C967}" srcOrd="1" destOrd="0" presId="urn:microsoft.com/office/officeart/2005/8/layout/orgChart1"/>
    <dgm:cxn modelId="{94DFBD5A-9B62-EE42-9735-8F343343C341}" type="presParOf" srcId="{EF8EBB4E-29EC-6042-A6EF-387807C5F08C}" destId="{EC25AF39-6DCD-3C49-803C-BF7D3910E291}" srcOrd="1" destOrd="0" presId="urn:microsoft.com/office/officeart/2005/8/layout/orgChart1"/>
    <dgm:cxn modelId="{FE1AA036-091E-F24A-AB5A-8C480CCFE37D}" type="presParOf" srcId="{EF8EBB4E-29EC-6042-A6EF-387807C5F08C}" destId="{2BE795E9-C671-934C-844F-AD57DF0D6EDF}" srcOrd="2" destOrd="0" presId="urn:microsoft.com/office/officeart/2005/8/layout/orgChart1"/>
    <dgm:cxn modelId="{79B0743C-6B79-CA4E-9953-36F713328D6C}" type="presParOf" srcId="{62DC28E5-8BDB-6C40-B61D-D4226563B4C5}" destId="{E6643A70-DC7D-204E-8392-652D40F7998C}" srcOrd="2" destOrd="0" presId="urn:microsoft.com/office/officeart/2005/8/layout/orgChart1"/>
    <dgm:cxn modelId="{1A883C64-3CA7-C543-B4C8-1194BB2E817D}" type="presParOf" srcId="{62DC28E5-8BDB-6C40-B61D-D4226563B4C5}" destId="{9627AB75-A9BE-B94F-893A-36095AA2EE47}" srcOrd="3" destOrd="0" presId="urn:microsoft.com/office/officeart/2005/8/layout/orgChart1"/>
    <dgm:cxn modelId="{D536D263-D8B8-E144-9312-BCEEA318EE39}" type="presParOf" srcId="{9627AB75-A9BE-B94F-893A-36095AA2EE47}" destId="{6BF35EEE-E0C5-B646-A16D-7BD91B354A61}" srcOrd="0" destOrd="0" presId="urn:microsoft.com/office/officeart/2005/8/layout/orgChart1"/>
    <dgm:cxn modelId="{AF6D2395-3BEF-9040-8703-BD80D986DBB1}" type="presParOf" srcId="{6BF35EEE-E0C5-B646-A16D-7BD91B354A61}" destId="{E6A85AFE-D871-D94D-8E22-A03CD0DD87A0}" srcOrd="0" destOrd="0" presId="urn:microsoft.com/office/officeart/2005/8/layout/orgChart1"/>
    <dgm:cxn modelId="{AA3E5A66-FBD9-254B-AEE7-44028F484174}" type="presParOf" srcId="{6BF35EEE-E0C5-B646-A16D-7BD91B354A61}" destId="{8EB949D8-A78A-A64A-8D38-C826FC2F3157}" srcOrd="1" destOrd="0" presId="urn:microsoft.com/office/officeart/2005/8/layout/orgChart1"/>
    <dgm:cxn modelId="{FB50C79C-7651-3D4C-9191-446A989C347A}" type="presParOf" srcId="{9627AB75-A9BE-B94F-893A-36095AA2EE47}" destId="{EDD48438-43B8-3242-9982-CDCDAE35DD44}" srcOrd="1" destOrd="0" presId="urn:microsoft.com/office/officeart/2005/8/layout/orgChart1"/>
    <dgm:cxn modelId="{47836B1C-B859-7B49-9A44-BFC6F67F5C34}" type="presParOf" srcId="{EDD48438-43B8-3242-9982-CDCDAE35DD44}" destId="{8E124C82-CF69-DD4A-A2DA-8FD3A2D1932A}" srcOrd="0" destOrd="0" presId="urn:microsoft.com/office/officeart/2005/8/layout/orgChart1"/>
    <dgm:cxn modelId="{248B99A1-C2A0-584F-B303-6AA088D5604C}" type="presParOf" srcId="{EDD48438-43B8-3242-9982-CDCDAE35DD44}" destId="{7A3AE788-EC28-9F42-BC7F-EA2EFB20DA78}" srcOrd="1" destOrd="0" presId="urn:microsoft.com/office/officeart/2005/8/layout/orgChart1"/>
    <dgm:cxn modelId="{8158C902-2071-5B4B-B040-5C29346B2959}" type="presParOf" srcId="{7A3AE788-EC28-9F42-BC7F-EA2EFB20DA78}" destId="{3E1C2974-5717-CD40-938E-7C162D019F0D}" srcOrd="0" destOrd="0" presId="urn:microsoft.com/office/officeart/2005/8/layout/orgChart1"/>
    <dgm:cxn modelId="{96499853-AE10-3C48-9D15-100242E091B6}" type="presParOf" srcId="{3E1C2974-5717-CD40-938E-7C162D019F0D}" destId="{B70AE822-E3D1-5848-AD72-29E2475E9D7E}" srcOrd="0" destOrd="0" presId="urn:microsoft.com/office/officeart/2005/8/layout/orgChart1"/>
    <dgm:cxn modelId="{7BEBCF0A-841F-7D47-BE54-DE6CF2F78B2D}" type="presParOf" srcId="{3E1C2974-5717-CD40-938E-7C162D019F0D}" destId="{2C329EA4-D089-4A4A-A4EE-6EA123C1F846}" srcOrd="1" destOrd="0" presId="urn:microsoft.com/office/officeart/2005/8/layout/orgChart1"/>
    <dgm:cxn modelId="{7BDDB125-E39C-AD49-8FB6-DDE244482744}" type="presParOf" srcId="{7A3AE788-EC28-9F42-BC7F-EA2EFB20DA78}" destId="{C7EB6FC3-D799-D845-8E6B-9E67B2CF1C6B}" srcOrd="1" destOrd="0" presId="urn:microsoft.com/office/officeart/2005/8/layout/orgChart1"/>
    <dgm:cxn modelId="{D0441F57-F10F-3041-9BD3-840F94C9AF89}" type="presParOf" srcId="{7A3AE788-EC28-9F42-BC7F-EA2EFB20DA78}" destId="{86E1AE33-87D8-C043-A974-DA4CA551A190}" srcOrd="2" destOrd="0" presId="urn:microsoft.com/office/officeart/2005/8/layout/orgChart1"/>
    <dgm:cxn modelId="{228A5574-994C-0D4B-88C8-175299F0F6AB}" type="presParOf" srcId="{9627AB75-A9BE-B94F-893A-36095AA2EE47}" destId="{0E9AA5EE-B9F6-CB4C-9EEA-7400DE136D3B}" srcOrd="2" destOrd="0" presId="urn:microsoft.com/office/officeart/2005/8/layout/orgChart1"/>
    <dgm:cxn modelId="{5BE33229-62CA-A440-8FFD-8DE663A77E51}" type="presParOf" srcId="{F18F69F3-19BE-B840-9C11-949EB4567CDD}" destId="{98A68D6E-6EF9-474E-8EE7-5B9F36147377}" srcOrd="2" destOrd="0" presId="urn:microsoft.com/office/officeart/2005/8/layout/orgChart1"/>
    <dgm:cxn modelId="{474542CD-5FDE-ED42-9BC7-4A6609A8CB19}" type="presParOf" srcId="{B411E217-6993-D348-9149-BD29C428729C}" destId="{FFBB4CD6-5E8A-134A-A99A-E29614AEB6C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24C82-CF69-DD4A-A2DA-8FD3A2D1932A}">
      <dsp:nvSpPr>
        <dsp:cNvPr id="0" name=""/>
        <dsp:cNvSpPr/>
      </dsp:nvSpPr>
      <dsp:spPr>
        <a:xfrm>
          <a:off x="2298574" y="3617405"/>
          <a:ext cx="263189" cy="80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114"/>
              </a:lnTo>
              <a:lnTo>
                <a:pt x="263189" y="807114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43A70-DC7D-204E-8392-652D40F7998C}">
      <dsp:nvSpPr>
        <dsp:cNvPr id="0" name=""/>
        <dsp:cNvSpPr/>
      </dsp:nvSpPr>
      <dsp:spPr>
        <a:xfrm>
          <a:off x="1938881" y="2371642"/>
          <a:ext cx="1061530" cy="3684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32"/>
              </a:lnTo>
              <a:lnTo>
                <a:pt x="1061530" y="184232"/>
              </a:lnTo>
              <a:lnTo>
                <a:pt x="1061530" y="36846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35318-668A-3049-B965-F48A69570DB0}">
      <dsp:nvSpPr>
        <dsp:cNvPr id="0" name=""/>
        <dsp:cNvSpPr/>
      </dsp:nvSpPr>
      <dsp:spPr>
        <a:xfrm>
          <a:off x="877350" y="2371642"/>
          <a:ext cx="1061530" cy="368465"/>
        </a:xfrm>
        <a:custGeom>
          <a:avLst/>
          <a:gdLst/>
          <a:ahLst/>
          <a:cxnLst/>
          <a:rect l="0" t="0" r="0" b="0"/>
          <a:pathLst>
            <a:path>
              <a:moveTo>
                <a:pt x="1061530" y="0"/>
              </a:moveTo>
              <a:lnTo>
                <a:pt x="1061530" y="184232"/>
              </a:lnTo>
              <a:lnTo>
                <a:pt x="0" y="184232"/>
              </a:lnTo>
              <a:lnTo>
                <a:pt x="0" y="368465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98D914-0A54-D74B-B5A4-3DA68E636EB7}">
      <dsp:nvSpPr>
        <dsp:cNvPr id="0" name=""/>
        <dsp:cNvSpPr/>
      </dsp:nvSpPr>
      <dsp:spPr>
        <a:xfrm>
          <a:off x="1893161" y="1125878"/>
          <a:ext cx="91440" cy="3684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46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CDAB78-E02B-2545-B203-F2B7A6DBB831}">
      <dsp:nvSpPr>
        <dsp:cNvPr id="0" name=""/>
        <dsp:cNvSpPr/>
      </dsp:nvSpPr>
      <dsp:spPr>
        <a:xfrm>
          <a:off x="1061583" y="248580"/>
          <a:ext cx="1754596" cy="8772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User interface</a:t>
          </a:r>
        </a:p>
      </dsp:txBody>
      <dsp:txXfrm>
        <a:off x="1061583" y="248580"/>
        <a:ext cx="1754596" cy="877298"/>
      </dsp:txXfrm>
    </dsp:sp>
    <dsp:sp modelId="{CA3785DB-B52F-AE47-8A85-189C9169798E}">
      <dsp:nvSpPr>
        <dsp:cNvPr id="0" name=""/>
        <dsp:cNvSpPr/>
      </dsp:nvSpPr>
      <dsp:spPr>
        <a:xfrm>
          <a:off x="1061583" y="1494344"/>
          <a:ext cx="1754596" cy="8772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Fitting module (variables &amp; subroutines)</a:t>
          </a:r>
        </a:p>
      </dsp:txBody>
      <dsp:txXfrm>
        <a:off x="1061583" y="1494344"/>
        <a:ext cx="1754596" cy="877298"/>
      </dsp:txXfrm>
    </dsp:sp>
    <dsp:sp modelId="{82A39411-B9DE-584D-BD41-DBEC9F2CE82C}">
      <dsp:nvSpPr>
        <dsp:cNvPr id="0" name=""/>
        <dsp:cNvSpPr/>
      </dsp:nvSpPr>
      <dsp:spPr>
        <a:xfrm>
          <a:off x="52" y="2740107"/>
          <a:ext cx="1754596" cy="8772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Data module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(variables &amp; subroutines)</a:t>
          </a:r>
        </a:p>
      </dsp:txBody>
      <dsp:txXfrm>
        <a:off x="52" y="2740107"/>
        <a:ext cx="1754596" cy="877298"/>
      </dsp:txXfrm>
    </dsp:sp>
    <dsp:sp modelId="{E6A85AFE-D871-D94D-8E22-A03CD0DD87A0}">
      <dsp:nvSpPr>
        <dsp:cNvPr id="0" name=""/>
        <dsp:cNvSpPr/>
      </dsp:nvSpPr>
      <dsp:spPr>
        <a:xfrm>
          <a:off x="2123114" y="2740107"/>
          <a:ext cx="1754596" cy="8772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Model module (variables &amp; subroutines)</a:t>
          </a:r>
        </a:p>
      </dsp:txBody>
      <dsp:txXfrm>
        <a:off x="2123114" y="2740107"/>
        <a:ext cx="1754596" cy="877298"/>
      </dsp:txXfrm>
    </dsp:sp>
    <dsp:sp modelId="{B70AE822-E3D1-5848-AD72-29E2475E9D7E}">
      <dsp:nvSpPr>
        <dsp:cNvPr id="0" name=""/>
        <dsp:cNvSpPr/>
      </dsp:nvSpPr>
      <dsp:spPr>
        <a:xfrm>
          <a:off x="2561763" y="3985871"/>
          <a:ext cx="1754596" cy="8772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Atomic data module</a:t>
          </a:r>
        </a:p>
      </dsp:txBody>
      <dsp:txXfrm>
        <a:off x="2561763" y="3985871"/>
        <a:ext cx="1754596" cy="877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5004"/>
            <a:ext cx="9144000" cy="1871472"/>
          </a:xfrm>
          <a:prstGeom prst="rect">
            <a:avLst/>
          </a:prstGeom>
        </p:spPr>
      </p:pic>
      <p:sp>
        <p:nvSpPr>
          <p:cNvPr id="404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650" y="2565400"/>
            <a:ext cx="7632700" cy="20161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908050"/>
            <a:ext cx="7627938" cy="136842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bg1"/>
              </a:buClr>
              <a:buSzPct val="80000"/>
              <a:buFontTx/>
              <a:buChar char="•"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buSzPct val="80000"/>
              <a:buFontTx/>
              <a:buChar char="•"/>
              <a:defRPr baseline="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buSzPct val="80000"/>
              <a:buFontTx/>
              <a:buChar char="•"/>
              <a:defRPr baseline="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buSzPct val="80000"/>
              <a:buFontTx/>
              <a:buChar char="•"/>
              <a:defRPr baseline="0">
                <a:solidFill>
                  <a:schemeClr val="bg1"/>
                </a:solidFill>
                <a:effectLst/>
                <a:latin typeface="+mj-lt"/>
              </a:defRPr>
            </a:lvl4pPr>
            <a:lvl5pPr>
              <a:buClr>
                <a:schemeClr val="bg1"/>
              </a:buClr>
              <a:buSzPct val="80000"/>
              <a:buFontTx/>
              <a:buChar char="•"/>
              <a:defRPr baseline="0">
                <a:solidFill>
                  <a:schemeClr val="bg1"/>
                </a:solidFill>
                <a:effectLst/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260350"/>
            <a:ext cx="2195513" cy="5976962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260350"/>
            <a:ext cx="6437312" cy="5976962"/>
          </a:xfrm>
        </p:spPr>
        <p:txBody>
          <a:bodyPr vert="eaVert"/>
          <a:lstStyle>
            <a:lvl1pPr>
              <a:buClr>
                <a:schemeClr val="bg1"/>
              </a:buClr>
              <a:buSzPct val="80000"/>
              <a:buFontTx/>
              <a:buChar char="•"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buSzPct val="80000"/>
              <a:buFontTx/>
              <a:buChar char="•"/>
              <a:defRPr baseline="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buSzPct val="80000"/>
              <a:buFontTx/>
              <a:buChar char="•"/>
              <a:defRPr baseline="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buSzPct val="80000"/>
              <a:buFontTx/>
              <a:buChar char="•"/>
              <a:defRPr baseline="0">
                <a:solidFill>
                  <a:schemeClr val="bg1"/>
                </a:solidFill>
                <a:effectLst/>
                <a:latin typeface="+mj-lt"/>
              </a:defRPr>
            </a:lvl4pPr>
            <a:lvl5pPr>
              <a:buClr>
                <a:schemeClr val="bg1"/>
              </a:buClr>
              <a:buSzPct val="80000"/>
              <a:buFontTx/>
              <a:buChar char="•"/>
              <a:defRPr baseline="0">
                <a:solidFill>
                  <a:schemeClr val="bg1"/>
                </a:solidFill>
                <a:effectLst/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>
            <a:lvl1pPr>
              <a:buClr>
                <a:schemeClr val="bg1"/>
              </a:buClr>
              <a:buSzPct val="80000"/>
              <a:buFontTx/>
              <a:buChar char="•"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buSzPct val="80000"/>
              <a:buFontTx/>
              <a:buChar char="•"/>
              <a:defRPr baseline="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buSzPct val="80000"/>
              <a:buFontTx/>
              <a:buChar char="•"/>
              <a:defRPr baseline="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buSzPct val="80000"/>
              <a:buFontTx/>
              <a:buChar char="•"/>
              <a:defRPr baseline="0">
                <a:solidFill>
                  <a:schemeClr val="bg1"/>
                </a:solidFill>
                <a:effectLst/>
                <a:latin typeface="+mj-lt"/>
              </a:defRPr>
            </a:lvl4pPr>
            <a:lvl5pPr>
              <a:buClr>
                <a:schemeClr val="bg1"/>
              </a:buClr>
              <a:buSzPct val="80000"/>
              <a:buFontTx/>
              <a:buChar char="•"/>
              <a:defRPr baseline="0">
                <a:solidFill>
                  <a:schemeClr val="bg1"/>
                </a:solidFill>
                <a:effectLst/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125538"/>
            <a:ext cx="4316412" cy="5111774"/>
          </a:xfrm>
        </p:spPr>
        <p:txBody>
          <a:bodyPr/>
          <a:lstStyle>
            <a:lvl1pPr>
              <a:buClr>
                <a:schemeClr val="bg1"/>
              </a:buClr>
              <a:buSzPct val="80000"/>
              <a:buFontTx/>
              <a:buChar char="•"/>
              <a:defRPr sz="2800" baseline="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buSzPct val="80000"/>
              <a:buFontTx/>
              <a:buChar char="•"/>
              <a:defRPr sz="2400" baseline="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buSzPct val="80000"/>
              <a:buFontTx/>
              <a:buChar char="•"/>
              <a:defRPr sz="2000" baseline="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buSzPct val="80000"/>
              <a:buFontTx/>
              <a:buChar char="•"/>
              <a:defRPr sz="1800" baseline="0">
                <a:solidFill>
                  <a:schemeClr val="bg1"/>
                </a:solidFill>
                <a:effectLst/>
                <a:latin typeface="+mj-lt"/>
              </a:defRPr>
            </a:lvl4pPr>
            <a:lvl5pPr>
              <a:buClr>
                <a:schemeClr val="bg1"/>
              </a:buClr>
              <a:buSzPct val="80000"/>
              <a:buFontTx/>
              <a:buChar char="•"/>
              <a:defRPr sz="1800" baseline="0">
                <a:solidFill>
                  <a:schemeClr val="bg1"/>
                </a:solidFill>
                <a:effectLst/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316413" cy="5111774"/>
          </a:xfrm>
        </p:spPr>
        <p:txBody>
          <a:bodyPr/>
          <a:lstStyle>
            <a:lvl1pPr>
              <a:buClr>
                <a:schemeClr val="bg1"/>
              </a:buClr>
              <a:buSzPct val="80000"/>
              <a:buFontTx/>
              <a:buChar char="•"/>
              <a:defRPr sz="2800" baseline="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buSzPct val="80000"/>
              <a:buFontTx/>
              <a:buChar char="•"/>
              <a:defRPr sz="2400" baseline="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buSzPct val="80000"/>
              <a:buFontTx/>
              <a:buChar char="•"/>
              <a:defRPr sz="2000" baseline="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1"/>
              </a:buClr>
              <a:buSzPct val="80000"/>
              <a:buFontTx/>
              <a:buChar char="•"/>
              <a:defRPr sz="1800" baseline="0">
                <a:solidFill>
                  <a:schemeClr val="bg1"/>
                </a:solidFill>
                <a:effectLst/>
                <a:latin typeface="+mj-lt"/>
              </a:defRPr>
            </a:lvl4pPr>
            <a:lvl5pPr>
              <a:buClr>
                <a:schemeClr val="bg1"/>
              </a:buClr>
              <a:buSzPct val="80000"/>
              <a:buFontTx/>
              <a:buChar char="•"/>
              <a:defRPr sz="1800" baseline="0">
                <a:solidFill>
                  <a:schemeClr val="bg1"/>
                </a:solidFill>
                <a:effectLst/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  <a:effectLst/>
        </p:spPr>
        <p:txBody>
          <a:bodyPr/>
          <a:lstStyle>
            <a:lvl1pPr>
              <a:buClr>
                <a:schemeClr val="bg1"/>
              </a:buClr>
              <a:buSzPct val="80000"/>
              <a:buFont typeface="Arial" pitchFamily="34" charset="0"/>
              <a:buChar char="•"/>
              <a:defRPr sz="2400" baseline="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buSzPct val="80000"/>
              <a:buFont typeface="Arial" pitchFamily="34" charset="0"/>
              <a:buChar char="•"/>
              <a:defRPr sz="2000" baseline="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buSzPct val="80000"/>
              <a:buFont typeface="Arial" pitchFamily="34" charset="0"/>
              <a:buChar char="•"/>
              <a:defRPr sz="1800" baseline="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tx2"/>
              </a:buClr>
              <a:buSzPct val="80000"/>
              <a:buFont typeface="Arial" pitchFamily="34" charset="0"/>
              <a:buChar char="•"/>
              <a:defRPr sz="1600" baseline="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tx2"/>
              </a:buClr>
              <a:buSzPct val="80000"/>
              <a:buFont typeface="Arial" pitchFamily="34" charset="0"/>
              <a:buChar char="•"/>
              <a:defRPr sz="1600" baseline="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  <a:effectLst/>
        </p:spPr>
        <p:txBody>
          <a:bodyPr/>
          <a:lstStyle>
            <a:lvl1pPr>
              <a:buClr>
                <a:schemeClr val="bg1"/>
              </a:buClr>
              <a:buSzPct val="80000"/>
              <a:buFont typeface="Arial" pitchFamily="34" charset="0"/>
              <a:buChar char="•"/>
              <a:defRPr sz="2400" baseline="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buSzPct val="80000"/>
              <a:buFont typeface="Arial" pitchFamily="34" charset="0"/>
              <a:buChar char="•"/>
              <a:defRPr sz="2000" baseline="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buSzPct val="80000"/>
              <a:buFont typeface="Arial" pitchFamily="34" charset="0"/>
              <a:buChar char="•"/>
              <a:defRPr sz="1800" baseline="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tx2"/>
              </a:buClr>
              <a:buSzPct val="80000"/>
              <a:buFont typeface="Arial" pitchFamily="34" charset="0"/>
              <a:buChar char="•"/>
              <a:defRPr sz="1600" baseline="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tx2"/>
              </a:buClr>
              <a:buSzPct val="80000"/>
              <a:buFont typeface="Arial" pitchFamily="34" charset="0"/>
              <a:buChar char="•"/>
              <a:defRPr sz="1600" baseline="0">
                <a:solidFill>
                  <a:schemeClr val="bg1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991795"/>
          </a:xfrm>
          <a:effectLst/>
        </p:spPr>
        <p:txBody>
          <a:bodyPr/>
          <a:lstStyle>
            <a:lvl1pPr>
              <a:buClr>
                <a:schemeClr val="bg1"/>
              </a:buClr>
              <a:buSzPct val="80000"/>
              <a:buFont typeface="Arial" pitchFamily="34" charset="0"/>
              <a:buChar char="•"/>
              <a:defRPr sz="3200" baseline="0"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bg1"/>
              </a:buClr>
              <a:buSzPct val="80000"/>
              <a:buFont typeface="Arial" pitchFamily="34" charset="0"/>
              <a:buChar char="•"/>
              <a:defRPr sz="2800" baseline="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1"/>
              </a:buClr>
              <a:buSzPct val="80000"/>
              <a:buFont typeface="Arial" pitchFamily="34" charset="0"/>
              <a:buChar char="•"/>
              <a:defRPr sz="2400" baseline="0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tx2"/>
              </a:buClr>
              <a:buSzPct val="80000"/>
              <a:buFont typeface="Arial" pitchFamily="34" charset="0"/>
              <a:buChar char="•"/>
              <a:defRPr sz="2000" baseline="0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tx2"/>
              </a:buClr>
              <a:buSzPct val="80000"/>
              <a:buFont typeface="Arial" pitchFamily="34" charset="0"/>
              <a:buChar char="•"/>
              <a:defRPr sz="2000" baseline="0">
                <a:solidFill>
                  <a:schemeClr val="bg1"/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02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699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1072"/>
            <a:ext cx="9144000" cy="566928"/>
          </a:xfrm>
          <a:prstGeom prst="rect">
            <a:avLst/>
          </a:prstGeom>
        </p:spPr>
      </p:pic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60350"/>
            <a:ext cx="878522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Master title (Verdana 24 bold)</a:t>
            </a:r>
          </a:p>
        </p:txBody>
      </p:sp>
      <p:sp>
        <p:nvSpPr>
          <p:cNvPr id="40346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125538"/>
            <a:ext cx="8785225" cy="511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Master text first level (all levels Verdana 20)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0346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6597650"/>
            <a:ext cx="56165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CCECFF"/>
                </a:solidFill>
              </a:defRPr>
            </a:lvl1pPr>
          </a:lstStyle>
          <a:p>
            <a:endParaRPr lang="en-GB"/>
          </a:p>
        </p:txBody>
      </p:sp>
      <p:sp>
        <p:nvSpPr>
          <p:cNvPr id="403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9788" y="6597650"/>
            <a:ext cx="5048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CCECFF"/>
                </a:solidFill>
              </a:defRPr>
            </a:lvl1pPr>
          </a:lstStyle>
          <a:p>
            <a:fld id="{FC1AADDB-504A-479E-8C40-41B4A0D15833}" type="slidenum">
              <a:rPr lang="en-GB" smtClean="0"/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chemeClr val="accent2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000">
          <a:solidFill>
            <a:schemeClr val="bg1"/>
          </a:solidFill>
          <a:effectLst/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000">
          <a:solidFill>
            <a:schemeClr val="bg1"/>
          </a:solidFill>
          <a:effectLst/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000">
          <a:solidFill>
            <a:schemeClr val="bg1"/>
          </a:solidFill>
          <a:effectLst/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head2020.le.ac.uk/" TargetMode="External"/><Relationship Id="rId2" Type="http://schemas.openxmlformats.org/officeDocument/2006/relationships/hyperlink" Target="https://ahead.iaps.inaf.i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munity.openastronomy.org/c/heacit/20" TargetMode="External"/><Relationship Id="rId4" Type="http://schemas.openxmlformats.org/officeDocument/2006/relationships/hyperlink" Target="https://heasarc.gsfc.nasa.gov/docs/heacit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pex-xray.github.io/spex-help/index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b="1" dirty="0" err="1"/>
              <a:t>Jelle</a:t>
            </a:r>
            <a:r>
              <a:rPr lang="en-US" b="1" dirty="0"/>
              <a:t> de Plaa</a:t>
            </a:r>
          </a:p>
          <a:p>
            <a:endParaRPr lang="en-US" dirty="0"/>
          </a:p>
          <a:p>
            <a:r>
              <a:rPr lang="en-US" sz="1800" b="1" dirty="0"/>
              <a:t>The SPEX team: </a:t>
            </a:r>
            <a:r>
              <a:rPr lang="en-US" sz="1800" dirty="0" err="1"/>
              <a:t>Jelle</a:t>
            </a:r>
            <a:r>
              <a:rPr lang="en-US" sz="1800" dirty="0"/>
              <a:t> </a:t>
            </a:r>
            <a:r>
              <a:rPr lang="en-US" sz="1800" dirty="0" err="1"/>
              <a:t>Kaastra</a:t>
            </a:r>
            <a:r>
              <a:rPr lang="en-US" sz="1800" dirty="0"/>
              <a:t>,</a:t>
            </a:r>
          </a:p>
          <a:p>
            <a:r>
              <a:rPr lang="en-US" sz="1800" dirty="0" err="1"/>
              <a:t>Liyi</a:t>
            </a:r>
            <a:r>
              <a:rPr lang="en-US" sz="1800" dirty="0"/>
              <a:t> Gu, Christina </a:t>
            </a:r>
            <a:r>
              <a:rPr lang="en-US" sz="1800" dirty="0" err="1"/>
              <a:t>Dwiriyanti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Preparing SPEX for the next generation of high-resolution spectrometers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88576678-7893-E743-9598-E2DFF8E63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845207"/>
            <a:ext cx="3456509" cy="34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1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E0B0-51A6-0047-8530-8707D111D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Some advertisements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4D6E0-4BE2-CB45-AFAD-C72AB1A4B9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t>10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62418-0AC8-CD24-B5DF-29A610788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L" b="1" dirty="0"/>
              <a:t>AHEAD2020 funding for visits (to SRON and others)</a:t>
            </a:r>
          </a:p>
          <a:p>
            <a:pPr marL="400050" lvl="1" indent="0">
              <a:buNone/>
            </a:pPr>
            <a:r>
              <a:rPr lang="en-NL" dirty="0"/>
              <a:t>See AHEAD2020: </a:t>
            </a:r>
            <a:r>
              <a:rPr lang="en-GB" dirty="0">
                <a:solidFill>
                  <a:schemeClr val="bg2"/>
                </a:solidFill>
                <a:hlinkClick r:id="rId2"/>
              </a:rPr>
              <a:t>https://ahead.iaps.inaf.it</a:t>
            </a:r>
            <a:r>
              <a:rPr lang="en-GB" dirty="0">
                <a:solidFill>
                  <a:schemeClr val="bg2"/>
                </a:solidFill>
              </a:rPr>
              <a:t>  </a:t>
            </a:r>
          </a:p>
          <a:p>
            <a:pPr marL="400050" lvl="1" indent="0">
              <a:buNone/>
            </a:pPr>
            <a:r>
              <a:rPr lang="en-GB" dirty="0">
                <a:solidFill>
                  <a:schemeClr val="bg2"/>
                </a:solidFill>
              </a:rPr>
              <a:t>Visitor program: </a:t>
            </a:r>
            <a:r>
              <a:rPr lang="en-GB" dirty="0">
                <a:solidFill>
                  <a:schemeClr val="bg2"/>
                </a:solidFill>
                <a:hlinkClick r:id="rId3"/>
              </a:rPr>
              <a:t>https://ahead2020.le.ac.uk/</a:t>
            </a:r>
            <a:r>
              <a:rPr lang="en-GB" dirty="0">
                <a:solidFill>
                  <a:schemeClr val="bg2"/>
                </a:solidFill>
              </a:rPr>
              <a:t> </a:t>
            </a:r>
          </a:p>
          <a:p>
            <a:pPr marL="400050" lvl="1" indent="0">
              <a:buNone/>
            </a:pPr>
            <a:endParaRPr lang="en-GB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en-NL" b="1" dirty="0"/>
              <a:t>HEACIT initiative</a:t>
            </a:r>
          </a:p>
          <a:p>
            <a:pPr marL="400050" lvl="1" indent="0">
              <a:buNone/>
            </a:pPr>
            <a:r>
              <a:rPr lang="en-NL" dirty="0"/>
              <a:t>The “IACHEC” for high-energy analysis software</a:t>
            </a:r>
          </a:p>
          <a:p>
            <a:pPr marL="0" indent="0">
              <a:buNone/>
            </a:pPr>
            <a:endParaRPr lang="en-NL" dirty="0"/>
          </a:p>
          <a:p>
            <a:pPr marL="400050" lvl="1" indent="0">
              <a:buNone/>
            </a:pPr>
            <a:r>
              <a:rPr lang="en-NL" dirty="0"/>
              <a:t>HEACIT information:</a:t>
            </a:r>
          </a:p>
          <a:p>
            <a:pPr marL="400050" lvl="1" indent="0">
              <a:buNone/>
            </a:pPr>
            <a:r>
              <a:rPr lang="en-GB" sz="2000" dirty="0">
                <a:hlinkClick r:id="rId4"/>
              </a:rPr>
              <a:t>https://heasarc.gsfc.nasa.gov/docs/heacit/</a:t>
            </a:r>
            <a:r>
              <a:rPr lang="en-GB" sz="2000" dirty="0"/>
              <a:t> </a:t>
            </a:r>
          </a:p>
          <a:p>
            <a:pPr marL="400050" lvl="1" indent="0">
              <a:buNone/>
            </a:pPr>
            <a:r>
              <a:rPr lang="en-GB" dirty="0"/>
              <a:t>HEACIT Open Astronomy forum:</a:t>
            </a:r>
            <a:endParaRPr lang="en-GB" sz="2000" dirty="0"/>
          </a:p>
          <a:p>
            <a:pPr marL="400050" lvl="1" indent="0">
              <a:buNone/>
            </a:pPr>
            <a:r>
              <a:rPr lang="en-GB" sz="2000" dirty="0">
                <a:hlinkClick r:id="rId5"/>
              </a:rPr>
              <a:t>https://community.openastronomy.org/c/heacit/20</a:t>
            </a:r>
            <a:r>
              <a:rPr lang="en-GB" sz="2000" dirty="0"/>
              <a:t> </a:t>
            </a:r>
            <a:endParaRPr lang="en-NL" sz="2000" dirty="0"/>
          </a:p>
          <a:p>
            <a:pPr marL="400050" lvl="1" indent="0">
              <a:buNone/>
            </a:pPr>
            <a:endParaRPr lang="en-NL" dirty="0"/>
          </a:p>
          <a:p>
            <a:pPr marL="400050" lvl="1" indent="0">
              <a:buNone/>
            </a:pPr>
            <a:endParaRPr lang="en-NL" dirty="0"/>
          </a:p>
          <a:p>
            <a:pPr marL="0" indent="0">
              <a:buNone/>
            </a:pP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40033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840B33-5FA1-C246-AFFE-60494E6FC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Conclusions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FF2D223-E63A-9340-9802-801CA1BC5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L" dirty="0"/>
              <a:t>SPEX is continuously evolving and improving</a:t>
            </a:r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en-NL" dirty="0"/>
              <a:t>Regarding its software aspect: </a:t>
            </a:r>
          </a:p>
          <a:p>
            <a:r>
              <a:rPr lang="en-NL" dirty="0"/>
              <a:t>SPEX team is expanding the user interface options step by step</a:t>
            </a:r>
          </a:p>
          <a:p>
            <a:r>
              <a:rPr lang="en-NL" dirty="0"/>
              <a:t>SPEX team is improving its documentation and usability</a:t>
            </a:r>
          </a:p>
          <a:p>
            <a:r>
              <a:rPr lang="en-NL" dirty="0"/>
              <a:t>SPEX will be more modular</a:t>
            </a:r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en-NL" dirty="0"/>
              <a:t>Regarding atomic data:</a:t>
            </a:r>
          </a:p>
          <a:p>
            <a:r>
              <a:rPr lang="en-NL" dirty="0"/>
              <a:t>SPEX team continues to improve atomic data (with XRISM help)</a:t>
            </a:r>
          </a:p>
          <a:p>
            <a:r>
              <a:rPr lang="en-NL" dirty="0"/>
              <a:t>Develop new models (time-dependent photo-ionisation, etc.)</a:t>
            </a:r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en-NL" dirty="0"/>
              <a:t>Preparing the software for a new era of X-ray spectroscopy.</a:t>
            </a:r>
          </a:p>
          <a:p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B6FD68-5931-394A-9259-062BA02BC9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7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SPEX standard interface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Command-line interface</a:t>
            </a:r>
          </a:p>
          <a:p>
            <a:r>
              <a:rPr lang="en-US" sz="2400" dirty="0"/>
              <a:t>PGPLOT figures</a:t>
            </a:r>
          </a:p>
          <a:p>
            <a:r>
              <a:rPr lang="en-US" sz="2400" dirty="0"/>
              <a:t>Access to plasma parameters and line properties derived from the models</a:t>
            </a:r>
          </a:p>
        </p:txBody>
      </p:sp>
      <p:pic>
        <p:nvPicPr>
          <p:cNvPr id="7" name="Content Placeholder 6" descr="Screen Shot 2016-08-05 at 15.12.12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6" r="708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t>2</a:t>
            </a:fld>
            <a:endParaRPr lang="en-GB"/>
          </a:p>
        </p:txBody>
      </p:sp>
      <p:pic>
        <p:nvPicPr>
          <p:cNvPr id="8" name="Picture 7" descr="Screen Shot 2016-08-05 at 15.12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4280864" cy="344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8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2F6B0-0C6B-9545-B04C-0963E9C1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Improvements in recent years (software side)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90122F-556B-BC44-958E-0BEF2EBE3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L" b="1" dirty="0"/>
              <a:t>Usability:</a:t>
            </a:r>
          </a:p>
          <a:p>
            <a:r>
              <a:rPr lang="en-NL" dirty="0"/>
              <a:t>Python interface (also returns data to Python)</a:t>
            </a:r>
          </a:p>
          <a:p>
            <a:r>
              <a:rPr lang="en-NL" dirty="0"/>
              <a:t>Easier installation (Anaconda)</a:t>
            </a:r>
          </a:p>
          <a:p>
            <a:endParaRPr lang="en-NL" dirty="0"/>
          </a:p>
          <a:p>
            <a:pPr marL="0" indent="0">
              <a:buNone/>
            </a:pPr>
            <a:r>
              <a:rPr lang="en-NL" b="1" dirty="0"/>
              <a:t>Documentation:</a:t>
            </a:r>
          </a:p>
          <a:p>
            <a:r>
              <a:rPr lang="en-NL" dirty="0"/>
              <a:t>Searchable HTML documentation on Github</a:t>
            </a:r>
          </a:p>
          <a:p>
            <a:r>
              <a:rPr lang="en-NL" dirty="0"/>
              <a:t>Analysis threads and exercises to learn SPEX</a:t>
            </a:r>
          </a:p>
          <a:p>
            <a:r>
              <a:rPr lang="en-NL" dirty="0"/>
              <a:t>Help function on SPEX&gt; prompt</a:t>
            </a:r>
          </a:p>
          <a:p>
            <a:endParaRPr lang="en-NL" dirty="0"/>
          </a:p>
          <a:p>
            <a:pPr marL="0" indent="0">
              <a:buNone/>
            </a:pPr>
            <a:r>
              <a:rPr lang="en-NL" b="1" dirty="0"/>
              <a:t>Transparency:</a:t>
            </a:r>
          </a:p>
          <a:p>
            <a:r>
              <a:rPr lang="en-NL" dirty="0"/>
              <a:t>Source code available on Zenodo (GPL license)</a:t>
            </a:r>
          </a:p>
          <a:p>
            <a:r>
              <a:rPr lang="en-NL" dirty="0"/>
              <a:t>Issue tracker on Github</a:t>
            </a:r>
          </a:p>
          <a:p>
            <a:endParaRPr lang="en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2B979E-84C9-C64E-A0D1-C29E3E467E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39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690524B-5834-E94D-A293-8B8DA4CD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SPEX manual and tutorials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AD7AF7-F96B-684D-82C8-0D802261F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t>4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5A14ED-2596-0246-9995-DF55A9B26BFC}"/>
              </a:ext>
            </a:extLst>
          </p:cNvPr>
          <p:cNvSpPr txBox="1"/>
          <p:nvPr/>
        </p:nvSpPr>
        <p:spPr>
          <a:xfrm>
            <a:off x="2124497" y="6017359"/>
            <a:ext cx="6840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hlinkClick r:id="rId2"/>
              </a:rPr>
              <a:t>https://spex-xray.github.io/spex-help/index.html</a:t>
            </a:r>
            <a:r>
              <a:rPr lang="en-GB" dirty="0"/>
              <a:t> </a:t>
            </a:r>
            <a:endParaRPr lang="en-NL" dirty="0"/>
          </a:p>
        </p:txBody>
      </p:sp>
      <p:pic>
        <p:nvPicPr>
          <p:cNvPr id="7" name="Content Placeholder 6" descr="Graphical user interface&#10;&#10;Description automatically generated">
            <a:extLst>
              <a:ext uri="{FF2B5EF4-FFF2-40B4-BE49-F238E27FC236}">
                <a16:creationId xmlns:a16="http://schemas.microsoft.com/office/drawing/2014/main" id="{5340875E-6294-4AFA-6EB2-4D4E8C31D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3" y="1125538"/>
            <a:ext cx="8549415" cy="5111750"/>
          </a:xfrm>
        </p:spPr>
      </p:pic>
    </p:spTree>
    <p:extLst>
      <p:ext uri="{BB962C8B-B14F-4D97-AF65-F5344CB8AC3E}">
        <p14:creationId xmlns:p14="http://schemas.microsoft.com/office/powerpoint/2010/main" val="290660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24604-7D9C-7A4D-AAC7-439B6654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SPEX python interface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A5F356D-EC7C-F14E-8858-712B9ADF5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310849"/>
            <a:ext cx="8785225" cy="474112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BEE740-2DAF-8B45-9278-2BA98EF3D0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488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9A987-C1BE-9480-2AC7-5DC2169FD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New and improved models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6CDF0-E081-7228-AB02-E0456FDDD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Improved atomic database (order 10</a:t>
            </a:r>
            <a:r>
              <a:rPr lang="en-NL" baseline="30000" dirty="0"/>
              <a:t>6</a:t>
            </a:r>
            <a:r>
              <a:rPr lang="en-NL" dirty="0"/>
              <a:t> lines)</a:t>
            </a:r>
          </a:p>
          <a:p>
            <a:r>
              <a:rPr lang="en-NL" dirty="0"/>
              <a:t>Thermal CIE model</a:t>
            </a:r>
          </a:p>
          <a:p>
            <a:r>
              <a:rPr lang="en-NL" dirty="0"/>
              <a:t>Photoionisation model (emission and absorption)</a:t>
            </a:r>
          </a:p>
          <a:p>
            <a:r>
              <a:rPr lang="en-NL" dirty="0"/>
              <a:t>Time-dependent photo-ionisation model</a:t>
            </a:r>
          </a:p>
          <a:p>
            <a:r>
              <a:rPr lang="en-NL" dirty="0"/>
              <a:t>Atomic data error command</a:t>
            </a:r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en-NL" b="1" dirty="0"/>
              <a:t>For calibration:</a:t>
            </a:r>
          </a:p>
          <a:p>
            <a:r>
              <a:rPr lang="en-NL" dirty="0"/>
              <a:t>Gain model</a:t>
            </a:r>
          </a:p>
          <a:p>
            <a:pPr lvl="1"/>
            <a:r>
              <a:rPr lang="en-NL" dirty="0"/>
              <a:t>Model gain using Chebychev polynomials</a:t>
            </a:r>
          </a:p>
          <a:p>
            <a:pPr lvl="1"/>
            <a:r>
              <a:rPr lang="en-NL" dirty="0"/>
              <a:t>Applicable to micro-calorimeter data (XRISM)</a:t>
            </a:r>
          </a:p>
          <a:p>
            <a:pPr lvl="1"/>
            <a:r>
              <a:rPr lang="en-NL" dirty="0"/>
              <a:t>Correct energy scale also in between MXS lines</a:t>
            </a:r>
          </a:p>
          <a:p>
            <a:endParaRPr lang="en-NL" dirty="0"/>
          </a:p>
          <a:p>
            <a:pPr marL="0" indent="0">
              <a:buNone/>
            </a:pP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A147C-30CA-082A-0B81-F11269FBA2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85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3DEFEA6-B5CE-374F-669F-76F1C1D4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260350"/>
            <a:ext cx="8785225" cy="706438"/>
          </a:xfrm>
        </p:spPr>
        <p:txBody>
          <a:bodyPr/>
          <a:lstStyle/>
          <a:p>
            <a:r>
              <a:rPr lang="en-US" dirty="0"/>
              <a:t>Chandra grating spectrum of Capella (CIE test)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AFFEDDA-45C9-942F-5CC5-5844AC7D8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99" y="1125538"/>
            <a:ext cx="6272117" cy="5111774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60EA9-7B5B-AB75-77AD-85A18BA26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59788" y="6597650"/>
            <a:ext cx="504825" cy="26035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C1AADDB-504A-479E-8C40-41B4A0D15833}" type="slidenum">
              <a:rPr lang="en-GB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68AEE-FBAA-54FB-FC34-697FEED4ACBB}"/>
              </a:ext>
            </a:extLst>
          </p:cNvPr>
          <p:cNvSpPr txBox="1"/>
          <p:nvPr/>
        </p:nvSpPr>
        <p:spPr>
          <a:xfrm>
            <a:off x="5508104" y="6237312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chemeClr val="bg2"/>
                </a:solidFill>
              </a:rPr>
              <a:t>Gu et al. (2022)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A29B50-50C2-C718-5998-5112A058E090}"/>
              </a:ext>
            </a:extLst>
          </p:cNvPr>
          <p:cNvSpPr txBox="1"/>
          <p:nvPr/>
        </p:nvSpPr>
        <p:spPr>
          <a:xfrm>
            <a:off x="179512" y="3429000"/>
            <a:ext cx="1864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>
                <a:solidFill>
                  <a:srgbClr val="FF0000"/>
                </a:solidFill>
              </a:rPr>
              <a:t>Red:</a:t>
            </a:r>
          </a:p>
          <a:p>
            <a:r>
              <a:rPr lang="en-NL" dirty="0">
                <a:solidFill>
                  <a:srgbClr val="FF0000"/>
                </a:solidFill>
              </a:rPr>
              <a:t>Gaussians</a:t>
            </a:r>
          </a:p>
          <a:p>
            <a:r>
              <a:rPr lang="en-NL" dirty="0">
                <a:solidFill>
                  <a:srgbClr val="0070C0"/>
                </a:solidFill>
              </a:rPr>
              <a:t>Blue:</a:t>
            </a:r>
          </a:p>
          <a:p>
            <a:r>
              <a:rPr lang="en-NL" dirty="0">
                <a:solidFill>
                  <a:srgbClr val="0070C0"/>
                </a:solidFill>
              </a:rPr>
              <a:t>SPEX model</a:t>
            </a:r>
          </a:p>
        </p:txBody>
      </p:sp>
    </p:spTree>
    <p:extLst>
      <p:ext uri="{BB962C8B-B14F-4D97-AF65-F5344CB8AC3E}">
        <p14:creationId xmlns:p14="http://schemas.microsoft.com/office/powerpoint/2010/main" val="1906401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18820-BEB8-DD49-AB7D-39FDAD02F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SPEX software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7DCC2-D4F3-9F41-9136-EB801CDE8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L" b="1" dirty="0"/>
              <a:t>Involving the community in SPEX development:</a:t>
            </a:r>
          </a:p>
          <a:p>
            <a:r>
              <a:rPr lang="en-NL" dirty="0"/>
              <a:t>Modularity and interfacing:</a:t>
            </a:r>
          </a:p>
          <a:p>
            <a:pPr lvl="1"/>
            <a:r>
              <a:rPr lang="en-NL" dirty="0"/>
              <a:t>How to run (parts of) SPEX in external programs</a:t>
            </a:r>
          </a:p>
          <a:p>
            <a:pPr lvl="1"/>
            <a:r>
              <a:rPr lang="en-NL" dirty="0"/>
              <a:t>How to run external programs in SPEX</a:t>
            </a:r>
          </a:p>
          <a:p>
            <a:r>
              <a:rPr lang="en-NL" dirty="0"/>
              <a:t>Expand source code documentation</a:t>
            </a:r>
          </a:p>
          <a:p>
            <a:r>
              <a:rPr lang="en-NL" dirty="0"/>
              <a:t>Expand online collaboration (for example, Github)</a:t>
            </a:r>
          </a:p>
          <a:p>
            <a:pPr marL="0" indent="0">
              <a:buNone/>
            </a:pPr>
            <a:endParaRPr lang="en-NL" dirty="0"/>
          </a:p>
          <a:p>
            <a:pPr marL="0" indent="0">
              <a:buNone/>
            </a:pPr>
            <a:r>
              <a:rPr lang="en-NL" b="1" dirty="0"/>
              <a:t>Prepare for new instruments:</a:t>
            </a:r>
          </a:p>
          <a:p>
            <a:r>
              <a:rPr lang="en-NL" dirty="0"/>
              <a:t>Preparing for high-performance computing</a:t>
            </a:r>
          </a:p>
          <a:p>
            <a:r>
              <a:rPr lang="en-NL" dirty="0"/>
              <a:t>Optimizing calculation speeds</a:t>
            </a:r>
          </a:p>
          <a:p>
            <a:r>
              <a:rPr lang="en-NL" dirty="0"/>
              <a:t>Preparing for new data structures</a:t>
            </a:r>
          </a:p>
          <a:p>
            <a:r>
              <a:rPr lang="en-NL" dirty="0"/>
              <a:t>Exploring instrument modeling</a:t>
            </a:r>
          </a:p>
          <a:p>
            <a:pPr marL="0" indent="0">
              <a:buNone/>
            </a:pPr>
            <a:endParaRPr lang="en-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926A7-5E20-6441-8B97-CF5D8BF6C3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01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4B519-762C-F146-AC88-9FF1EDB9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SPEX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44011-D7AA-2242-86BC-0DC3E722F9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NL" sz="2000" dirty="0"/>
          </a:p>
          <a:p>
            <a:pPr marL="0" indent="0">
              <a:buNone/>
            </a:pPr>
            <a:r>
              <a:rPr lang="en-NL" sz="2000" dirty="0"/>
              <a:t>Development for SPEX v4</a:t>
            </a:r>
          </a:p>
          <a:p>
            <a:r>
              <a:rPr lang="en-NL" sz="2000" dirty="0"/>
              <a:t>Create modules &amp; interfaces</a:t>
            </a:r>
          </a:p>
          <a:p>
            <a:r>
              <a:rPr lang="en-NL" sz="2000" dirty="0"/>
              <a:t>Expand atomic database</a:t>
            </a:r>
          </a:p>
          <a:p>
            <a:r>
              <a:rPr lang="en-NL" sz="2000" dirty="0"/>
              <a:t>Improve spectral models</a:t>
            </a:r>
          </a:p>
          <a:p>
            <a:pPr marL="0" indent="0">
              <a:buNone/>
            </a:pPr>
            <a:endParaRPr lang="en-NL" sz="2000" dirty="0"/>
          </a:p>
          <a:p>
            <a:pPr marL="0" indent="0">
              <a:buNone/>
            </a:pPr>
            <a:r>
              <a:rPr lang="en-NL" sz="2000" dirty="0"/>
              <a:t>This is currently being done by</a:t>
            </a:r>
          </a:p>
          <a:p>
            <a:pPr marL="0" indent="0">
              <a:buNone/>
            </a:pPr>
            <a:r>
              <a:rPr lang="en-GB" sz="2000" dirty="0"/>
              <a:t>p</a:t>
            </a:r>
            <a:r>
              <a:rPr lang="en-NL" sz="2000" dirty="0"/>
              <a:t>rogrammer.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48985-5520-FF47-8E9D-4A0F6B279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C1AADDB-504A-479E-8C40-41B4A0D15833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28B57B4-394E-9842-BCE1-E93122B2A36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32085966"/>
              </p:ext>
            </p:extLst>
          </p:nvPr>
        </p:nvGraphicFramePr>
        <p:xfrm>
          <a:off x="4648200" y="1125538"/>
          <a:ext cx="4316413" cy="5111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26147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RON colours">
      <a:dk1>
        <a:srgbClr val="000000"/>
      </a:dk1>
      <a:lt1>
        <a:srgbClr val="FFFFFF"/>
      </a:lt1>
      <a:dk2>
        <a:srgbClr val="424242"/>
      </a:dk2>
      <a:lt2>
        <a:srgbClr val="FFFFCC"/>
      </a:lt2>
      <a:accent1>
        <a:srgbClr val="FFCC66"/>
      </a:accent1>
      <a:accent2>
        <a:srgbClr val="809BC8"/>
      </a:accent2>
      <a:accent3>
        <a:srgbClr val="64C204"/>
      </a:accent3>
      <a:accent4>
        <a:srgbClr val="FF6666"/>
      </a:accent4>
      <a:accent5>
        <a:srgbClr val="FFFF00"/>
      </a:accent5>
      <a:accent6>
        <a:srgbClr val="0B3D91"/>
      </a:accent6>
      <a:hlink>
        <a:srgbClr val="809BC8"/>
      </a:hlink>
      <a:folHlink>
        <a:srgbClr val="FF6666"/>
      </a:folHlink>
    </a:clrScheme>
    <a:fontScheme name="SRON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Presentation3" id="{03EDFDB2-6C79-584A-BAFA-D57A40A7B4A6}" vid="{6ECEA899-70B1-8943-8949-AD0EE5EDCF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9714</TotalTime>
  <Words>479</Words>
  <Application>Microsoft Macintosh PowerPoint</Application>
  <PresentationFormat>On-screen Show (4:3)</PresentationFormat>
  <Paragraphs>108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Tahoma</vt:lpstr>
      <vt:lpstr>Verdana</vt:lpstr>
      <vt:lpstr>Wingdings</vt:lpstr>
      <vt:lpstr>Default Theme</vt:lpstr>
      <vt:lpstr>Preparing SPEX for the next generation of high-resolution spectrometers</vt:lpstr>
      <vt:lpstr>SPEX standard interface</vt:lpstr>
      <vt:lpstr>Improvements in recent years (software side)</vt:lpstr>
      <vt:lpstr>SPEX manual and tutorials</vt:lpstr>
      <vt:lpstr>SPEX python interface</vt:lpstr>
      <vt:lpstr>New and improved models </vt:lpstr>
      <vt:lpstr>Chandra grating spectrum of Capella (CIE test)</vt:lpstr>
      <vt:lpstr>SPEX software challenges</vt:lpstr>
      <vt:lpstr>SPEX next steps</vt:lpstr>
      <vt:lpstr>Some advertisements</vt:lpstr>
      <vt:lpstr>Conclusions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of SPEX/PySPEX</dc:title>
  <dc:creator>Jelle de Plaa</dc:creator>
  <cp:lastModifiedBy>Jelle de Plaa</cp:lastModifiedBy>
  <cp:revision>19</cp:revision>
  <dcterms:created xsi:type="dcterms:W3CDTF">2021-12-08T08:35:09Z</dcterms:created>
  <dcterms:modified xsi:type="dcterms:W3CDTF">2023-04-26T07:23:46Z</dcterms:modified>
</cp:coreProperties>
</file>