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503" r:id="rId2"/>
    <p:sldId id="504" r:id="rId3"/>
    <p:sldId id="505" r:id="rId4"/>
    <p:sldId id="506" r:id="rId5"/>
    <p:sldId id="507" r:id="rId6"/>
    <p:sldId id="508" r:id="rId7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DBDB"/>
    <a:srgbClr val="49C5E6"/>
    <a:srgbClr val="C1F5FF"/>
    <a:srgbClr val="F4FFFE"/>
    <a:srgbClr val="A52100"/>
    <a:srgbClr val="FFF6B9"/>
    <a:srgbClr val="FFB9BA"/>
    <a:srgbClr val="FFD5B9"/>
    <a:srgbClr val="EAF2F4"/>
    <a:srgbClr val="C5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43" autoAdjust="0"/>
    <p:restoredTop sz="91677" autoAdjust="0"/>
  </p:normalViewPr>
  <p:slideViewPr>
    <p:cSldViewPr snapToGrid="0" snapToObjects="1">
      <p:cViewPr varScale="1">
        <p:scale>
          <a:sx n="101" d="100"/>
          <a:sy n="101" d="100"/>
        </p:scale>
        <p:origin x="-112" y="-360"/>
      </p:cViewPr>
      <p:guideLst>
        <p:guide orient="horz" pos="3113"/>
        <p:guide orient="horz" pos="790"/>
        <p:guide pos="47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3E10D-AC99-0943-9C2D-0A762B437452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4DD53-2931-A646-9D72-DEAE678CFB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73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A766-285F-9A4E-B4E8-F86A9999D567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30C5-46CF-2F4F-A81C-26BC7D2F1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67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A766-285F-9A4E-B4E8-F86A9999D567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30C5-46CF-2F4F-A81C-26BC7D2F1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80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A766-285F-9A4E-B4E8-F86A9999D567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30C5-46CF-2F4F-A81C-26BC7D2F1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13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A766-285F-9A4E-B4E8-F86A9999D567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30C5-46CF-2F4F-A81C-26BC7D2F1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49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A766-285F-9A4E-B4E8-F86A9999D567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30C5-46CF-2F4F-A81C-26BC7D2F1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8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A766-285F-9A4E-B4E8-F86A9999D567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30C5-46CF-2F4F-A81C-26BC7D2F1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95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A766-285F-9A4E-B4E8-F86A9999D567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30C5-46CF-2F4F-A81C-26BC7D2F1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82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A766-285F-9A4E-B4E8-F86A9999D567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30C5-46CF-2F4F-A81C-26BC7D2F1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71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A766-285F-9A4E-B4E8-F86A9999D567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30C5-46CF-2F4F-A81C-26BC7D2F1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64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A766-285F-9A4E-B4E8-F86A9999D567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30C5-46CF-2F4F-A81C-26BC7D2F1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53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A766-285F-9A4E-B4E8-F86A9999D567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30C5-46CF-2F4F-A81C-26BC7D2F1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92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0A766-285F-9A4E-B4E8-F86A9999D567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30C5-46CF-2F4F-A81C-26BC7D2F1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313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E0102_700001_TM12346_sdtq_c030b_SourceSpec_lin_gainfit-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49"/>
            <a:ext cx="3464122" cy="2447925"/>
          </a:xfrm>
          <a:prstGeom prst="rect">
            <a:avLst/>
          </a:prstGeom>
        </p:spPr>
      </p:pic>
      <p:pic>
        <p:nvPicPr>
          <p:cNvPr id="8" name="Bild 7" descr="E0102_700001_TM12346_sdtq_c030b_SourceSpec_lin_gainfit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7" y="171451"/>
            <a:ext cx="3464121" cy="2447924"/>
          </a:xfrm>
          <a:prstGeom prst="rect">
            <a:avLst/>
          </a:prstGeom>
        </p:spPr>
      </p:pic>
      <p:pic>
        <p:nvPicPr>
          <p:cNvPr id="9" name="Bild 8" descr="E0102_700001_TM12346_sdtq_c030b_SourceSpec_lin_gainfit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9375"/>
            <a:ext cx="3345058" cy="2363788"/>
          </a:xfrm>
          <a:prstGeom prst="rect">
            <a:avLst/>
          </a:prstGeom>
        </p:spPr>
      </p:pic>
      <p:pic>
        <p:nvPicPr>
          <p:cNvPr id="10" name="Bild 9" descr="E0102_700001_TM12346_sdtq_c030b_SourceSpec_lin_gainfit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6" y="2619375"/>
            <a:ext cx="3345060" cy="2363789"/>
          </a:xfrm>
          <a:prstGeom prst="rect">
            <a:avLst/>
          </a:prstGeom>
        </p:spPr>
      </p:pic>
      <p:pic>
        <p:nvPicPr>
          <p:cNvPr id="12" name="Bild 11" descr="E0102_700001_TM12346_sdtq_c030b_SourceSpec_lin_gainfit-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975" y="2619375"/>
            <a:ext cx="3345058" cy="2363788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6407348" y="627168"/>
            <a:ext cx="232362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1E 0102.2-7219</a:t>
            </a:r>
          </a:p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2019 Nov 07-08</a:t>
            </a:r>
          </a:p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all valid </a:t>
            </a:r>
            <a:r>
              <a:rPr lang="de-DE" sz="2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patterns</a:t>
            </a:r>
            <a:endParaRPr lang="de-DE" sz="2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89575" y="510402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1.7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332906" y="510402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1.4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89575" y="2935299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1.3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332906" y="2938968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1.8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6288288" y="2948713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1.0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2415515" y="56204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1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5357150" y="56204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>
                <a:solidFill>
                  <a:srgbClr val="800000"/>
                </a:solidFill>
              </a:rPr>
              <a:t>2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2306134" y="300870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>
                <a:solidFill>
                  <a:srgbClr val="800000"/>
                </a:solidFill>
              </a:rPr>
              <a:t>3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5253841" y="300870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4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8213223" y="3011188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6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270043" y="1403035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-2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1160666" y="153120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4241579" y="1403035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-3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3" name="Gerade Verbindung mit Pfeil 32"/>
          <p:cNvCxnSpPr/>
          <p:nvPr/>
        </p:nvCxnSpPr>
        <p:spPr>
          <a:xfrm>
            <a:off x="4132202" y="153120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1257889" y="3809704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-2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48512" y="3937870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4186895" y="3809704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-3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>
            <a:off x="4077518" y="3943946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7231354" y="3816204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+2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7121977" y="3950446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rot="16200000">
            <a:off x="778310" y="113618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389575" y="1017862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1.012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42" name="Gerade Verbindung mit Pfeil 41"/>
          <p:cNvCxnSpPr/>
          <p:nvPr/>
        </p:nvCxnSpPr>
        <p:spPr>
          <a:xfrm rot="16200000">
            <a:off x="3745949" y="113618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3357214" y="1017862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0.996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44" name="Gerade Verbindung mit Pfeil 43"/>
          <p:cNvCxnSpPr/>
          <p:nvPr/>
        </p:nvCxnSpPr>
        <p:spPr>
          <a:xfrm rot="16200000">
            <a:off x="778310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389575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1.011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46" name="Gerade Verbindung mit Pfeil 45"/>
          <p:cNvCxnSpPr/>
          <p:nvPr/>
        </p:nvCxnSpPr>
        <p:spPr>
          <a:xfrm rot="16200000">
            <a:off x="3733795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3345060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0.981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48" name="Gerade Verbindung mit Pfeil 47"/>
          <p:cNvCxnSpPr/>
          <p:nvPr/>
        </p:nvCxnSpPr>
        <p:spPr>
          <a:xfrm rot="16200000">
            <a:off x="6677023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6288286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1.032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6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E0102_710000_TM12346_sdtq_c030b_SourceSpec_lin_gainfit-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1449"/>
            <a:ext cx="3464123" cy="2447925"/>
          </a:xfrm>
          <a:prstGeom prst="rect">
            <a:avLst/>
          </a:prstGeom>
        </p:spPr>
      </p:pic>
      <p:pic>
        <p:nvPicPr>
          <p:cNvPr id="8" name="Bild 7" descr="E0102_710000_TM12346_sdtq_c030b_SourceSpec_lin_gainfit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5" y="171451"/>
            <a:ext cx="3464122" cy="2447924"/>
          </a:xfrm>
          <a:prstGeom prst="rect">
            <a:avLst/>
          </a:prstGeom>
        </p:spPr>
      </p:pic>
      <p:pic>
        <p:nvPicPr>
          <p:cNvPr id="9" name="Bild 8" descr="E0102_710000_TM12346_sdtq_c030b_SourceSpec_lin_gainfit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624917"/>
            <a:ext cx="3337217" cy="2358247"/>
          </a:xfrm>
          <a:prstGeom prst="rect">
            <a:avLst/>
          </a:prstGeom>
        </p:spPr>
      </p:pic>
      <p:pic>
        <p:nvPicPr>
          <p:cNvPr id="10" name="Bild 9" descr="E0102_710000_TM12346_sdtq_c030b_SourceSpec_lin_gainfit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7" y="2619375"/>
            <a:ext cx="3345059" cy="2363788"/>
          </a:xfrm>
          <a:prstGeom prst="rect">
            <a:avLst/>
          </a:prstGeom>
        </p:spPr>
      </p:pic>
      <p:pic>
        <p:nvPicPr>
          <p:cNvPr id="11" name="Bild 10" descr="E0102_710000_TM12346_sdtq_c030b_SourceSpec_lin_gainfit-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977" y="2619375"/>
            <a:ext cx="3345059" cy="2363788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6407347" y="627168"/>
            <a:ext cx="232362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1E 0102.2-7219</a:t>
            </a:r>
          </a:p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2020 Jun 18-19</a:t>
            </a:r>
          </a:p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all valid </a:t>
            </a:r>
            <a:r>
              <a:rPr lang="de-DE" sz="2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patterns</a:t>
            </a:r>
            <a:endParaRPr lang="de-DE" sz="2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89575" y="510402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1.1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332906" y="510402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1.1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89575" y="2935299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1.5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332906" y="2938968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1.5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288288" y="2948713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1.3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415515" y="56204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1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5357150" y="56204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>
                <a:solidFill>
                  <a:srgbClr val="800000"/>
                </a:solidFill>
              </a:rPr>
              <a:t>2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2306134" y="300870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>
                <a:solidFill>
                  <a:srgbClr val="800000"/>
                </a:solidFill>
              </a:rPr>
              <a:t>3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5253841" y="300870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4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8213223" y="3011188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6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270043" y="1403035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-4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1160666" y="153120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4241579" y="1403035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-6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>
            <a:off x="4132202" y="153120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257889" y="3809704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+3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1148512" y="3937870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186895" y="3809704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-3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4077518" y="3943946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231354" y="3816204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+1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7121977" y="3950446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rot="16200000">
            <a:off x="778310" y="113618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389575" y="1017862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0.981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 rot="16200000">
            <a:off x="3745949" y="113618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3357214" y="1017862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0.959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 rot="16200000">
            <a:off x="778310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389575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0.967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 rot="16200000">
            <a:off x="3733795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3345060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0.990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 rot="16200000">
            <a:off x="6677023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288286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0.995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0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E0102_740004_TM12346_sdtq_c030b_SourceSpec_lin_gainfit-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1451"/>
            <a:ext cx="3464122" cy="2447925"/>
          </a:xfrm>
          <a:prstGeom prst="rect">
            <a:avLst/>
          </a:prstGeom>
        </p:spPr>
      </p:pic>
      <p:pic>
        <p:nvPicPr>
          <p:cNvPr id="8" name="Bild 7" descr="E0102_740004_TM12346_sdtq_c030b_SourceSpec_lin_gainfit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5" y="171451"/>
            <a:ext cx="3464122" cy="2447925"/>
          </a:xfrm>
          <a:prstGeom prst="rect">
            <a:avLst/>
          </a:prstGeom>
        </p:spPr>
      </p:pic>
      <p:pic>
        <p:nvPicPr>
          <p:cNvPr id="9" name="Bild 8" descr="E0102_740004_TM12346_sdtq_c030b_SourceSpec_lin_gainfit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619375"/>
            <a:ext cx="3345057" cy="2363788"/>
          </a:xfrm>
          <a:prstGeom prst="rect">
            <a:avLst/>
          </a:prstGeom>
        </p:spPr>
      </p:pic>
      <p:pic>
        <p:nvPicPr>
          <p:cNvPr id="10" name="Bild 9" descr="E0102_740004_TM12346_sdtq_c030b_SourceSpec_lin_gainfit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7" y="2619375"/>
            <a:ext cx="3345057" cy="2363788"/>
          </a:xfrm>
          <a:prstGeom prst="rect">
            <a:avLst/>
          </a:prstGeom>
        </p:spPr>
      </p:pic>
      <p:pic>
        <p:nvPicPr>
          <p:cNvPr id="11" name="Bild 10" descr="E0102_740004_TM12346_sdtq_c030b_SourceSpec_lin_gainfit-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277" y="2619375"/>
            <a:ext cx="3345057" cy="2363788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6433184" y="633142"/>
            <a:ext cx="232362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1E 0102.2-7219</a:t>
            </a:r>
          </a:p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2021 Nov 26-27</a:t>
            </a:r>
          </a:p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all valid </a:t>
            </a:r>
            <a:r>
              <a:rPr lang="de-DE" sz="2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patterns</a:t>
            </a:r>
            <a:endParaRPr lang="de-DE" sz="2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89575" y="510402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1.7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332906" y="510402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1.6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89575" y="2935299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1.4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332906" y="2938968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1.1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288288" y="2948713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1.3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415515" y="56204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1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5357150" y="56204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>
                <a:solidFill>
                  <a:srgbClr val="800000"/>
                </a:solidFill>
              </a:rPr>
              <a:t>2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2306134" y="300870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>
                <a:solidFill>
                  <a:srgbClr val="800000"/>
                </a:solidFill>
              </a:rPr>
              <a:t>3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5253841" y="300870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4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8213223" y="3011188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6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270043" y="1403035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-4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1160666" y="153120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4241579" y="1403035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+1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>
            <a:off x="4132202" y="153120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257889" y="3809704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+1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1148512" y="3937870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186895" y="3809704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-2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4077518" y="3943946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231354" y="3816204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+2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7121977" y="3950446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rot="16200000">
            <a:off x="778310" y="113618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389575" y="1017862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0.991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 rot="16200000">
            <a:off x="3745949" y="113618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3357214" y="1017862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0.947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 rot="16200000">
            <a:off x="778310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389575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0.951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 rot="16200000">
            <a:off x="3733795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3345060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0.914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 rot="16200000">
            <a:off x="6677023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288286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0.971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52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 54" descr="E0102_700001_TM12346_s_c030b_SourceSpec_lin_gainfit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2619375"/>
            <a:ext cx="3345059" cy="2363789"/>
          </a:xfrm>
          <a:prstGeom prst="rect">
            <a:avLst/>
          </a:prstGeom>
        </p:spPr>
      </p:pic>
      <p:pic>
        <p:nvPicPr>
          <p:cNvPr id="56" name="Bild 55" descr="E0102_700001_TM12346_s_c030b_SourceSpec_lin_gainfit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6" y="171451"/>
            <a:ext cx="3444345" cy="2447924"/>
          </a:xfrm>
          <a:prstGeom prst="rect">
            <a:avLst/>
          </a:prstGeom>
        </p:spPr>
      </p:pic>
      <p:pic>
        <p:nvPicPr>
          <p:cNvPr id="4" name="Bild 3" descr="E0102_700001_TM12346_s_c030b_SourceSpec_lin_gainfit-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71449"/>
            <a:ext cx="3464123" cy="2447925"/>
          </a:xfrm>
          <a:prstGeom prst="rect">
            <a:avLst/>
          </a:prstGeom>
        </p:spPr>
      </p:pic>
      <p:pic>
        <p:nvPicPr>
          <p:cNvPr id="11" name="Bild 10" descr="E0102_700001_TM12346_s_c030b_SourceSpec_lin_gainfit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5" y="2619375"/>
            <a:ext cx="3345058" cy="2363788"/>
          </a:xfrm>
          <a:prstGeom prst="rect">
            <a:avLst/>
          </a:prstGeom>
        </p:spPr>
      </p:pic>
      <p:pic>
        <p:nvPicPr>
          <p:cNvPr id="12" name="Bild 11" descr="E0102_700001_TM12346_s_c030b_SourceSpec_lin_gainfit-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975" y="2619375"/>
            <a:ext cx="3345058" cy="2363788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6322278" y="653961"/>
            <a:ext cx="252665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1E 0102.2-7219</a:t>
            </a:r>
          </a:p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2019 Nov 07-08</a:t>
            </a:r>
          </a:p>
          <a:p>
            <a:pPr algn="ctr"/>
            <a:r>
              <a:rPr lang="de-DE" sz="2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single</a:t>
            </a:r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 </a:t>
            </a:r>
            <a:r>
              <a:rPr lang="de-DE" sz="2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pixel</a:t>
            </a:r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 </a:t>
            </a:r>
            <a:r>
              <a:rPr lang="de-DE" sz="2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events</a:t>
            </a:r>
            <a:endParaRPr lang="de-DE" sz="2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89575" y="510402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1.5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332906" y="510402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1.1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89575" y="2935299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1.1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332906" y="2938968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1.1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288288" y="2948713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0.9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2415515" y="56204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1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5357150" y="56204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>
                <a:solidFill>
                  <a:srgbClr val="800000"/>
                </a:solidFill>
              </a:rPr>
              <a:t>2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2306134" y="300870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>
                <a:solidFill>
                  <a:srgbClr val="800000"/>
                </a:solidFill>
              </a:rPr>
              <a:t>3</a:t>
            </a:r>
          </a:p>
        </p:txBody>
      </p:sp>
      <p:sp>
        <p:nvSpPr>
          <p:cNvPr id="32" name="Abgerundetes Rechteck 31"/>
          <p:cNvSpPr/>
          <p:nvPr/>
        </p:nvSpPr>
        <p:spPr>
          <a:xfrm>
            <a:off x="5253841" y="300870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4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8213223" y="3011188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6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270043" y="1439491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-3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60666" y="1567657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4241579" y="1439491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-2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>
            <a:off x="4132202" y="1567657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1257889" y="3846160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-1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1148512" y="3974326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186895" y="3846160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-3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>
            <a:off x="4077518" y="398040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7231354" y="3852660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+4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43" name="Gerade Verbindung mit Pfeil 42"/>
          <p:cNvCxnSpPr/>
          <p:nvPr/>
        </p:nvCxnSpPr>
        <p:spPr>
          <a:xfrm>
            <a:off x="7121977" y="398690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 rot="16200000">
            <a:off x="778310" y="113618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389575" y="1017862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1.031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46" name="Gerade Verbindung mit Pfeil 45"/>
          <p:cNvCxnSpPr/>
          <p:nvPr/>
        </p:nvCxnSpPr>
        <p:spPr>
          <a:xfrm rot="16200000">
            <a:off x="3745949" y="113618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3357214" y="1017862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0.998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48" name="Gerade Verbindung mit Pfeil 47"/>
          <p:cNvCxnSpPr/>
          <p:nvPr/>
        </p:nvCxnSpPr>
        <p:spPr>
          <a:xfrm rot="16200000">
            <a:off x="778310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389575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1.053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50" name="Gerade Verbindung mit Pfeil 49"/>
          <p:cNvCxnSpPr/>
          <p:nvPr/>
        </p:nvCxnSpPr>
        <p:spPr>
          <a:xfrm rot="16200000">
            <a:off x="3733795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3345060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1.010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52" name="Gerade Verbindung mit Pfeil 51"/>
          <p:cNvCxnSpPr/>
          <p:nvPr/>
        </p:nvCxnSpPr>
        <p:spPr>
          <a:xfrm rot="16200000">
            <a:off x="6677023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6288286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1.067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64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E0102_710000_TM12346_s_c030b_SourceSpec_lin_gainfit-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71449"/>
            <a:ext cx="3464123" cy="2447925"/>
          </a:xfrm>
          <a:prstGeom prst="rect">
            <a:avLst/>
          </a:prstGeom>
        </p:spPr>
      </p:pic>
      <p:pic>
        <p:nvPicPr>
          <p:cNvPr id="8" name="Bild 7" descr="E0102_710000_TM12346_s_c030b_SourceSpec_lin_gainfit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7" y="171451"/>
            <a:ext cx="3464121" cy="2447924"/>
          </a:xfrm>
          <a:prstGeom prst="rect">
            <a:avLst/>
          </a:prstGeom>
        </p:spPr>
      </p:pic>
      <p:pic>
        <p:nvPicPr>
          <p:cNvPr id="9" name="Bild 8" descr="E0102_710000_TM12346_s_c030b_SourceSpec_lin_gainfit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9375"/>
            <a:ext cx="3345058" cy="2363788"/>
          </a:xfrm>
          <a:prstGeom prst="rect">
            <a:avLst/>
          </a:prstGeom>
        </p:spPr>
      </p:pic>
      <p:pic>
        <p:nvPicPr>
          <p:cNvPr id="10" name="Bild 9" descr="E0102_710000_TM12346_s_c030b_SourceSpec_lin_gainfit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5" y="2619375"/>
            <a:ext cx="3345058" cy="2363788"/>
          </a:xfrm>
          <a:prstGeom prst="rect">
            <a:avLst/>
          </a:prstGeom>
        </p:spPr>
      </p:pic>
      <p:pic>
        <p:nvPicPr>
          <p:cNvPr id="11" name="Bild 10" descr="E0102_710000_TM12346_s_c030b_SourceSpec_lin_gainfit-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975" y="2619375"/>
            <a:ext cx="3345058" cy="2363788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6298341" y="627168"/>
            <a:ext cx="252665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1E 0102.2-7219</a:t>
            </a:r>
          </a:p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2020 Jun 18-19</a:t>
            </a:r>
          </a:p>
          <a:p>
            <a:pPr algn="ctr"/>
            <a:r>
              <a:rPr lang="de-DE" sz="2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single</a:t>
            </a:r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 </a:t>
            </a:r>
            <a:r>
              <a:rPr lang="de-DE" sz="2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pixel</a:t>
            </a:r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 </a:t>
            </a:r>
            <a:r>
              <a:rPr lang="de-DE" sz="2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events</a:t>
            </a:r>
            <a:endParaRPr lang="de-DE" sz="2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89575" y="510402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0.9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332906" y="510402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1.2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89575" y="2935299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1.2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332906" y="2938968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1.1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288288" y="2948713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1.0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415515" y="56204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1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5357150" y="56204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>
                <a:solidFill>
                  <a:srgbClr val="800000"/>
                </a:solidFill>
              </a:rPr>
              <a:t>2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2306134" y="300870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>
                <a:solidFill>
                  <a:srgbClr val="800000"/>
                </a:solidFill>
              </a:rPr>
              <a:t>3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5253841" y="300870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4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8213223" y="3011188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6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270043" y="1439491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-3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1160666" y="1567657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4241579" y="1439491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-1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>
            <a:off x="4132202" y="1567657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257889" y="3846160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+1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1148512" y="3974326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186895" y="3846160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-3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4077518" y="398040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231354" y="3852660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-1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7121977" y="398690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rot="16200000">
            <a:off x="778310" y="113618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389575" y="1017862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1.008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 rot="16200000">
            <a:off x="3745949" y="113618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3357214" y="1017862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1.062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 rot="16200000">
            <a:off x="778310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389575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0.965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 rot="16200000">
            <a:off x="3733795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3345060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1.092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 rot="16200000">
            <a:off x="6677023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288286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1.080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7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E0102_740004_TM12346_s_c030b_SourceSpec_lin_gainfit-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49"/>
            <a:ext cx="3464122" cy="2447925"/>
          </a:xfrm>
          <a:prstGeom prst="rect">
            <a:avLst/>
          </a:prstGeom>
        </p:spPr>
      </p:pic>
      <p:pic>
        <p:nvPicPr>
          <p:cNvPr id="8" name="Bild 7" descr="E0102_740004_TM12346_s_c030b_SourceSpec_lin_gainfit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7" y="171451"/>
            <a:ext cx="3464121" cy="2447924"/>
          </a:xfrm>
          <a:prstGeom prst="rect">
            <a:avLst/>
          </a:prstGeom>
        </p:spPr>
      </p:pic>
      <p:pic>
        <p:nvPicPr>
          <p:cNvPr id="9" name="Bild 8" descr="E0102_740004_TM12346_s_c030b_SourceSpec_lin_gainfit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9375"/>
            <a:ext cx="3345058" cy="2363788"/>
          </a:xfrm>
          <a:prstGeom prst="rect">
            <a:avLst/>
          </a:prstGeom>
        </p:spPr>
      </p:pic>
      <p:pic>
        <p:nvPicPr>
          <p:cNvPr id="10" name="Bild 9" descr="E0102_740004_TM12346_s_c030b_SourceSpec_lin_gainfit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5" y="2619375"/>
            <a:ext cx="3345058" cy="2363788"/>
          </a:xfrm>
          <a:prstGeom prst="rect">
            <a:avLst/>
          </a:prstGeom>
        </p:spPr>
      </p:pic>
      <p:pic>
        <p:nvPicPr>
          <p:cNvPr id="11" name="Bild 10" descr="E0102_740004_TM12346_s_c030b_SourceSpec_lin_gainfit-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275" y="2619375"/>
            <a:ext cx="3345058" cy="2363788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6299523" y="627168"/>
            <a:ext cx="252665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1E 0102.2-7219</a:t>
            </a:r>
          </a:p>
          <a:p>
            <a:pPr algn="ctr"/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2021 Nov 26-27</a:t>
            </a:r>
          </a:p>
          <a:p>
            <a:pPr algn="ctr"/>
            <a:r>
              <a:rPr lang="de-DE" sz="2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single</a:t>
            </a:r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 </a:t>
            </a:r>
            <a:r>
              <a:rPr lang="de-DE" sz="2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pixel</a:t>
            </a:r>
            <a:r>
              <a:rPr lang="de-DE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 </a:t>
            </a:r>
            <a:r>
              <a:rPr lang="de-DE" sz="2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events</a:t>
            </a:r>
            <a:endParaRPr lang="de-DE" sz="2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89575" y="510402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1.2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332906" y="510402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1.2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89575" y="2935299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1.2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332906" y="2938968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1.0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288288" y="2948713"/>
            <a:ext cx="649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004600"/>
                </a:solidFill>
              </a:rPr>
              <a:t>χ</a:t>
            </a:r>
            <a:r>
              <a:rPr lang="de-DE" sz="1000" baseline="-25000" dirty="0" smtClean="0">
                <a:solidFill>
                  <a:srgbClr val="004600"/>
                </a:solidFill>
              </a:rPr>
              <a:t>ν</a:t>
            </a:r>
            <a:r>
              <a:rPr lang="de-DE" sz="1000" baseline="30000" dirty="0" smtClean="0">
                <a:solidFill>
                  <a:srgbClr val="004600"/>
                </a:solidFill>
              </a:rPr>
              <a:t>2</a:t>
            </a:r>
            <a:r>
              <a:rPr lang="de-DE" sz="1000" dirty="0" smtClean="0">
                <a:solidFill>
                  <a:srgbClr val="004600"/>
                </a:solidFill>
              </a:rPr>
              <a:t> = 1.2</a:t>
            </a:r>
            <a:endParaRPr lang="de-DE" sz="1000" baseline="-25000" dirty="0">
              <a:solidFill>
                <a:srgbClr val="004600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415515" y="56204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1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5357150" y="56204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>
                <a:solidFill>
                  <a:srgbClr val="800000"/>
                </a:solidFill>
              </a:rPr>
              <a:t>2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2306134" y="300870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>
                <a:solidFill>
                  <a:srgbClr val="800000"/>
                </a:solidFill>
              </a:rPr>
              <a:t>3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5253841" y="3008709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4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8213223" y="3011188"/>
            <a:ext cx="394989" cy="26127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smtClean="0">
                <a:solidFill>
                  <a:srgbClr val="800000"/>
                </a:solidFill>
              </a:rPr>
              <a:t>TM</a:t>
            </a:r>
            <a:r>
              <a:rPr lang="de-DE" sz="700" b="1" dirty="0" smtClean="0">
                <a:solidFill>
                  <a:srgbClr val="800000"/>
                </a:solidFill>
              </a:rPr>
              <a:t> </a:t>
            </a:r>
            <a:r>
              <a:rPr lang="de-DE" sz="1000" b="1" dirty="0" smtClean="0">
                <a:solidFill>
                  <a:srgbClr val="800000"/>
                </a:solidFill>
              </a:rPr>
              <a:t>6</a:t>
            </a:r>
            <a:endParaRPr lang="de-DE" sz="1000" b="1" dirty="0">
              <a:solidFill>
                <a:srgbClr val="800000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270043" y="1439491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-1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1160666" y="1567657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4241579" y="1439491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+4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>
            <a:off x="4132202" y="1567657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257889" y="3846160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+1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1148512" y="3974326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186895" y="3846160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-1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4077518" y="398040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231354" y="3852660"/>
            <a:ext cx="83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 smtClean="0">
                <a:solidFill>
                  <a:srgbClr val="004600"/>
                </a:solidFill>
              </a:rPr>
              <a:t>offset</a:t>
            </a:r>
            <a:r>
              <a:rPr lang="de-DE" sz="800" dirty="0" smtClean="0">
                <a:solidFill>
                  <a:srgbClr val="004600"/>
                </a:solidFill>
              </a:rPr>
              <a:t> = +1 eV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7121977" y="398690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rot="16200000">
            <a:off x="778310" y="113618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389575" y="1017862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0.981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 rot="16200000">
            <a:off x="3745949" y="1136181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3357214" y="1017862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0.968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 rot="16200000">
            <a:off x="778310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389575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  <a:sym typeface="Zapf Dingbats"/>
              </a:rPr>
              <a:t>0.959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 rot="16200000">
            <a:off x="3733795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3345060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0.959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 rot="16200000">
            <a:off x="6677023" y="3492532"/>
            <a:ext cx="182302" cy="0"/>
          </a:xfrm>
          <a:prstGeom prst="straightConnector1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288286" y="3374213"/>
            <a:ext cx="52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solidFill>
                  <a:srgbClr val="004600"/>
                </a:solidFill>
                <a:latin typeface="ＭＳ ゴシック"/>
                <a:ea typeface="ＭＳ ゴシック"/>
                <a:cs typeface="ＭＳ ゴシック"/>
                <a:sym typeface="Zapf Dingbats"/>
              </a:rPr>
              <a:t>×</a:t>
            </a:r>
            <a:r>
              <a:rPr lang="de-DE" sz="800" dirty="0" smtClean="0">
                <a:solidFill>
                  <a:srgbClr val="004600"/>
                </a:solidFill>
              </a:rPr>
              <a:t>1.03</a:t>
            </a:r>
            <a:endParaRPr lang="de-DE" sz="800" baseline="-25000" dirty="0">
              <a:solidFill>
                <a:srgbClr val="004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00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Macintosh PowerPoint</Application>
  <PresentationFormat>Bildschirmpräsentation (16:9)</PresentationFormat>
  <Paragraphs>138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Konrad Dennerl</dc:creator>
  <cp:lastModifiedBy>Konrad Dennerl</cp:lastModifiedBy>
  <cp:revision>1295</cp:revision>
  <cp:lastPrinted>2021-04-07T08:48:10Z</cp:lastPrinted>
  <dcterms:created xsi:type="dcterms:W3CDTF">2021-04-05T13:36:02Z</dcterms:created>
  <dcterms:modified xsi:type="dcterms:W3CDTF">2023-04-24T05:46:50Z</dcterms:modified>
</cp:coreProperties>
</file>