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80" r:id="rId3"/>
    <p:sldId id="271" r:id="rId4"/>
    <p:sldId id="289" r:id="rId5"/>
    <p:sldId id="281" r:id="rId6"/>
    <p:sldId id="288" r:id="rId7"/>
    <p:sldId id="290" r:id="rId8"/>
    <p:sldId id="291" r:id="rId9"/>
    <p:sldId id="292" r:id="rId10"/>
    <p:sldId id="299" r:id="rId11"/>
    <p:sldId id="295" r:id="rId12"/>
    <p:sldId id="296" r:id="rId13"/>
    <p:sldId id="297" r:id="rId14"/>
    <p:sldId id="283" r:id="rId15"/>
    <p:sldId id="298" r:id="rId16"/>
    <p:sldId id="287" r:id="rId17"/>
    <p:sldId id="257" r:id="rId18"/>
    <p:sldId id="286" r:id="rId19"/>
  </p:sldIdLst>
  <p:sldSz cx="12192000" cy="6858000"/>
  <p:notesSz cx="6858000" cy="9144000"/>
  <p:defaultTextStyle>
    <a:defPPr>
      <a:defRPr lang="en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895D38-F1F9-1243-BF47-D39679B39BE2}" v="7" dt="2023-04-24T08:02:03.9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2"/>
    <p:restoredTop sz="94711"/>
  </p:normalViewPr>
  <p:slideViewPr>
    <p:cSldViewPr snapToGrid="0" snapToObjects="1">
      <p:cViewPr varScale="1">
        <p:scale>
          <a:sx n="116" d="100"/>
          <a:sy n="116" d="100"/>
        </p:scale>
        <p:origin x="9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 Valtchanov" userId="924a1d18-8ae7-43d5-84d5-dc993977c39c" providerId="ADAL" clId="{AC895D38-F1F9-1243-BF47-D39679B39BE2}"/>
    <pc:docChg chg="addSld modSld">
      <pc:chgData name="Ivan Valtchanov" userId="924a1d18-8ae7-43d5-84d5-dc993977c39c" providerId="ADAL" clId="{AC895D38-F1F9-1243-BF47-D39679B39BE2}" dt="2023-04-24T08:02:37.167" v="346" actId="20577"/>
      <pc:docMkLst>
        <pc:docMk/>
      </pc:docMkLst>
      <pc:sldChg chg="addSp modSp mod">
        <pc:chgData name="Ivan Valtchanov" userId="924a1d18-8ae7-43d5-84d5-dc993977c39c" providerId="ADAL" clId="{AC895D38-F1F9-1243-BF47-D39679B39BE2}" dt="2023-04-21T12:36:01.389" v="297" actId="20577"/>
        <pc:sldMkLst>
          <pc:docMk/>
          <pc:sldMk cId="3185935837" sldId="256"/>
        </pc:sldMkLst>
        <pc:spChg chg="mod">
          <ac:chgData name="Ivan Valtchanov" userId="924a1d18-8ae7-43d5-84d5-dc993977c39c" providerId="ADAL" clId="{AC895D38-F1F9-1243-BF47-D39679B39BE2}" dt="2023-04-21T12:36:01.389" v="297" actId="20577"/>
          <ac:spMkLst>
            <pc:docMk/>
            <pc:sldMk cId="3185935837" sldId="256"/>
            <ac:spMk id="2" creationId="{160A5ED4-E6BB-D824-EDF0-15CFC3AAA1BF}"/>
          </ac:spMkLst>
        </pc:spChg>
        <pc:spChg chg="mod">
          <ac:chgData name="Ivan Valtchanov" userId="924a1d18-8ae7-43d5-84d5-dc993977c39c" providerId="ADAL" clId="{AC895D38-F1F9-1243-BF47-D39679B39BE2}" dt="2023-04-21T12:33:23.312" v="295" actId="1076"/>
          <ac:spMkLst>
            <pc:docMk/>
            <pc:sldMk cId="3185935837" sldId="256"/>
            <ac:spMk id="3" creationId="{B2641A8C-88BC-4680-3490-E449865028C8}"/>
          </ac:spMkLst>
        </pc:spChg>
        <pc:spChg chg="add mod">
          <ac:chgData name="Ivan Valtchanov" userId="924a1d18-8ae7-43d5-84d5-dc993977c39c" providerId="ADAL" clId="{AC895D38-F1F9-1243-BF47-D39679B39BE2}" dt="2023-04-21T12:34:02.633" v="296"/>
          <ac:spMkLst>
            <pc:docMk/>
            <pc:sldMk cId="3185935837" sldId="256"/>
            <ac:spMk id="5" creationId="{6E2C7D8B-B779-7B12-94FA-B54AB57F2FF6}"/>
          </ac:spMkLst>
        </pc:spChg>
      </pc:sldChg>
      <pc:sldChg chg="addSp modSp mod">
        <pc:chgData name="Ivan Valtchanov" userId="924a1d18-8ae7-43d5-84d5-dc993977c39c" providerId="ADAL" clId="{AC895D38-F1F9-1243-BF47-D39679B39BE2}" dt="2023-04-23T19:41:39.448" v="341" actId="20577"/>
        <pc:sldMkLst>
          <pc:docMk/>
          <pc:sldMk cId="3104837221" sldId="257"/>
        </pc:sldMkLst>
        <pc:spChg chg="mod">
          <ac:chgData name="Ivan Valtchanov" userId="924a1d18-8ae7-43d5-84d5-dc993977c39c" providerId="ADAL" clId="{AC895D38-F1F9-1243-BF47-D39679B39BE2}" dt="2023-04-23T19:41:39.448" v="341" actId="20577"/>
          <ac:spMkLst>
            <pc:docMk/>
            <pc:sldMk cId="3104837221" sldId="257"/>
            <ac:spMk id="3" creationId="{64D2CA92-CF99-BE77-C713-DD1FBE2A4074}"/>
          </ac:spMkLst>
        </pc:spChg>
        <pc:spChg chg="add mod">
          <ac:chgData name="Ivan Valtchanov" userId="924a1d18-8ae7-43d5-84d5-dc993977c39c" providerId="ADAL" clId="{AC895D38-F1F9-1243-BF47-D39679B39BE2}" dt="2023-04-21T12:34:02.633" v="296"/>
          <ac:spMkLst>
            <pc:docMk/>
            <pc:sldMk cId="3104837221" sldId="257"/>
            <ac:spMk id="5" creationId="{2496AC98-8AB0-4919-7648-E297D0AB7EE8}"/>
          </ac:spMkLst>
        </pc:spChg>
      </pc:sldChg>
      <pc:sldChg chg="modSp add mod">
        <pc:chgData name="Ivan Valtchanov" userId="924a1d18-8ae7-43d5-84d5-dc993977c39c" providerId="ADAL" clId="{AC895D38-F1F9-1243-BF47-D39679B39BE2}" dt="2023-04-24T08:02:37.167" v="346" actId="20577"/>
        <pc:sldMkLst>
          <pc:docMk/>
          <pc:sldMk cId="3108660058" sldId="271"/>
        </pc:sldMkLst>
        <pc:spChg chg="mod">
          <ac:chgData name="Ivan Valtchanov" userId="924a1d18-8ae7-43d5-84d5-dc993977c39c" providerId="ADAL" clId="{AC895D38-F1F9-1243-BF47-D39679B39BE2}" dt="2023-04-24T08:02:37.167" v="346" actId="20577"/>
          <ac:spMkLst>
            <pc:docMk/>
            <pc:sldMk cId="3108660058" sldId="271"/>
            <ac:spMk id="6" creationId="{47694489-AA45-0340-A18B-F6105EB12589}"/>
          </ac:spMkLst>
        </pc:spChg>
      </pc:sldChg>
      <pc:sldChg chg="addSp modSp mod">
        <pc:chgData name="Ivan Valtchanov" userId="924a1d18-8ae7-43d5-84d5-dc993977c39c" providerId="ADAL" clId="{AC895D38-F1F9-1243-BF47-D39679B39BE2}" dt="2023-04-23T19:31:47.068" v="307" actId="20577"/>
        <pc:sldMkLst>
          <pc:docMk/>
          <pc:sldMk cId="157312789" sldId="280"/>
        </pc:sldMkLst>
        <pc:spChg chg="mod">
          <ac:chgData name="Ivan Valtchanov" userId="924a1d18-8ae7-43d5-84d5-dc993977c39c" providerId="ADAL" clId="{AC895D38-F1F9-1243-BF47-D39679B39BE2}" dt="2023-04-23T19:31:47.068" v="307" actId="20577"/>
          <ac:spMkLst>
            <pc:docMk/>
            <pc:sldMk cId="157312789" sldId="280"/>
            <ac:spMk id="3" creationId="{2EB7846E-98CD-49E4-DEE5-7EBFCB2F0E89}"/>
          </ac:spMkLst>
        </pc:spChg>
        <pc:spChg chg="add mod">
          <ac:chgData name="Ivan Valtchanov" userId="924a1d18-8ae7-43d5-84d5-dc993977c39c" providerId="ADAL" clId="{AC895D38-F1F9-1243-BF47-D39679B39BE2}" dt="2023-04-21T12:34:02.633" v="296"/>
          <ac:spMkLst>
            <pc:docMk/>
            <pc:sldMk cId="157312789" sldId="280"/>
            <ac:spMk id="5" creationId="{610A3F6A-822A-000B-98F0-617D7E522758}"/>
          </ac:spMkLst>
        </pc:spChg>
      </pc:sldChg>
      <pc:sldChg chg="addSp modSp">
        <pc:chgData name="Ivan Valtchanov" userId="924a1d18-8ae7-43d5-84d5-dc993977c39c" providerId="ADAL" clId="{AC895D38-F1F9-1243-BF47-D39679B39BE2}" dt="2023-04-21T12:34:02.633" v="296"/>
        <pc:sldMkLst>
          <pc:docMk/>
          <pc:sldMk cId="3411456710" sldId="281"/>
        </pc:sldMkLst>
        <pc:spChg chg="add mod">
          <ac:chgData name="Ivan Valtchanov" userId="924a1d18-8ae7-43d5-84d5-dc993977c39c" providerId="ADAL" clId="{AC895D38-F1F9-1243-BF47-D39679B39BE2}" dt="2023-04-21T12:34:02.633" v="296"/>
          <ac:spMkLst>
            <pc:docMk/>
            <pc:sldMk cId="3411456710" sldId="281"/>
            <ac:spMk id="6" creationId="{C384C823-B036-7A90-AF2E-8F9464A4D999}"/>
          </ac:spMkLst>
        </pc:spChg>
      </pc:sldChg>
      <pc:sldChg chg="addSp modSp">
        <pc:chgData name="Ivan Valtchanov" userId="924a1d18-8ae7-43d5-84d5-dc993977c39c" providerId="ADAL" clId="{AC895D38-F1F9-1243-BF47-D39679B39BE2}" dt="2023-04-21T12:34:02.633" v="296"/>
        <pc:sldMkLst>
          <pc:docMk/>
          <pc:sldMk cId="972900446" sldId="283"/>
        </pc:sldMkLst>
        <pc:spChg chg="add mod">
          <ac:chgData name="Ivan Valtchanov" userId="924a1d18-8ae7-43d5-84d5-dc993977c39c" providerId="ADAL" clId="{AC895D38-F1F9-1243-BF47-D39679B39BE2}" dt="2023-04-21T12:34:02.633" v="296"/>
          <ac:spMkLst>
            <pc:docMk/>
            <pc:sldMk cId="972900446" sldId="283"/>
            <ac:spMk id="4" creationId="{4E7AFDD7-F3FE-8E65-0283-60D6A65BE87D}"/>
          </ac:spMkLst>
        </pc:spChg>
      </pc:sldChg>
      <pc:sldChg chg="addSp modSp">
        <pc:chgData name="Ivan Valtchanov" userId="924a1d18-8ae7-43d5-84d5-dc993977c39c" providerId="ADAL" clId="{AC895D38-F1F9-1243-BF47-D39679B39BE2}" dt="2023-04-21T12:34:02.633" v="296"/>
        <pc:sldMkLst>
          <pc:docMk/>
          <pc:sldMk cId="221724163" sldId="286"/>
        </pc:sldMkLst>
        <pc:spChg chg="add mod">
          <ac:chgData name="Ivan Valtchanov" userId="924a1d18-8ae7-43d5-84d5-dc993977c39c" providerId="ADAL" clId="{AC895D38-F1F9-1243-BF47-D39679B39BE2}" dt="2023-04-21T12:34:02.633" v="296"/>
          <ac:spMkLst>
            <pc:docMk/>
            <pc:sldMk cId="221724163" sldId="286"/>
            <ac:spMk id="4" creationId="{6C728622-4C12-4C7B-6430-F03293476E92}"/>
          </ac:spMkLst>
        </pc:spChg>
      </pc:sldChg>
      <pc:sldChg chg="addSp modSp add">
        <pc:chgData name="Ivan Valtchanov" userId="924a1d18-8ae7-43d5-84d5-dc993977c39c" providerId="ADAL" clId="{AC895D38-F1F9-1243-BF47-D39679B39BE2}" dt="2023-04-21T12:34:02.633" v="296"/>
        <pc:sldMkLst>
          <pc:docMk/>
          <pc:sldMk cId="2862279006" sldId="287"/>
        </pc:sldMkLst>
        <pc:spChg chg="add mod">
          <ac:chgData name="Ivan Valtchanov" userId="924a1d18-8ae7-43d5-84d5-dc993977c39c" providerId="ADAL" clId="{AC895D38-F1F9-1243-BF47-D39679B39BE2}" dt="2023-04-21T12:34:02.633" v="296"/>
          <ac:spMkLst>
            <pc:docMk/>
            <pc:sldMk cId="2862279006" sldId="287"/>
            <ac:spMk id="3" creationId="{FBDBE458-8783-D491-73CF-A445DAE362C2}"/>
          </ac:spMkLst>
        </pc:spChg>
      </pc:sldChg>
      <pc:sldChg chg="addSp modSp mod">
        <pc:chgData name="Ivan Valtchanov" userId="924a1d18-8ae7-43d5-84d5-dc993977c39c" providerId="ADAL" clId="{AC895D38-F1F9-1243-BF47-D39679B39BE2}" dt="2023-04-23T19:34:29.995" v="310" actId="14100"/>
        <pc:sldMkLst>
          <pc:docMk/>
          <pc:sldMk cId="1489621627" sldId="288"/>
        </pc:sldMkLst>
        <pc:spChg chg="add mod">
          <ac:chgData name="Ivan Valtchanov" userId="924a1d18-8ae7-43d5-84d5-dc993977c39c" providerId="ADAL" clId="{AC895D38-F1F9-1243-BF47-D39679B39BE2}" dt="2023-04-21T12:34:02.633" v="296"/>
          <ac:spMkLst>
            <pc:docMk/>
            <pc:sldMk cId="1489621627" sldId="288"/>
            <ac:spMk id="3" creationId="{615E9D40-3FA7-615D-67AC-CAADEA6E629C}"/>
          </ac:spMkLst>
        </pc:spChg>
        <pc:spChg chg="mod">
          <ac:chgData name="Ivan Valtchanov" userId="924a1d18-8ae7-43d5-84d5-dc993977c39c" providerId="ADAL" clId="{AC895D38-F1F9-1243-BF47-D39679B39BE2}" dt="2023-04-20T08:24:02.459" v="230" actId="20577"/>
          <ac:spMkLst>
            <pc:docMk/>
            <pc:sldMk cId="1489621627" sldId="288"/>
            <ac:spMk id="5" creationId="{CBA15182-5B24-D02C-8D0C-D5D6FAF02937}"/>
          </ac:spMkLst>
        </pc:spChg>
        <pc:picChg chg="mod">
          <ac:chgData name="Ivan Valtchanov" userId="924a1d18-8ae7-43d5-84d5-dc993977c39c" providerId="ADAL" clId="{AC895D38-F1F9-1243-BF47-D39679B39BE2}" dt="2023-04-23T19:34:29.995" v="310" actId="14100"/>
          <ac:picMkLst>
            <pc:docMk/>
            <pc:sldMk cId="1489621627" sldId="288"/>
            <ac:picMk id="4" creationId="{ABEF45BC-8013-4582-9915-D7B64A350B85}"/>
          </ac:picMkLst>
        </pc:picChg>
      </pc:sldChg>
      <pc:sldChg chg="addSp modSp mod">
        <pc:chgData name="Ivan Valtchanov" userId="924a1d18-8ae7-43d5-84d5-dc993977c39c" providerId="ADAL" clId="{AC895D38-F1F9-1243-BF47-D39679B39BE2}" dt="2023-04-21T12:34:02.633" v="296"/>
        <pc:sldMkLst>
          <pc:docMk/>
          <pc:sldMk cId="2061621679" sldId="289"/>
        </pc:sldMkLst>
        <pc:spChg chg="add mod">
          <ac:chgData name="Ivan Valtchanov" userId="924a1d18-8ae7-43d5-84d5-dc993977c39c" providerId="ADAL" clId="{AC895D38-F1F9-1243-BF47-D39679B39BE2}" dt="2023-04-20T08:17:08.528" v="162" actId="20577"/>
          <ac:spMkLst>
            <pc:docMk/>
            <pc:sldMk cId="2061621679" sldId="289"/>
            <ac:spMk id="3" creationId="{4A35F3C7-E861-E620-37E5-C4F5A3F7360B}"/>
          </ac:spMkLst>
        </pc:spChg>
        <pc:spChg chg="add mod">
          <ac:chgData name="Ivan Valtchanov" userId="924a1d18-8ae7-43d5-84d5-dc993977c39c" providerId="ADAL" clId="{AC895D38-F1F9-1243-BF47-D39679B39BE2}" dt="2023-04-21T12:34:02.633" v="296"/>
          <ac:spMkLst>
            <pc:docMk/>
            <pc:sldMk cId="2061621679" sldId="289"/>
            <ac:spMk id="5" creationId="{A7494856-829A-C544-E6C8-45B3582C510C}"/>
          </ac:spMkLst>
        </pc:spChg>
      </pc:sldChg>
      <pc:sldChg chg="addSp modSp mod">
        <pc:chgData name="Ivan Valtchanov" userId="924a1d18-8ae7-43d5-84d5-dc993977c39c" providerId="ADAL" clId="{AC895D38-F1F9-1243-BF47-D39679B39BE2}" dt="2023-04-23T19:34:48.356" v="313" actId="1076"/>
        <pc:sldMkLst>
          <pc:docMk/>
          <pc:sldMk cId="829483500" sldId="290"/>
        </pc:sldMkLst>
        <pc:spChg chg="add mod">
          <ac:chgData name="Ivan Valtchanov" userId="924a1d18-8ae7-43d5-84d5-dc993977c39c" providerId="ADAL" clId="{AC895D38-F1F9-1243-BF47-D39679B39BE2}" dt="2023-04-21T12:34:02.633" v="296"/>
          <ac:spMkLst>
            <pc:docMk/>
            <pc:sldMk cId="829483500" sldId="290"/>
            <ac:spMk id="3" creationId="{159BE5A6-5B73-56F7-2A4C-8C753F679024}"/>
          </ac:spMkLst>
        </pc:spChg>
        <pc:spChg chg="mod">
          <ac:chgData name="Ivan Valtchanov" userId="924a1d18-8ae7-43d5-84d5-dc993977c39c" providerId="ADAL" clId="{AC895D38-F1F9-1243-BF47-D39679B39BE2}" dt="2023-04-23T19:34:48.356" v="313" actId="1076"/>
          <ac:spMkLst>
            <pc:docMk/>
            <pc:sldMk cId="829483500" sldId="290"/>
            <ac:spMk id="7" creationId="{F4DA0E25-26BC-A160-3751-1CA2F9B21AF4}"/>
          </ac:spMkLst>
        </pc:spChg>
        <pc:picChg chg="mod">
          <ac:chgData name="Ivan Valtchanov" userId="924a1d18-8ae7-43d5-84d5-dc993977c39c" providerId="ADAL" clId="{AC895D38-F1F9-1243-BF47-D39679B39BE2}" dt="2023-04-23T19:34:40.651" v="311" actId="14100"/>
          <ac:picMkLst>
            <pc:docMk/>
            <pc:sldMk cId="829483500" sldId="290"/>
            <ac:picMk id="6" creationId="{A7CC5411-CA7E-BCB0-62FD-D582CD397727}"/>
          </ac:picMkLst>
        </pc:picChg>
      </pc:sldChg>
      <pc:sldChg chg="addSp modSp mod">
        <pc:chgData name="Ivan Valtchanov" userId="924a1d18-8ae7-43d5-84d5-dc993977c39c" providerId="ADAL" clId="{AC895D38-F1F9-1243-BF47-D39679B39BE2}" dt="2023-04-23T19:35:39.533" v="329" actId="20577"/>
        <pc:sldMkLst>
          <pc:docMk/>
          <pc:sldMk cId="1449158689" sldId="291"/>
        </pc:sldMkLst>
        <pc:spChg chg="mod">
          <ac:chgData name="Ivan Valtchanov" userId="924a1d18-8ae7-43d5-84d5-dc993977c39c" providerId="ADAL" clId="{AC895D38-F1F9-1243-BF47-D39679B39BE2}" dt="2023-04-23T19:35:39.533" v="329" actId="20577"/>
          <ac:spMkLst>
            <pc:docMk/>
            <pc:sldMk cId="1449158689" sldId="291"/>
            <ac:spMk id="4" creationId="{23FB5095-04A3-F15D-0E9F-E7DE750B6379}"/>
          </ac:spMkLst>
        </pc:spChg>
        <pc:spChg chg="add mod">
          <ac:chgData name="Ivan Valtchanov" userId="924a1d18-8ae7-43d5-84d5-dc993977c39c" providerId="ADAL" clId="{AC895D38-F1F9-1243-BF47-D39679B39BE2}" dt="2023-04-21T12:34:02.633" v="296"/>
          <ac:spMkLst>
            <pc:docMk/>
            <pc:sldMk cId="1449158689" sldId="291"/>
            <ac:spMk id="5" creationId="{2F914C95-8A9D-6C78-70CF-DCCFA07902FB}"/>
          </ac:spMkLst>
        </pc:spChg>
      </pc:sldChg>
      <pc:sldChg chg="addSp modSp">
        <pc:chgData name="Ivan Valtchanov" userId="924a1d18-8ae7-43d5-84d5-dc993977c39c" providerId="ADAL" clId="{AC895D38-F1F9-1243-BF47-D39679B39BE2}" dt="2023-04-21T12:34:02.633" v="296"/>
        <pc:sldMkLst>
          <pc:docMk/>
          <pc:sldMk cId="1748809849" sldId="292"/>
        </pc:sldMkLst>
        <pc:spChg chg="add mod">
          <ac:chgData name="Ivan Valtchanov" userId="924a1d18-8ae7-43d5-84d5-dc993977c39c" providerId="ADAL" clId="{AC895D38-F1F9-1243-BF47-D39679B39BE2}" dt="2023-04-21T12:34:02.633" v="296"/>
          <ac:spMkLst>
            <pc:docMk/>
            <pc:sldMk cId="1748809849" sldId="292"/>
            <ac:spMk id="2" creationId="{04C17834-1F08-A77D-FA8F-72B456D2995A}"/>
          </ac:spMkLst>
        </pc:spChg>
      </pc:sldChg>
      <pc:sldChg chg="addSp modSp">
        <pc:chgData name="Ivan Valtchanov" userId="924a1d18-8ae7-43d5-84d5-dc993977c39c" providerId="ADAL" clId="{AC895D38-F1F9-1243-BF47-D39679B39BE2}" dt="2023-04-21T12:34:02.633" v="296"/>
        <pc:sldMkLst>
          <pc:docMk/>
          <pc:sldMk cId="2646647232" sldId="295"/>
        </pc:sldMkLst>
        <pc:spChg chg="add mod">
          <ac:chgData name="Ivan Valtchanov" userId="924a1d18-8ae7-43d5-84d5-dc993977c39c" providerId="ADAL" clId="{AC895D38-F1F9-1243-BF47-D39679B39BE2}" dt="2023-04-21T12:34:02.633" v="296"/>
          <ac:spMkLst>
            <pc:docMk/>
            <pc:sldMk cId="2646647232" sldId="295"/>
            <ac:spMk id="2" creationId="{16A69D95-3404-F223-5B59-E740FA52EFEC}"/>
          </ac:spMkLst>
        </pc:spChg>
      </pc:sldChg>
      <pc:sldChg chg="addSp modSp mod">
        <pc:chgData name="Ivan Valtchanov" userId="924a1d18-8ae7-43d5-84d5-dc993977c39c" providerId="ADAL" clId="{AC895D38-F1F9-1243-BF47-D39679B39BE2}" dt="2023-04-23T19:36:45.754" v="330" actId="14100"/>
        <pc:sldMkLst>
          <pc:docMk/>
          <pc:sldMk cId="367288464" sldId="296"/>
        </pc:sldMkLst>
        <pc:spChg chg="add mod">
          <ac:chgData name="Ivan Valtchanov" userId="924a1d18-8ae7-43d5-84d5-dc993977c39c" providerId="ADAL" clId="{AC895D38-F1F9-1243-BF47-D39679B39BE2}" dt="2023-04-21T12:34:02.633" v="296"/>
          <ac:spMkLst>
            <pc:docMk/>
            <pc:sldMk cId="367288464" sldId="296"/>
            <ac:spMk id="2" creationId="{9AFB51E9-C6EA-4CF5-F2C1-127F8E434008}"/>
          </ac:spMkLst>
        </pc:spChg>
        <pc:picChg chg="mod">
          <ac:chgData name="Ivan Valtchanov" userId="924a1d18-8ae7-43d5-84d5-dc993977c39c" providerId="ADAL" clId="{AC895D38-F1F9-1243-BF47-D39679B39BE2}" dt="2023-04-23T19:36:45.754" v="330" actId="14100"/>
          <ac:picMkLst>
            <pc:docMk/>
            <pc:sldMk cId="367288464" sldId="296"/>
            <ac:picMk id="5" creationId="{244E6EE0-68D8-C70F-223A-8545274AFC3C}"/>
          </ac:picMkLst>
        </pc:picChg>
      </pc:sldChg>
      <pc:sldChg chg="addSp modSp">
        <pc:chgData name="Ivan Valtchanov" userId="924a1d18-8ae7-43d5-84d5-dc993977c39c" providerId="ADAL" clId="{AC895D38-F1F9-1243-BF47-D39679B39BE2}" dt="2023-04-21T12:34:02.633" v="296"/>
        <pc:sldMkLst>
          <pc:docMk/>
          <pc:sldMk cId="900980558" sldId="297"/>
        </pc:sldMkLst>
        <pc:spChg chg="add mod">
          <ac:chgData name="Ivan Valtchanov" userId="924a1d18-8ae7-43d5-84d5-dc993977c39c" providerId="ADAL" clId="{AC895D38-F1F9-1243-BF47-D39679B39BE2}" dt="2023-04-21T12:34:02.633" v="296"/>
          <ac:spMkLst>
            <pc:docMk/>
            <pc:sldMk cId="900980558" sldId="297"/>
            <ac:spMk id="4" creationId="{94F530F8-0131-7E54-669D-DF4D2EE6EE48}"/>
          </ac:spMkLst>
        </pc:spChg>
      </pc:sldChg>
      <pc:sldChg chg="addSp modSp">
        <pc:chgData name="Ivan Valtchanov" userId="924a1d18-8ae7-43d5-84d5-dc993977c39c" providerId="ADAL" clId="{AC895D38-F1F9-1243-BF47-D39679B39BE2}" dt="2023-04-21T12:34:02.633" v="296"/>
        <pc:sldMkLst>
          <pc:docMk/>
          <pc:sldMk cId="2162238613" sldId="298"/>
        </pc:sldMkLst>
        <pc:spChg chg="add mod">
          <ac:chgData name="Ivan Valtchanov" userId="924a1d18-8ae7-43d5-84d5-dc993977c39c" providerId="ADAL" clId="{AC895D38-F1F9-1243-BF47-D39679B39BE2}" dt="2023-04-21T12:34:02.633" v="296"/>
          <ac:spMkLst>
            <pc:docMk/>
            <pc:sldMk cId="2162238613" sldId="298"/>
            <ac:spMk id="3" creationId="{5062A9E3-27A0-2156-4FEA-C790B2E283EC}"/>
          </ac:spMkLst>
        </pc:spChg>
      </pc:sldChg>
      <pc:sldChg chg="addSp modSp add mod">
        <pc:chgData name="Ivan Valtchanov" userId="924a1d18-8ae7-43d5-84d5-dc993977c39c" providerId="ADAL" clId="{AC895D38-F1F9-1243-BF47-D39679B39BE2}" dt="2023-04-21T12:34:02.633" v="296"/>
        <pc:sldMkLst>
          <pc:docMk/>
          <pc:sldMk cId="694879743" sldId="299"/>
        </pc:sldMkLst>
        <pc:spChg chg="add mod">
          <ac:chgData name="Ivan Valtchanov" userId="924a1d18-8ae7-43d5-84d5-dc993977c39c" providerId="ADAL" clId="{AC895D38-F1F9-1243-BF47-D39679B39BE2}" dt="2023-04-21T12:29:47.518" v="264" actId="20577"/>
          <ac:spMkLst>
            <pc:docMk/>
            <pc:sldMk cId="694879743" sldId="299"/>
            <ac:spMk id="3" creationId="{6C71EC88-0778-F0D0-59A5-140513A925EE}"/>
          </ac:spMkLst>
        </pc:spChg>
        <pc:spChg chg="add mod">
          <ac:chgData name="Ivan Valtchanov" userId="924a1d18-8ae7-43d5-84d5-dc993977c39c" providerId="ADAL" clId="{AC895D38-F1F9-1243-BF47-D39679B39BE2}" dt="2023-04-21T12:34:02.633" v="296"/>
          <ac:spMkLst>
            <pc:docMk/>
            <pc:sldMk cId="694879743" sldId="299"/>
            <ac:spMk id="5" creationId="{D40F047E-BA7F-A9E3-D6E8-D958A2C69C2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BA7F2-A714-6A48-B67B-B6A248261CAB}" type="datetimeFigureOut">
              <a:rPr lang="en-ES" smtClean="0"/>
              <a:t>24/4/23</a:t>
            </a:fld>
            <a:endParaRPr lang="en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1893E-1773-3145-ACC0-C864C23F9DD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533743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6B1E9-9EAC-B0EB-419F-53067D50D9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119422-3786-FF7B-E845-872C99CFF8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AE389-EB04-D1B8-B541-F4ABB5FE9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2D11-D1F1-AC4D-8CE9-C68EC5697C49}" type="datetime1">
              <a:rPr lang="es-ES_tradnl" smtClean="0"/>
              <a:t>24/4/23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3FB2F-406D-E0BF-C6F2-B7794F1A5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IACHEC 23, Detectors and Background Working Group session</a:t>
            </a:r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74A2D-10D1-6D7B-8EB9-03BFF298E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37F4-E0A6-C549-933C-872271E4C362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66665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3FCD2-B450-4E6E-DBAB-0A9830F54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E4CB9-E85A-0D5B-97CC-E0E77DB651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0BFC4-E88A-0CD9-062E-A9B4D1D7D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6EDE-6A99-864E-8C0F-9AB76C63CF5A}" type="datetime1">
              <a:rPr lang="es-ES_tradnl" smtClean="0"/>
              <a:t>24/4/23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733E4-5E4F-1A81-13F6-839B60BE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IACHEC 23, Detectors and Background Working Group session</a:t>
            </a:r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97444-FAA7-EB05-C318-9D087ED1D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37F4-E0A6-C549-933C-872271E4C362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858778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252D09-AE58-46C8-D3B0-B80ABAA250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4587F0-F5BA-FF54-C0B8-B7DBCFCA95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6602B-3EFE-4A49-0DAA-9D7E666A5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7CA9-1182-C844-B64B-BB123E1630EB}" type="datetime1">
              <a:rPr lang="es-ES_tradnl" smtClean="0"/>
              <a:t>24/4/23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B6D7A-26BB-36B4-0893-8E395C9A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IACHEC 23, Detectors and Background Working Group session</a:t>
            </a:r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959EE-5F82-D460-2731-F3BFFA7A9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37F4-E0A6-C549-933C-872271E4C362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148836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001" y="882193"/>
            <a:ext cx="11732718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66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B0524-3A57-8B66-6392-549F85F4A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088A4-765E-D328-56B7-AD817C2F6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3AF14-6DA3-9870-520B-8A6806A1E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3632-66F8-084B-94EA-E410AC94509F}" type="datetime1">
              <a:rPr lang="es-ES_tradnl" smtClean="0"/>
              <a:t>24/4/23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C030-41C6-8FB3-8430-BA009488F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IACHEC 23, Detectors and Background Working Group session</a:t>
            </a:r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30055-E8CA-558F-BA28-530C3D488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37F4-E0A6-C549-933C-872271E4C362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822192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F1B6B-B61B-354C-7530-FF5464AD1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DB84CE-F450-DA01-42DF-95C4C7A6A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B6196-B037-7B5A-ABE2-EF26118B1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E2D5-2A8D-424C-ACD7-9683A1C87FFB}" type="datetime1">
              <a:rPr lang="es-ES_tradnl" smtClean="0"/>
              <a:t>24/4/23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26632-DCA9-AA91-8FDF-C55FF336F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IACHEC 23, Detectors and Background Working Group session</a:t>
            </a:r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97C52-4F90-1869-E8D2-DD6C1B3A1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37F4-E0A6-C549-933C-872271E4C362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440936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E344-CD75-B957-A2E0-609B639A7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F354C-2CF0-BBC1-88C0-25364E8B5D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4AE000-6290-33CB-CAB6-BA667F1FF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7A5DB8-984A-EA4A-3DA9-4BB92FDC5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2628D-EA0C-6F47-813A-444BC3CAB268}" type="datetime1">
              <a:rPr lang="es-ES_tradnl" smtClean="0"/>
              <a:t>24/4/23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F0A91F-797D-8A5B-8DD9-FC4CDB83F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IACHEC 23, Detectors and Background Working Group session</a:t>
            </a:r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A0E60C-DDF1-5B79-952F-C76728EA7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37F4-E0A6-C549-933C-872271E4C362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412813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1F19E-BBD9-8885-8ABB-1414CFAEC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63282-1FE7-6ADB-0A37-9546FAEF4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5046BE-0C13-5CA2-E23A-0B9BC95D2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72CB06-C5C6-F6B9-5B47-2F1014BB4C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0E6297-7CF5-5C75-AA14-96CD6BE669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8C244A-E17A-5277-8629-420641B82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7B56-D6E6-BD4F-927B-F1569A597C04}" type="datetime1">
              <a:rPr lang="es-ES_tradnl" smtClean="0"/>
              <a:t>24/4/23</a:t>
            </a:fld>
            <a:endParaRPr lang="en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0FBFDD-8D8E-F99F-4F30-D952A66CD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IACHEC 23, Detectors and Background Working Group session</a:t>
            </a:r>
            <a:endParaRPr lang="en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10F0BA-FA62-707E-F571-F590C5D6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37F4-E0A6-C549-933C-872271E4C362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799276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E4E29-A685-12DF-EAF6-BE96690E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FE3C0F-9581-4281-5B89-67A7ED44F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07DF-6DAD-484A-B258-AD7CCE51A67C}" type="datetime1">
              <a:rPr lang="es-ES_tradnl" smtClean="0"/>
              <a:t>24/4/23</a:t>
            </a:fld>
            <a:endParaRPr lang="en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B584C3-46FD-152E-E832-5D7559D1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IACHEC 23, Detectors and Background Working Group session</a:t>
            </a:r>
            <a:endParaRPr lang="en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2A109-F8C3-B34C-5E4B-3FEE879A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37F4-E0A6-C549-933C-872271E4C362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793969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CEC51C-96CD-57C2-A674-2AA7B3422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B2A3-5516-9F40-9AC7-34B865FFB544}" type="datetime1">
              <a:rPr lang="es-ES_tradnl" smtClean="0"/>
              <a:t>24/4/23</a:t>
            </a:fld>
            <a:endParaRPr lang="en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25DA4B-9E7E-1DF4-DC7F-E1F85A163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IACHEC 23, Detectors and Background Working Group session</a:t>
            </a:r>
            <a:endParaRPr lang="en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EBB34-28E0-B0E4-C5DB-5909867D9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37F4-E0A6-C549-933C-872271E4C362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164215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D5B86-F58A-9C2A-6A04-9F85F1DE3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B5A4A-F6A3-C231-5F8E-00DCFC45D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9502C0-9EC9-3827-F06C-3D22509BF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BD971-74B0-0B24-67A1-C0EEDD344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823D-EED6-CB44-826C-CF776FFA65DA}" type="datetime1">
              <a:rPr lang="es-ES_tradnl" smtClean="0"/>
              <a:t>24/4/23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9CA841-2C07-0611-4EF2-C12704E09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IACHEC 23, Detectors and Background Working Group session</a:t>
            </a:r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76A716-EF13-D8D7-130D-5AD85B7A1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37F4-E0A6-C549-933C-872271E4C362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4145171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1D19C-0556-4BAF-EA17-F3C070B29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D1D22E-D25B-6DB5-C003-3C15065CDC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0ABCD0-40B3-436A-5896-D0E7BF2F2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B13AEE-2DA7-9B03-74C4-7CDA671EF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7CCC-FFFA-3843-89FA-2DB344EBC863}" type="datetime1">
              <a:rPr lang="es-ES_tradnl" smtClean="0"/>
              <a:t>24/4/23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C8906-39E8-7BB4-DCE0-107254CC6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IACHEC 23, Detectors and Background Working Group session</a:t>
            </a:r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7F8669-2070-ABB1-84A2-65E92E513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37F4-E0A6-C549-933C-872271E4C362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734543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382B5A-F043-C860-094F-7AF48E63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9B114-6ED6-C800-C47B-8F283112E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7D928-6685-D275-6F6B-E66C649853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DA29F-03AE-1A40-84D4-176AF589F194}" type="datetime1">
              <a:rPr lang="es-ES_tradnl" smtClean="0"/>
              <a:t>24/4/23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F6AF5-2BB3-BC0D-3098-5D7C24C4B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IACHEC 23, Detectors and Background Working Group session</a:t>
            </a:r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1E66B-AA2E-315F-081B-E2D2FD22EB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A37F4-E0A6-C549-933C-872271E4C362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53756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xmmweb.esac.esa.int/docs/documents/CAL-SRN-0391-1-3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5ED4-E6BB-D824-EDF0-15CFC3AAA1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XMM EPIC-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pn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: spatial CTI correction </a:t>
            </a:r>
            <a:b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using Cu K𝛂 and Mn K𝛂</a:t>
            </a:r>
            <a:br>
              <a:rPr lang="bg-BG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(update from IACHEC 22)</a:t>
            </a:r>
            <a:endParaRPr lang="en-ES" sz="3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641A8C-88BC-4680-3490-E44986502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0588"/>
            <a:ext cx="9144000" cy="1655762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Ivan Valtchanov, XMM SOC</a:t>
            </a:r>
          </a:p>
          <a:p>
            <a:endParaRPr lang="en-ES" dirty="0"/>
          </a:p>
          <a:p>
            <a:r>
              <a:rPr lang="en-ES" dirty="0"/>
              <a:t>IACHEC, Pelham, Germany, 24-27 Apr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14945-968F-C7EB-114F-E24AFE1E1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37F4-E0A6-C549-933C-872271E4C362}" type="slidenum">
              <a:rPr lang="en-ES" smtClean="0"/>
              <a:t>1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C7D8B-B779-7B12-94FA-B54AB57F2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IACHEC 23, Detectors and Background Working Group session</a:t>
            </a:r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185935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139BB2-167B-729D-416F-FC527210A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37F4-E0A6-C549-933C-872271E4C362}" type="slidenum">
              <a:rPr lang="en-ES" smtClean="0"/>
              <a:t>10</a:t>
            </a:fld>
            <a:endParaRPr lang="en-E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22E59D-F067-6885-F63A-54D6B911B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56" y="2754"/>
            <a:ext cx="6858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71EC88-0778-F0D0-59A5-140513A925EE}"/>
              </a:ext>
            </a:extLst>
          </p:cNvPr>
          <p:cNvSpPr txBox="1"/>
          <p:nvPr/>
        </p:nvSpPr>
        <p:spPr>
          <a:xfrm>
            <a:off x="8435340" y="2430780"/>
            <a:ext cx="2339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dirty="0"/>
              <a:t>Marginal improvement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F047E-BA7F-A9E3-D6E8-D958A2C69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IACHEC 23, Detectors and Background Working Group session</a:t>
            </a:r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694879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EE8C1-5DEF-BAED-3624-0E62528E1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37F4-E0A6-C549-933C-872271E4C362}" type="slidenum">
              <a:rPr lang="en-ES" smtClean="0"/>
              <a:t>11</a:t>
            </a:fld>
            <a:endParaRPr lang="en-E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529060-8FD8-B0B6-9A32-A24DA86F8F86}"/>
              </a:ext>
            </a:extLst>
          </p:cNvPr>
          <p:cNvSpPr txBox="1"/>
          <p:nvPr/>
        </p:nvSpPr>
        <p:spPr>
          <a:xfrm>
            <a:off x="5108028" y="472966"/>
            <a:ext cx="3801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dirty="0"/>
              <a:t>Mn K⍺ before and after MN correction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0F42FA-F8F6-B2D0-D3D2-094DB91ABC1B}"/>
              </a:ext>
            </a:extLst>
          </p:cNvPr>
          <p:cNvSpPr txBox="1"/>
          <p:nvPr/>
        </p:nvSpPr>
        <p:spPr>
          <a:xfrm>
            <a:off x="2585545" y="-7672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ES" dirty="0"/>
          </a:p>
        </p:txBody>
      </p:sp>
      <p:pic>
        <p:nvPicPr>
          <p:cNvPr id="3" name="Picture 2" descr="A picture containing histogram&#10;&#10;Description automatically generated">
            <a:extLst>
              <a:ext uri="{FF2B5EF4-FFF2-40B4-BE49-F238E27FC236}">
                <a16:creationId xmlns:a16="http://schemas.microsoft.com/office/drawing/2014/main" id="{BD77FCB4-3C81-B4C7-1B7A-C7165C588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555" y="657632"/>
            <a:ext cx="5333709" cy="5333709"/>
          </a:xfrm>
          <a:prstGeom prst="rect">
            <a:avLst/>
          </a:prstGeo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090ACAF1-F603-F269-FE34-A119152A6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47" y="657632"/>
            <a:ext cx="5393635" cy="539363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A69D95-3404-F223-5B59-E740FA52E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IACHEC 23, Detectors and Background Working Group session</a:t>
            </a:r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646647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EE8C1-5DEF-BAED-3624-0E62528E1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37F4-E0A6-C549-933C-872271E4C362}" type="slidenum">
              <a:rPr lang="en-ES" smtClean="0"/>
              <a:t>12</a:t>
            </a:fld>
            <a:endParaRPr lang="en-E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529060-8FD8-B0B6-9A32-A24DA86F8F86}"/>
              </a:ext>
            </a:extLst>
          </p:cNvPr>
          <p:cNvSpPr txBox="1"/>
          <p:nvPr/>
        </p:nvSpPr>
        <p:spPr>
          <a:xfrm>
            <a:off x="7272130" y="366949"/>
            <a:ext cx="46222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dirty="0"/>
              <a:t>Mn K⍺ before and after CU and MN corrections</a:t>
            </a:r>
          </a:p>
          <a:p>
            <a:endParaRPr lang="en-ES" dirty="0"/>
          </a:p>
          <a:p>
            <a:r>
              <a:rPr lang="en-ES" dirty="0"/>
              <a:t>Only FF mode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0F42FA-F8F6-B2D0-D3D2-094DB91ABC1B}"/>
              </a:ext>
            </a:extLst>
          </p:cNvPr>
          <p:cNvSpPr txBox="1"/>
          <p:nvPr/>
        </p:nvSpPr>
        <p:spPr>
          <a:xfrm>
            <a:off x="2585545" y="-7672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ES" dirty="0"/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244E6EE0-68D8-C70F-223A-8545274AF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0" y="59635"/>
            <a:ext cx="6462351" cy="646235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FB51E9-C6EA-4CF5-F2C1-127F8E434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IACHEC 23, Detectors and Background Working Group session</a:t>
            </a:r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67288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5AA802-54DA-F9AD-3859-BC997DA9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252" y="2883038"/>
            <a:ext cx="10515600" cy="1325563"/>
          </a:xfrm>
        </p:spPr>
        <p:txBody>
          <a:bodyPr/>
          <a:lstStyle/>
          <a:p>
            <a:r>
              <a:rPr lang="en-ES" dirty="0"/>
              <a:t>Energy scale in [6,9] keV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B9BFE1-256A-1DB3-5280-558A93A3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37F4-E0A6-C549-933C-872271E4C362}" type="slidenum">
              <a:rPr lang="en-ES" smtClean="0"/>
              <a:t>13</a:t>
            </a:fld>
            <a:endParaRPr lang="en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F530F8-0131-7E54-669D-DF4D2EE6E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IACHEC 23, Detectors and Background Working Group session</a:t>
            </a:r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900980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0FA5D-4ADF-7334-574B-D6859CF6DB3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64505"/>
            <a:ext cx="10515600" cy="592138"/>
          </a:xfrm>
        </p:spPr>
        <p:txBody>
          <a:bodyPr>
            <a:normAutofit fontScale="90000"/>
          </a:bodyPr>
          <a:lstStyle/>
          <a:p>
            <a:r>
              <a:rPr lang="en-GB" dirty="0"/>
              <a:t>6-lines model examples, full CCD areas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C4CBBE-E693-5D7C-B223-A17C76C093A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7" y="957109"/>
            <a:ext cx="5689600" cy="45529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0EEA16-C815-2164-0CB4-DC92C2244469}"/>
              </a:ext>
            </a:extLst>
          </p:cNvPr>
          <p:cNvSpPr txBox="1"/>
          <p:nvPr/>
        </p:nvSpPr>
        <p:spPr>
          <a:xfrm>
            <a:off x="1290251" y="5694055"/>
            <a:ext cx="1694486" cy="3675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95" dirty="0"/>
              <a:t>Rev in [500,999]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A94DAD-BA99-F6F9-60B3-CEEB3FD2DB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823928"/>
            <a:ext cx="6204788" cy="49638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68650A-B782-B1EE-7BF0-78734F3E4E48}"/>
              </a:ext>
            </a:extLst>
          </p:cNvPr>
          <p:cNvSpPr txBox="1"/>
          <p:nvPr/>
        </p:nvSpPr>
        <p:spPr>
          <a:xfrm>
            <a:off x="8177808" y="5694055"/>
            <a:ext cx="1927886" cy="3675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95" dirty="0"/>
              <a:t>Rev in [2500,2999]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C21396-2BA5-7E52-1937-7D3107146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37F4-E0A6-C549-933C-872271E4C362}" type="slidenum">
              <a:rPr lang="en-ES" smtClean="0"/>
              <a:t>14</a:t>
            </a:fld>
            <a:endParaRPr lang="en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7AFDD7-F3FE-8E65-0283-60D6A65BE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IACHEC 23, Detectors and Background Working Group session</a:t>
            </a:r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972900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E31A2D-9EE5-9CC8-6FC4-CFA9A5995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37F4-E0A6-C549-933C-872271E4C362}" type="slidenum">
              <a:rPr lang="en-ES" smtClean="0"/>
              <a:t>15</a:t>
            </a:fld>
            <a:endParaRPr lang="en-ES"/>
          </a:p>
        </p:txBody>
      </p:sp>
      <p:pic>
        <p:nvPicPr>
          <p:cNvPr id="4" name="Picture 3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24E598C9-43D3-4077-718B-EBF55FE09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3" y="571499"/>
            <a:ext cx="10747513" cy="537375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62A9E3-27A0-2156-4FEA-C790B2E28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IACHEC 23, Detectors and Background Working Group session</a:t>
            </a:r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162238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79A21F-5E6E-9677-9483-0544569A6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37F4-E0A6-C549-933C-872271E4C362}" type="slidenum">
              <a:rPr lang="en-ES" smtClean="0"/>
              <a:t>16</a:t>
            </a:fld>
            <a:endParaRPr lang="en-ES"/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54A9ED94-25C2-F591-FC17-92105C69D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246" y="1074947"/>
            <a:ext cx="8195948" cy="546396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7F4DB43-36FB-5AEA-2278-FC7D71713A5A}"/>
              </a:ext>
            </a:extLst>
          </p:cNvPr>
          <p:cNvSpPr txBox="1">
            <a:spLocks/>
          </p:cNvSpPr>
          <p:nvPr/>
        </p:nvSpPr>
        <p:spPr>
          <a:xfrm>
            <a:off x="838200" y="79374"/>
            <a:ext cx="10515600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Energy dependence of the long-term CTI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5039EC-6979-59AD-A405-208385480FF8}"/>
              </a:ext>
            </a:extLst>
          </p:cNvPr>
          <p:cNvSpPr txBox="1"/>
          <p:nvPr/>
        </p:nvSpPr>
        <p:spPr>
          <a:xfrm>
            <a:off x="3172858" y="1839816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dirty="0">
                <a:highlight>
                  <a:srgbClr val="FFFF00"/>
                </a:highlight>
              </a:rPr>
              <a:t>Al K⍺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A3B313-BBBA-B1BA-8AAB-9BD7C8DC63E3}"/>
              </a:ext>
            </a:extLst>
          </p:cNvPr>
          <p:cNvSpPr txBox="1"/>
          <p:nvPr/>
        </p:nvSpPr>
        <p:spPr>
          <a:xfrm>
            <a:off x="6685403" y="4360843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dirty="0">
                <a:highlight>
                  <a:srgbClr val="FFFF00"/>
                </a:highlight>
              </a:rPr>
              <a:t>Mn K⍺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A81387-A948-5043-B732-D2521FDB3933}"/>
              </a:ext>
            </a:extLst>
          </p:cNvPr>
          <p:cNvSpPr txBox="1"/>
          <p:nvPr/>
        </p:nvSpPr>
        <p:spPr>
          <a:xfrm>
            <a:off x="7577768" y="184821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dirty="0">
                <a:highlight>
                  <a:srgbClr val="FFFF00"/>
                </a:highlight>
              </a:rPr>
              <a:t>Cu K⍺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DBE458-8783-D491-73CF-A445DAE36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IACHEC 23, Detectors and Background Working Group session</a:t>
            </a:r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862279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904D8-9888-7CC6-A2BD-6E000CF38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2CA92-CF99-BE77-C713-DD1FBE2A4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GB" dirty="0"/>
          </a:p>
          <a:p>
            <a:r>
              <a:rPr lang="en-GB" b="0" dirty="0">
                <a:solidFill>
                  <a:srgbClr val="000000"/>
                </a:solidFill>
                <a:effectLst/>
              </a:rPr>
              <a:t>Spatial residuals derived using the fluorescent Cu K</a:t>
            </a:r>
            <a:r>
              <a:rPr lang="en-GB" dirty="0"/>
              <a:t>⍺</a:t>
            </a:r>
            <a:r>
              <a:rPr lang="en-GB" b="0" dirty="0">
                <a:solidFill>
                  <a:srgbClr val="000000"/>
                </a:solidFill>
                <a:effectLst/>
              </a:rPr>
              <a:t> line at 8 keV</a:t>
            </a:r>
          </a:p>
          <a:p>
            <a:r>
              <a:rPr lang="en-GB" b="0" dirty="0">
                <a:solidFill>
                  <a:srgbClr val="000000"/>
                </a:solidFill>
                <a:effectLst/>
              </a:rPr>
              <a:t>Spatial residuals derived using the </a:t>
            </a:r>
            <a:r>
              <a:rPr lang="en-GB" b="0" dirty="0" err="1">
                <a:solidFill>
                  <a:srgbClr val="000000"/>
                </a:solidFill>
                <a:effectLst/>
              </a:rPr>
              <a:t>cal</a:t>
            </a:r>
            <a:r>
              <a:rPr lang="en-GB" b="0" dirty="0">
                <a:solidFill>
                  <a:srgbClr val="000000"/>
                </a:solidFill>
                <a:effectLst/>
              </a:rPr>
              <a:t> source Mn K</a:t>
            </a:r>
            <a:r>
              <a:rPr lang="en-GB" dirty="0"/>
              <a:t>⍺</a:t>
            </a:r>
            <a:r>
              <a:rPr lang="en-GB" b="0" dirty="0">
                <a:solidFill>
                  <a:srgbClr val="000000"/>
                </a:solidFill>
                <a:effectLst/>
              </a:rPr>
              <a:t> line at 6 keV</a:t>
            </a:r>
          </a:p>
          <a:p>
            <a:pPr lvl="1"/>
            <a:r>
              <a:rPr lang="en-GB" b="0" dirty="0">
                <a:solidFill>
                  <a:srgbClr val="000000"/>
                </a:solidFill>
                <a:effectLst/>
              </a:rPr>
              <a:t>Both incorporated in </a:t>
            </a:r>
            <a:r>
              <a:rPr lang="en-GB" b="0" dirty="0">
                <a:solidFill>
                  <a:srgbClr val="800000"/>
                </a:solidFill>
                <a:effectLst/>
                <a:latin typeface="Menlo" panose="020B0609030804020204" pitchFamily="49" charset="0"/>
              </a:rPr>
              <a:t>EPN_SPATIALCTI_0001.CCF</a:t>
            </a:r>
          </a:p>
          <a:p>
            <a:pPr lvl="1"/>
            <a:r>
              <a:rPr lang="en-GB" b="0" dirty="0">
                <a:solidFill>
                  <a:srgbClr val="000000"/>
                </a:solidFill>
                <a:effectLst/>
              </a:rPr>
              <a:t>(Both with </a:t>
            </a:r>
            <a:r>
              <a:rPr lang="en-GB" b="1" dirty="0">
                <a:solidFill>
                  <a:srgbClr val="000000"/>
                </a:solidFill>
                <a:effectLst/>
              </a:rPr>
              <a:t>caveats)</a:t>
            </a:r>
            <a:endParaRPr lang="en-GB" b="1" dirty="0">
              <a:solidFill>
                <a:srgbClr val="8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b="0" dirty="0">
                <a:solidFill>
                  <a:srgbClr val="000000"/>
                </a:solidFill>
                <a:effectLst/>
              </a:rPr>
              <a:t>XMM-SAS task </a:t>
            </a:r>
            <a:r>
              <a:rPr lang="en-GB" b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epspatialcti</a:t>
            </a:r>
            <a:r>
              <a:rPr lang="en-GB" b="0" dirty="0">
                <a:solidFill>
                  <a:srgbClr val="000000"/>
                </a:solidFill>
                <a:effectLst/>
              </a:rPr>
              <a:t> modified to use the new CCF with option </a:t>
            </a:r>
            <a:r>
              <a:rPr lang="en-GB" b="0" dirty="0">
                <a:solidFill>
                  <a:srgbClr val="800000"/>
                </a:solidFill>
                <a:effectLst/>
              </a:rPr>
              <a:t>SD20mode=yes</a:t>
            </a:r>
            <a:r>
              <a:rPr lang="en-GB" b="0" dirty="0">
                <a:solidFill>
                  <a:srgbClr val="000000"/>
                </a:solidFill>
                <a:effectLst/>
              </a:rPr>
              <a:t> (set as default)</a:t>
            </a:r>
          </a:p>
          <a:p>
            <a:pPr lvl="1"/>
            <a:r>
              <a:rPr lang="en-GB" b="0" dirty="0">
                <a:solidFill>
                  <a:srgbClr val="000000"/>
                </a:solidFill>
                <a:effectLst/>
              </a:rPr>
              <a:t>One can choose either to apply the Cu K</a:t>
            </a:r>
            <a:r>
              <a:rPr lang="en-GB" dirty="0"/>
              <a:t>⍺</a:t>
            </a:r>
            <a:r>
              <a:rPr lang="en-GB" b="0" dirty="0">
                <a:solidFill>
                  <a:srgbClr val="000000"/>
                </a:solidFill>
                <a:effectLst/>
              </a:rPr>
              <a:t> or Mn K</a:t>
            </a:r>
            <a:r>
              <a:rPr lang="en-GB" dirty="0"/>
              <a:t>⍺ </a:t>
            </a:r>
            <a:r>
              <a:rPr lang="en-GB" b="0" dirty="0">
                <a:solidFill>
                  <a:srgbClr val="000000"/>
                </a:solidFill>
                <a:effectLst/>
              </a:rPr>
              <a:t>with </a:t>
            </a:r>
            <a:r>
              <a:rPr lang="en-GB" b="0" dirty="0">
                <a:solidFill>
                  <a:srgbClr val="800000"/>
                </a:solidFill>
                <a:effectLst/>
              </a:rPr>
              <a:t>element=CU</a:t>
            </a:r>
            <a:r>
              <a:rPr lang="en-GB" b="0" dirty="0">
                <a:solidFill>
                  <a:srgbClr val="000000"/>
                </a:solidFill>
                <a:effectLst/>
              </a:rPr>
              <a:t> or </a:t>
            </a:r>
            <a:r>
              <a:rPr lang="en-GB" b="0" dirty="0">
                <a:solidFill>
                  <a:srgbClr val="800000"/>
                </a:solidFill>
                <a:effectLst/>
              </a:rPr>
              <a:t>element=MN</a:t>
            </a:r>
            <a:endParaRPr lang="en-GB" b="0" dirty="0">
              <a:solidFill>
                <a:srgbClr val="000000"/>
              </a:solidFill>
              <a:effectLst/>
            </a:endParaRPr>
          </a:p>
          <a:p>
            <a:r>
              <a:rPr lang="en-GB" b="0" dirty="0">
                <a:solidFill>
                  <a:srgbClr val="000000"/>
                </a:solidFill>
                <a:effectLst/>
              </a:rPr>
              <a:t>Inconclusive analysis of the energy scale compression in 6 to 9 keV </a:t>
            </a:r>
            <a:br>
              <a:rPr lang="bg-BG" b="0" dirty="0">
                <a:solidFill>
                  <a:srgbClr val="000000"/>
                </a:solidFill>
                <a:effectLst/>
              </a:rPr>
            </a:br>
            <a:r>
              <a:rPr lang="bg-BG" b="0" dirty="0">
                <a:solidFill>
                  <a:srgbClr val="000000"/>
                </a:solidFill>
                <a:effectLst/>
              </a:rPr>
              <a:t>	</a:t>
            </a:r>
            <a:r>
              <a:rPr lang="bg-BG" b="0" dirty="0">
                <a:solidFill>
                  <a:srgbClr val="000000"/>
                </a:solidFill>
                <a:effectLst/>
                <a:sym typeface="Wingdings" pitchFamily="2" charset="2"/>
              </a:rPr>
              <a:t> </a:t>
            </a:r>
            <a:r>
              <a:rPr lang="en-GB" b="0" dirty="0">
                <a:solidFill>
                  <a:srgbClr val="000000"/>
                </a:solidFill>
                <a:effectLst/>
              </a:rPr>
              <a:t>not implemented.</a:t>
            </a:r>
            <a:endParaRPr lang="bg-BG" b="0" dirty="0">
              <a:solidFill>
                <a:srgbClr val="000000"/>
              </a:solidFill>
              <a:effectLst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</a:rPr>
              <a:t>Release note: </a:t>
            </a:r>
            <a:br>
              <a:rPr lang="en-US" b="0" dirty="0">
                <a:solidFill>
                  <a:srgbClr val="000000"/>
                </a:solidFill>
                <a:effectLst/>
              </a:rPr>
            </a:br>
            <a:r>
              <a:rPr lang="en-US" b="0" dirty="0">
                <a:solidFill>
                  <a:srgbClr val="000000"/>
                </a:solidFill>
                <a:effectLst/>
              </a:rPr>
              <a:t>	</a:t>
            </a:r>
            <a:r>
              <a:rPr lang="en-US" b="0" dirty="0">
                <a:solidFill>
                  <a:srgbClr val="000000"/>
                </a:solidFill>
                <a:effectLst/>
                <a:hlinkClick r:id="rId2"/>
              </a:rPr>
              <a:t>https://xmmweb.esac.esa.int/docs/documents/CAL-SRN-0391-1-3.pdf</a:t>
            </a:r>
            <a:endParaRPr lang="bg-BG" b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endParaRPr lang="en-GB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endParaRPr lang="en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1D414-A5A6-63AA-61EF-4016CF9F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37F4-E0A6-C549-933C-872271E4C362}" type="slidenum">
              <a:rPr lang="en-ES" smtClean="0"/>
              <a:t>17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6AC98-8AB0-4919-7648-E297D0AB7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IACHEC 23, Detectors and Background Working Group session</a:t>
            </a:r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104837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98DB7-D16F-3BC4-4F4A-D2D61CD607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998788"/>
            <a:ext cx="10515600" cy="1325562"/>
          </a:xfrm>
        </p:spPr>
        <p:txBody>
          <a:bodyPr/>
          <a:lstStyle/>
          <a:p>
            <a:pPr algn="ctr"/>
            <a:r>
              <a:rPr lang="en-ES" dirty="0"/>
              <a:t>The end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AE6514-B27A-D173-6D57-4D53BB85D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37F4-E0A6-C549-933C-872271E4C362}" type="slidenum">
              <a:rPr lang="en-ES" smtClean="0"/>
              <a:t>18</a:t>
            </a:fld>
            <a:endParaRPr lang="en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728622-4C12-4C7B-6430-F03293476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IACHEC 23, Detectors and Background Working Group session</a:t>
            </a:r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21724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EE8D2-870E-F060-8E03-234FACAE10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1523" y="136525"/>
            <a:ext cx="10515600" cy="796925"/>
          </a:xfrm>
        </p:spPr>
        <p:txBody>
          <a:bodyPr/>
          <a:lstStyle/>
          <a:p>
            <a:r>
              <a:rPr lang="en-GB" dirty="0"/>
              <a:t>Spatial CTI offsets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7846E-98CD-49E4-DEE5-7EBFCB2F0E8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41523" y="1708054"/>
            <a:ext cx="11731625" cy="5327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Following </a:t>
            </a:r>
            <a:r>
              <a:rPr lang="en-GB" sz="2400" i="1" dirty="0">
                <a:solidFill>
                  <a:schemeClr val="accent1"/>
                </a:solidFill>
              </a:rPr>
              <a:t>Sanders, </a:t>
            </a:r>
            <a:r>
              <a:rPr lang="en-GB" sz="2400" i="1" dirty="0" err="1">
                <a:solidFill>
                  <a:schemeClr val="accent1"/>
                </a:solidFill>
              </a:rPr>
              <a:t>Dennerl</a:t>
            </a:r>
            <a:r>
              <a:rPr lang="en-GB" sz="2400" i="1" dirty="0">
                <a:solidFill>
                  <a:schemeClr val="accent1"/>
                </a:solidFill>
              </a:rPr>
              <a:t> et al</a:t>
            </a:r>
            <a:r>
              <a:rPr lang="en-GB" sz="2400" i="1" dirty="0"/>
              <a:t>.</a:t>
            </a:r>
            <a:r>
              <a:rPr lang="en-GB" sz="2400" dirty="0"/>
              <a:t> (2020), used in </a:t>
            </a:r>
            <a:r>
              <a:rPr lang="en-GB" sz="2400" i="1" dirty="0" err="1">
                <a:solidFill>
                  <a:schemeClr val="accent1"/>
                </a:solidFill>
              </a:rPr>
              <a:t>Gatuzz</a:t>
            </a:r>
            <a:r>
              <a:rPr lang="en-GB" sz="2400" i="1" dirty="0">
                <a:solidFill>
                  <a:schemeClr val="accent1"/>
                </a:solidFill>
              </a:rPr>
              <a:t> et al</a:t>
            </a:r>
            <a:r>
              <a:rPr lang="en-GB" sz="2400" dirty="0"/>
              <a:t>, (2022a, 2022b):</a:t>
            </a:r>
          </a:p>
          <a:p>
            <a:endParaRPr lang="en-GB" sz="2400" dirty="0"/>
          </a:p>
          <a:p>
            <a:pPr marL="341974" indent="-341974">
              <a:buAutoNum type="arabicPeriod"/>
            </a:pPr>
            <a:r>
              <a:rPr lang="en-GB" sz="2400" dirty="0"/>
              <a:t>Apply the derived </a:t>
            </a:r>
            <a:r>
              <a:rPr lang="en-GB" sz="2400" b="1" i="1" dirty="0"/>
              <a:t>per-CCD</a:t>
            </a:r>
            <a:r>
              <a:rPr lang="en-GB" sz="2400" dirty="0"/>
              <a:t> long-term CTI correction for Cu K⍺ @8 keV</a:t>
            </a:r>
          </a:p>
          <a:p>
            <a:pPr marL="341974" indent="-341974">
              <a:buAutoNum type="arabicPeriod"/>
            </a:pPr>
            <a:r>
              <a:rPr lang="en-GB" sz="2400" dirty="0"/>
              <a:t>Stack event lists in bins of 500 revolutions, with step 250 (overlap)</a:t>
            </a:r>
          </a:p>
          <a:p>
            <a:pPr marL="341974" indent="-341974">
              <a:buAutoNum type="arabicPeriod"/>
            </a:pPr>
            <a:r>
              <a:rPr lang="en-GB" sz="2400" dirty="0"/>
              <a:t>For each stacked table, extract spectra for each </a:t>
            </a:r>
            <a:br>
              <a:rPr lang="en-GB" sz="2400" dirty="0"/>
            </a:br>
            <a:r>
              <a:rPr lang="en-GB" sz="2400" dirty="0"/>
              <a:t>CCD (12), read-out column RAWX  (64) and bin by 20 pixels on RAWY (9). </a:t>
            </a:r>
          </a:p>
          <a:p>
            <a:pPr marL="341974" indent="-341974">
              <a:buAutoNum type="arabicPeriod"/>
            </a:pPr>
            <a:r>
              <a:rPr lang="en-GB" sz="2400" dirty="0"/>
              <a:t>Fit the Cu K⍺ line and derive the residual </a:t>
            </a:r>
            <a:br>
              <a:rPr lang="en-GB" sz="2400" dirty="0"/>
            </a:br>
            <a:r>
              <a:rPr lang="en-GB" sz="2400" dirty="0"/>
              <a:t>	</a:t>
            </a:r>
            <a:r>
              <a:rPr lang="en-GB" sz="2400" dirty="0">
                <a:sym typeface="Wingdings" pitchFamily="2" charset="2"/>
              </a:rPr>
              <a:t> the spatial offsets as function of epoch, CCDNR, RAWX, RAWY.</a:t>
            </a:r>
            <a:br>
              <a:rPr lang="en-GB" sz="2400" dirty="0">
                <a:sym typeface="Wingdings" pitchFamily="2" charset="2"/>
              </a:rPr>
            </a:br>
            <a:endParaRPr lang="en-GB" sz="2400" dirty="0">
              <a:sym typeface="Wingdings" pitchFamily="2" charset="2"/>
            </a:endParaRPr>
          </a:p>
          <a:p>
            <a:r>
              <a:rPr lang="en-GB" sz="2400" dirty="0">
                <a:sym typeface="Wingdings" pitchFamily="2" charset="2"/>
              </a:rPr>
              <a:t> Spatial offset table dimensions: </a:t>
            </a:r>
            <a:br>
              <a:rPr lang="en-GB" sz="2400" dirty="0">
                <a:sym typeface="Wingdings" pitchFamily="2" charset="2"/>
              </a:rPr>
            </a:br>
            <a:r>
              <a:rPr lang="en-GB" sz="2400" dirty="0">
                <a:sym typeface="Wingdings" pitchFamily="2" charset="2"/>
              </a:rPr>
              <a:t>		mode(2),epoch(8),CCDNR(12),RAWX(64),RAWY(200)</a:t>
            </a:r>
            <a:br>
              <a:rPr lang="en-GB" sz="2400" dirty="0">
                <a:sym typeface="Wingdings" pitchFamily="2" charset="2"/>
              </a:rPr>
            </a:br>
            <a:endParaRPr lang="en-GB" sz="2400" dirty="0">
              <a:sym typeface="Wingdings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F3902-EB16-1623-CE0D-5B53B8779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37F4-E0A6-C549-933C-872271E4C362}" type="slidenum">
              <a:rPr lang="en-ES" smtClean="0"/>
              <a:t>2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A3F6A-822A-000B-98F0-617D7E522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IACHEC 23, Detectors and Background Working Group session</a:t>
            </a:r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57312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96E9B-DE42-2247-8E33-65FD12DD7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483"/>
            <a:ext cx="10515600" cy="575779"/>
          </a:xfrm>
        </p:spPr>
        <p:txBody>
          <a:bodyPr>
            <a:normAutofit fontScale="90000"/>
          </a:bodyPr>
          <a:lstStyle/>
          <a:p>
            <a:r>
              <a:rPr lang="en-GB" dirty="0"/>
              <a:t>Example for modelling the LTC, CCD02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5DD9832-C477-A442-9BD3-57880AEB10A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4" y="973897"/>
            <a:ext cx="5970588" cy="53133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694489-AA45-0340-A18B-F6105EB12589}"/>
              </a:ext>
            </a:extLst>
          </p:cNvPr>
          <p:cNvSpPr txBox="1"/>
          <p:nvPr/>
        </p:nvSpPr>
        <p:spPr>
          <a:xfrm>
            <a:off x="6839300" y="1532428"/>
            <a:ext cx="3733957" cy="1469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9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Q(t) = </a:t>
            </a:r>
            <a:r>
              <a:rPr lang="en-GB" sz="1795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n-GB" sz="1795" baseline="-25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obs</a:t>
            </a:r>
            <a:r>
              <a:rPr lang="en-GB" sz="179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en-GB" sz="1795">
                <a:solidFill>
                  <a:schemeClr val="tx1">
                    <a:lumMod val="75000"/>
                    <a:lumOff val="25000"/>
                  </a:schemeClr>
                </a:solidFill>
              </a:rPr>
              <a:t>8.04 keV</a:t>
            </a:r>
            <a:br>
              <a:rPr lang="en-GB" sz="1795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sz="1795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sz="1795" dirty="0"/>
              <a:t>Cyan curve:</a:t>
            </a:r>
            <a:r>
              <a:rPr lang="en-GB" sz="179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[(1-TCOEF(t))/(1-a)]^{</a:t>
            </a:r>
            <a:r>
              <a:rPr lang="en-GB" sz="1795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190</a:t>
            </a:r>
            <a:r>
              <a:rPr lang="en-GB" sz="179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}</a:t>
            </a:r>
            <a:br>
              <a:rPr lang="en-GB" sz="1795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sz="1795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sz="1795" dirty="0"/>
              <a:t>Using &lt;RAWY&gt; for all observations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0F0660-EF08-279A-6637-231EA6570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37F4-E0A6-C549-933C-872271E4C362}" type="slidenum">
              <a:rPr lang="en-ES" smtClean="0"/>
              <a:t>3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108660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0E7E3C-2F59-C39F-2453-B3B508B21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37F4-E0A6-C549-933C-872271E4C362}" type="slidenum">
              <a:rPr lang="en-ES" smtClean="0"/>
              <a:t>4</a:t>
            </a:fld>
            <a:endParaRPr lang="en-ES"/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CBA2744C-FC33-4D17-1138-2C2A5ABC7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42" y="788275"/>
            <a:ext cx="5302305" cy="4633546"/>
          </a:xfrm>
          <a:prstGeom prst="rect">
            <a:avLst/>
          </a:prstGeom>
        </p:spPr>
      </p:pic>
      <p:pic>
        <p:nvPicPr>
          <p:cNvPr id="6" name="Picture 5" descr="Chart&#10;&#10;Description automatically generated with medium confidence">
            <a:extLst>
              <a:ext uri="{FF2B5EF4-FFF2-40B4-BE49-F238E27FC236}">
                <a16:creationId xmlns:a16="http://schemas.microsoft.com/office/drawing/2014/main" id="{D4292C67-9E60-145C-8417-965E70CBF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278" y="788275"/>
            <a:ext cx="5302305" cy="46335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F4D0B5-B3A6-FB49-1592-37672C8E6406}"/>
              </a:ext>
            </a:extLst>
          </p:cNvPr>
          <p:cNvSpPr txBox="1"/>
          <p:nvPr/>
        </p:nvSpPr>
        <p:spPr>
          <a:xfrm>
            <a:off x="5002924" y="189186"/>
            <a:ext cx="2314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dirty="0"/>
              <a:t>Cu K⍺ before and after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35F3C7-E861-E620-37E5-C4F5A3F7360B}"/>
              </a:ext>
            </a:extLst>
          </p:cNvPr>
          <p:cNvSpPr txBox="1"/>
          <p:nvPr/>
        </p:nvSpPr>
        <p:spPr>
          <a:xfrm>
            <a:off x="3924300" y="5844540"/>
            <a:ext cx="3753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dirty="0"/>
              <a:t>Offsets in eV applied at event list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94856-829A-C544-E6C8-45B3582C5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IACHEC 23, Detectors and Background Working Group session</a:t>
            </a:r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061621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AA6748-2F93-FC9A-2AB8-1BF0946376A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38" y="725488"/>
            <a:ext cx="6130925" cy="613251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E8C66F-B827-80E8-A6DE-5E2FC3317F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0325"/>
            <a:ext cx="10515600" cy="790575"/>
          </a:xfrm>
        </p:spPr>
        <p:txBody>
          <a:bodyPr/>
          <a:lstStyle/>
          <a:p>
            <a:r>
              <a:rPr lang="en-GB" dirty="0"/>
              <a:t>Example, correction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E8096B-9576-D021-DEAC-A3EC41E66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37F4-E0A6-C549-933C-872271E4C362}" type="slidenum">
              <a:rPr lang="en-ES" smtClean="0"/>
              <a:t>5</a:t>
            </a:fld>
            <a:endParaRPr lang="en-E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069295-3B02-D145-D0A9-96FEFE5DACCD}"/>
              </a:ext>
            </a:extLst>
          </p:cNvPr>
          <p:cNvSpPr txBox="1"/>
          <p:nvPr/>
        </p:nvSpPr>
        <p:spPr>
          <a:xfrm>
            <a:off x="7118130" y="725488"/>
            <a:ext cx="4785477" cy="486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dirty="0"/>
              <a:t>Procedure:</a:t>
            </a:r>
            <a:br>
              <a:rPr lang="en-ES" dirty="0"/>
            </a:br>
            <a:endParaRPr lang="en-ES" dirty="0"/>
          </a:p>
          <a:p>
            <a:pPr marL="342900" indent="-342900">
              <a:buAutoNum type="arabicPeriod"/>
            </a:pPr>
            <a:r>
              <a:rPr lang="en-ES" dirty="0"/>
              <a:t>Apply derived offsets to the stacked event list</a:t>
            </a:r>
          </a:p>
          <a:p>
            <a:pPr marL="342900" indent="-342900">
              <a:buAutoNum type="arabicPeriod"/>
            </a:pPr>
            <a:r>
              <a:rPr lang="en-ES" dirty="0"/>
              <a:t>PI </a:t>
            </a:r>
            <a:r>
              <a:rPr lang="en-ES" dirty="0">
                <a:sym typeface="Wingdings" pitchFamily="2" charset="2"/>
              </a:rPr>
              <a:t> PI_CORR for all events</a:t>
            </a:r>
          </a:p>
          <a:p>
            <a:pPr marL="342900" indent="-342900">
              <a:buAutoNum type="arabicPeriod"/>
            </a:pPr>
            <a:r>
              <a:rPr lang="en-ES" dirty="0">
                <a:sym typeface="Wingdings" pitchFamily="2" charset="2"/>
              </a:rPr>
              <a:t>Fit Cu Ka using PI_CORR</a:t>
            </a:r>
          </a:p>
          <a:p>
            <a:pPr marL="342900" indent="-342900">
              <a:buAutoNum type="arabicPeriod"/>
            </a:pPr>
            <a:endParaRPr lang="en-ES" dirty="0">
              <a:sym typeface="Wingdings" pitchFamily="2" charset="2"/>
            </a:endParaRPr>
          </a:p>
          <a:p>
            <a:pPr marL="342900" indent="-342900">
              <a:buAutoNum type="arabicPeriod"/>
            </a:pPr>
            <a:endParaRPr lang="en-ES" dirty="0">
              <a:sym typeface="Wingdings" pitchFamily="2" charset="2"/>
            </a:endParaRPr>
          </a:p>
          <a:p>
            <a:r>
              <a:rPr lang="en-ES" dirty="0"/>
              <a:t>Overall: going down from ~30 eV to ~3 eV</a:t>
            </a:r>
          </a:p>
          <a:p>
            <a:endParaRPr lang="en-ES" dirty="0"/>
          </a:p>
          <a:p>
            <a:r>
              <a:rPr lang="en-ES" dirty="0"/>
              <a:t>Taking the rms as redshift and then c*z</a:t>
            </a:r>
            <a:endParaRPr lang="en-ES" dirty="0">
              <a:sym typeface="Wingdings" pitchFamily="2" charset="2"/>
            </a:endParaRPr>
          </a:p>
          <a:p>
            <a:endParaRPr lang="en-ES" dirty="0">
              <a:sym typeface="Wingdings" pitchFamily="2" charset="2"/>
            </a:endParaRPr>
          </a:p>
          <a:p>
            <a:r>
              <a:rPr lang="en-ES" dirty="0">
                <a:sym typeface="Wingdings" pitchFamily="2" charset="2"/>
              </a:rPr>
              <a:t> Improvement in velocity space:</a:t>
            </a:r>
          </a:p>
          <a:p>
            <a:endParaRPr lang="en-ES" dirty="0">
              <a:sym typeface="Wingdings" pitchFamily="2" charset="2"/>
            </a:endParaRPr>
          </a:p>
          <a:p>
            <a:r>
              <a:rPr lang="en-ES" sz="2000" dirty="0">
                <a:sym typeface="Wingdings" pitchFamily="2" charset="2"/>
              </a:rPr>
              <a:t>~1120 km/s (30 eV) to</a:t>
            </a:r>
          </a:p>
          <a:p>
            <a:r>
              <a:rPr lang="en-ES" sz="2000" b="1" dirty="0">
                <a:sym typeface="Wingdings" pitchFamily="2" charset="2"/>
              </a:rPr>
              <a:t>~112 km/s (3 eV)</a:t>
            </a:r>
          </a:p>
          <a:p>
            <a:endParaRPr lang="en-ES" dirty="0">
              <a:solidFill>
                <a:srgbClr val="FF0000"/>
              </a:solidFill>
              <a:sym typeface="Wingdings" pitchFamily="2" charset="2"/>
            </a:endParaRPr>
          </a:p>
          <a:p>
            <a:endParaRPr lang="en-E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4C823-B036-7A90-AF2E-8F9464A4D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IACHEC 23, Detectors and Background Working Group session</a:t>
            </a:r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411456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81E646-0769-B3B8-943D-0BB1D4DFC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37F4-E0A6-C549-933C-872271E4C362}" type="slidenum">
              <a:rPr lang="en-ES" smtClean="0"/>
              <a:t>6</a:t>
            </a:fld>
            <a:endParaRPr lang="en-ES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ABEF45BC-8013-4582-9915-D7B64A350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97" y="0"/>
            <a:ext cx="6488935" cy="64889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A15182-5B24-D02C-8D0C-D5D6FAF02937}"/>
              </a:ext>
            </a:extLst>
          </p:cNvPr>
          <p:cNvSpPr txBox="1"/>
          <p:nvPr/>
        </p:nvSpPr>
        <p:spPr>
          <a:xfrm>
            <a:off x="8156028" y="777765"/>
            <a:ext cx="2743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b="1" dirty="0"/>
              <a:t>Full Frame Mode CU </a:t>
            </a:r>
            <a:br>
              <a:rPr lang="en-ES" b="1" dirty="0"/>
            </a:br>
            <a:br>
              <a:rPr lang="en-ES" b="1" dirty="0"/>
            </a:br>
            <a:r>
              <a:rPr lang="en-ES" b="1" dirty="0"/>
              <a:t>for Cu K⍺</a:t>
            </a:r>
            <a:endParaRPr lang="en-ES" dirty="0">
              <a:solidFill>
                <a:schemeClr val="accent1"/>
              </a:solidFill>
            </a:endParaRPr>
          </a:p>
          <a:p>
            <a:br>
              <a:rPr lang="en-ES" dirty="0">
                <a:solidFill>
                  <a:schemeClr val="accent1"/>
                </a:solidFill>
              </a:rPr>
            </a:br>
            <a:r>
              <a:rPr lang="en-ES" dirty="0">
                <a:solidFill>
                  <a:schemeClr val="accent1"/>
                </a:solidFill>
              </a:rPr>
              <a:t>Before, st.dev.</a:t>
            </a:r>
          </a:p>
          <a:p>
            <a:endParaRPr lang="en-ES" dirty="0"/>
          </a:p>
          <a:p>
            <a:r>
              <a:rPr lang="en-ES" dirty="0">
                <a:solidFill>
                  <a:srgbClr val="FF0000"/>
                </a:solidFill>
              </a:rPr>
              <a:t>After, st.dev.</a:t>
            </a:r>
            <a:endParaRPr lang="en-ES" dirty="0">
              <a:solidFill>
                <a:srgbClr val="FF0000"/>
              </a:solidFill>
              <a:sym typeface="Wingdings" pitchFamily="2" charset="2"/>
            </a:endParaRPr>
          </a:p>
          <a:p>
            <a:endParaRPr lang="en-ES" dirty="0">
              <a:solidFill>
                <a:srgbClr val="FF0000"/>
              </a:solidFill>
              <a:sym typeface="Wingdings" pitchFamily="2" charset="2"/>
            </a:endParaRPr>
          </a:p>
          <a:p>
            <a:endParaRPr lang="en-ES" dirty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5E9D40-3FA7-615D-67AC-CAADEA6E6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IACHEC 23, Detectors and Background Working Group session</a:t>
            </a:r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489621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81E646-0769-B3B8-943D-0BB1D4DFC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37F4-E0A6-C549-933C-872271E4C362}" type="slidenum">
              <a:rPr lang="en-ES" smtClean="0"/>
              <a:t>7</a:t>
            </a:fld>
            <a:endParaRPr lang="en-E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A15182-5B24-D02C-8D0C-D5D6FAF02937}"/>
              </a:ext>
            </a:extLst>
          </p:cNvPr>
          <p:cNvSpPr txBox="1"/>
          <p:nvPr/>
        </p:nvSpPr>
        <p:spPr>
          <a:xfrm>
            <a:off x="8156028" y="777765"/>
            <a:ext cx="3422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b="1" dirty="0"/>
              <a:t>Extended Full Frame Mode CU</a:t>
            </a:r>
          </a:p>
          <a:p>
            <a:endParaRPr lang="en-ES" dirty="0">
              <a:solidFill>
                <a:schemeClr val="accent1"/>
              </a:solidFill>
            </a:endParaRPr>
          </a:p>
          <a:p>
            <a:r>
              <a:rPr lang="en-ES" dirty="0">
                <a:solidFill>
                  <a:schemeClr val="accent1"/>
                </a:solidFill>
              </a:rPr>
              <a:t>Before</a:t>
            </a:r>
          </a:p>
          <a:p>
            <a:endParaRPr lang="en-ES" dirty="0"/>
          </a:p>
          <a:p>
            <a:r>
              <a:rPr lang="en-ES" dirty="0">
                <a:solidFill>
                  <a:srgbClr val="FF0000"/>
                </a:solidFill>
              </a:rPr>
              <a:t>After</a:t>
            </a: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A7CC5411-CA7E-BCB0-62FD-D582CD397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91" y="0"/>
            <a:ext cx="6464503" cy="6464503"/>
          </a:xfrm>
          <a:prstGeom prst="rect">
            <a:avLst/>
          </a:prstGeom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F4DA0E25-26BC-A160-3751-1CA2F9B21AF4}"/>
              </a:ext>
            </a:extLst>
          </p:cNvPr>
          <p:cNvSpPr/>
          <p:nvPr/>
        </p:nvSpPr>
        <p:spPr>
          <a:xfrm>
            <a:off x="7061812" y="3429000"/>
            <a:ext cx="548437" cy="2652311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230FAE-6615-03AF-84C1-891159102E34}"/>
              </a:ext>
            </a:extLst>
          </p:cNvPr>
          <p:cNvSpPr txBox="1"/>
          <p:nvPr/>
        </p:nvSpPr>
        <p:spPr>
          <a:xfrm>
            <a:off x="8368862" y="4623265"/>
            <a:ext cx="3061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dirty="0"/>
              <a:t>Significant improvement in this quandrant!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9BE5A6-5B73-56F7-2A4C-8C753F67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IACHEC 23, Detectors and Background Working Group session</a:t>
            </a:r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829483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A349EF-204C-CC7B-7AF6-B80CF3F16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Applying the spatial offsets to other energies?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B5095-04A3-F15D-0E9F-E7DE750B6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ES" dirty="0"/>
              <a:t>In </a:t>
            </a:r>
            <a:r>
              <a:rPr lang="en-ES" i="1" dirty="0">
                <a:solidFill>
                  <a:schemeClr val="accent1"/>
                </a:solidFill>
              </a:rPr>
              <a:t>Sanders et al. (2020)</a:t>
            </a:r>
            <a:r>
              <a:rPr lang="en-ES" i="1" dirty="0"/>
              <a:t> </a:t>
            </a:r>
            <a:r>
              <a:rPr lang="en-ES" dirty="0"/>
              <a:t>the derived offsets are applied to energies down to ~ 6 keV, i.e. for the iron complex at ~6.5 keV (galaxy clusters)</a:t>
            </a:r>
          </a:p>
          <a:p>
            <a:endParaRPr lang="en-ES" dirty="0"/>
          </a:p>
          <a:p>
            <a:pPr marL="0" indent="0">
              <a:buNone/>
            </a:pPr>
            <a:endParaRPr lang="en-ES" dirty="0"/>
          </a:p>
          <a:p>
            <a:r>
              <a:rPr lang="en-ES" dirty="0"/>
              <a:t>To validate, we apply the Cu-derived offsets to the Mn K⍺ line </a:t>
            </a:r>
            <a:br>
              <a:rPr lang="en-ES" dirty="0"/>
            </a:br>
            <a:r>
              <a:rPr lang="en-ES" dirty="0"/>
              <a:t>at ~6 keV, internal calibration source</a:t>
            </a:r>
          </a:p>
          <a:p>
            <a:pPr lvl="1"/>
            <a:r>
              <a:rPr lang="en-ES" dirty="0"/>
              <a:t>Source is faint after rev. 2000 </a:t>
            </a:r>
            <a:r>
              <a:rPr lang="en-ES" dirty="0">
                <a:sym typeface="Wingdings" pitchFamily="2" charset="2"/>
              </a:rPr>
              <a:t> no results in most of the spatial bins</a:t>
            </a:r>
          </a:p>
          <a:p>
            <a:pPr lvl="1"/>
            <a:r>
              <a:rPr lang="en-ES" dirty="0">
                <a:sym typeface="Wingdings" pitchFamily="2" charset="2"/>
              </a:rPr>
              <a:t>Check at rev. &lt; 2000 for validation</a:t>
            </a:r>
            <a:endParaRPr lang="en-ES" dirty="0"/>
          </a:p>
          <a:p>
            <a:pPr lvl="1"/>
            <a:endParaRPr lang="en-E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53E6D8-D474-D5D8-EAB7-7072E96F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37F4-E0A6-C549-933C-872271E4C362}" type="slidenum">
              <a:rPr lang="en-ES" smtClean="0"/>
              <a:t>8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14C95-8A9D-6C78-70CF-DCCFA0790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IACHEC 23, Detectors and Background Working Group session</a:t>
            </a:r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449158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EE8C1-5DEF-BAED-3624-0E62528E1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37F4-E0A6-C549-933C-872271E4C362}" type="slidenum">
              <a:rPr lang="en-ES" smtClean="0"/>
              <a:t>9</a:t>
            </a:fld>
            <a:endParaRPr lang="en-ES"/>
          </a:p>
        </p:txBody>
      </p:sp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AB63DBEF-AC2C-232E-8741-90E0ED1EC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51" y="1187668"/>
            <a:ext cx="5626583" cy="4916924"/>
          </a:xfrm>
          <a:prstGeom prst="rect">
            <a:avLst/>
          </a:prstGeom>
        </p:spPr>
      </p:pic>
      <p:pic>
        <p:nvPicPr>
          <p:cNvPr id="8" name="Picture 7" descr="A picture containing text, pencil, stationary&#10;&#10;Description automatically generated">
            <a:extLst>
              <a:ext uri="{FF2B5EF4-FFF2-40B4-BE49-F238E27FC236}">
                <a16:creationId xmlns:a16="http://schemas.microsoft.com/office/drawing/2014/main" id="{B0965316-03CE-B0A7-C4BE-F6D5F2421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068" y="1187668"/>
            <a:ext cx="5626582" cy="49169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529060-8FD8-B0B6-9A32-A24DA86F8F86}"/>
              </a:ext>
            </a:extLst>
          </p:cNvPr>
          <p:cNvSpPr txBox="1"/>
          <p:nvPr/>
        </p:nvSpPr>
        <p:spPr>
          <a:xfrm>
            <a:off x="5108028" y="472966"/>
            <a:ext cx="3726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dirty="0"/>
              <a:t>Mn K⍺ before and after CU correction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0F42FA-F8F6-B2D0-D3D2-094DB91ABC1B}"/>
              </a:ext>
            </a:extLst>
          </p:cNvPr>
          <p:cNvSpPr txBox="1"/>
          <p:nvPr/>
        </p:nvSpPr>
        <p:spPr>
          <a:xfrm>
            <a:off x="2585545" y="-7672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E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C17834-1F08-A77D-FA8F-72B456D29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IACHEC 23, Detectors and Background Working Group session</a:t>
            </a:r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748809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800</Words>
  <Application>Microsoft Macintosh PowerPoint</Application>
  <PresentationFormat>Widescreen</PresentationFormat>
  <Paragraphs>110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Menlo</vt:lpstr>
      <vt:lpstr>Office Theme</vt:lpstr>
      <vt:lpstr>XMM EPIC-pn: spatial CTI correction  using Cu K𝛂 and Mn K𝛂  (update from IACHEC 22)</vt:lpstr>
      <vt:lpstr>Spatial CTI offsets</vt:lpstr>
      <vt:lpstr>Example for modelling the LTC, CCD02</vt:lpstr>
      <vt:lpstr>PowerPoint Presentation</vt:lpstr>
      <vt:lpstr>Example, correction</vt:lpstr>
      <vt:lpstr>PowerPoint Presentation</vt:lpstr>
      <vt:lpstr>PowerPoint Presentation</vt:lpstr>
      <vt:lpstr>Applying the spatial offsets to other energies?</vt:lpstr>
      <vt:lpstr>PowerPoint Presentation</vt:lpstr>
      <vt:lpstr>PowerPoint Presentation</vt:lpstr>
      <vt:lpstr>PowerPoint Presentation</vt:lpstr>
      <vt:lpstr>PowerPoint Presentation</vt:lpstr>
      <vt:lpstr>Energy scale in [6,9] keV</vt:lpstr>
      <vt:lpstr>6-lines model examples, full CCD areas</vt:lpstr>
      <vt:lpstr>PowerPoint Presentation</vt:lpstr>
      <vt:lpstr>PowerPoint Presentation</vt:lpstr>
      <vt:lpstr>Summary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XMM EPIC-pn energy scale at 8 keV for Full Frame and Extended Full Frame modes using Cu-K𝛂 </dc:title>
  <dc:creator>Ivan Valtchanov</dc:creator>
  <cp:lastModifiedBy>Ivan Valtchanov</cp:lastModifiedBy>
  <cp:revision>3</cp:revision>
  <dcterms:created xsi:type="dcterms:W3CDTF">2022-04-25T08:36:20Z</dcterms:created>
  <dcterms:modified xsi:type="dcterms:W3CDTF">2023-04-24T08:02:39Z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976fa30-1907-4356-8241-62ea5e1c0256_Enabled">
    <vt:lpwstr>true</vt:lpwstr>
  </property>
  <property fmtid="{D5CDD505-2E9C-101B-9397-08002B2CF9AE}" pid="3" name="MSIP_Label_3976fa30-1907-4356-8241-62ea5e1c0256_SetDate">
    <vt:lpwstr>2022-04-25T08:36:20Z</vt:lpwstr>
  </property>
  <property fmtid="{D5CDD505-2E9C-101B-9397-08002B2CF9AE}" pid="4" name="MSIP_Label_3976fa30-1907-4356-8241-62ea5e1c0256_Method">
    <vt:lpwstr>Standard</vt:lpwstr>
  </property>
  <property fmtid="{D5CDD505-2E9C-101B-9397-08002B2CF9AE}" pid="5" name="MSIP_Label_3976fa30-1907-4356-8241-62ea5e1c0256_Name">
    <vt:lpwstr>ESA UNCLASSIFIED – For ESA Official Use Only</vt:lpwstr>
  </property>
  <property fmtid="{D5CDD505-2E9C-101B-9397-08002B2CF9AE}" pid="6" name="MSIP_Label_3976fa30-1907-4356-8241-62ea5e1c0256_SiteId">
    <vt:lpwstr>9a5cacd0-2bef-4dd7-ac5c-7ebe1f54f495</vt:lpwstr>
  </property>
  <property fmtid="{D5CDD505-2E9C-101B-9397-08002B2CF9AE}" pid="7" name="MSIP_Label_3976fa30-1907-4356-8241-62ea5e1c0256_ActionId">
    <vt:lpwstr>2466a288-d2a6-488f-80a6-1bff64e17655</vt:lpwstr>
  </property>
  <property fmtid="{D5CDD505-2E9C-101B-9397-08002B2CF9AE}" pid="8" name="MSIP_Label_3976fa30-1907-4356-8241-62ea5e1c0256_ContentBits">
    <vt:lpwstr>0</vt:lpwstr>
  </property>
</Properties>
</file>