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0" r:id="rId4"/>
    <p:sldId id="257" r:id="rId5"/>
    <p:sldId id="258" r:id="rId6"/>
    <p:sldId id="259" r:id="rId7"/>
    <p:sldId id="260" r:id="rId8"/>
    <p:sldId id="261" r:id="rId9"/>
    <p:sldId id="277" r:id="rId10"/>
    <p:sldId id="262" r:id="rId11"/>
    <p:sldId id="272" r:id="rId12"/>
    <p:sldId id="264" r:id="rId13"/>
    <p:sldId id="263" r:id="rId14"/>
    <p:sldId id="273" r:id="rId15"/>
    <p:sldId id="271" r:id="rId16"/>
    <p:sldId id="267" r:id="rId17"/>
    <p:sldId id="266" r:id="rId18"/>
    <p:sldId id="276" r:id="rId19"/>
    <p:sldId id="265" r:id="rId20"/>
    <p:sldId id="268" r:id="rId21"/>
    <p:sldId id="269" r:id="rId22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5EF62E-AE64-CD4A-B14B-DE6550E3E267}" v="16" dt="2024-05-13T12:46:44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9"/>
    <p:restoredTop sz="94692"/>
  </p:normalViewPr>
  <p:slideViewPr>
    <p:cSldViewPr snapToGrid="0">
      <p:cViewPr varScale="1">
        <p:scale>
          <a:sx n="108" d="100"/>
          <a:sy n="108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Valtchanov" userId="924a1d18-8ae7-43d5-84d5-dc993977c39c" providerId="ADAL" clId="{905EF62E-AE64-CD4A-B14B-DE6550E3E267}"/>
    <pc:docChg chg="undo custSel addSld delSld modSld sldOrd">
      <pc:chgData name="Ivan Valtchanov" userId="924a1d18-8ae7-43d5-84d5-dc993977c39c" providerId="ADAL" clId="{905EF62E-AE64-CD4A-B14B-DE6550E3E267}" dt="2024-05-13T13:00:04.137" v="1575" actId="20577"/>
      <pc:docMkLst>
        <pc:docMk/>
      </pc:docMkLst>
      <pc:sldChg chg="modSp mod">
        <pc:chgData name="Ivan Valtchanov" userId="924a1d18-8ae7-43d5-84d5-dc993977c39c" providerId="ADAL" clId="{905EF62E-AE64-CD4A-B14B-DE6550E3E267}" dt="2024-05-06T12:51:39.975" v="27" actId="20577"/>
        <pc:sldMkLst>
          <pc:docMk/>
          <pc:sldMk cId="1506512075" sldId="256"/>
        </pc:sldMkLst>
        <pc:spChg chg="mod">
          <ac:chgData name="Ivan Valtchanov" userId="924a1d18-8ae7-43d5-84d5-dc993977c39c" providerId="ADAL" clId="{905EF62E-AE64-CD4A-B14B-DE6550E3E267}" dt="2024-05-06T12:51:39.975" v="27" actId="20577"/>
          <ac:spMkLst>
            <pc:docMk/>
            <pc:sldMk cId="1506512075" sldId="256"/>
            <ac:spMk id="4" creationId="{5E19ADD8-0D4A-5F90-B98E-3810C6D275C6}"/>
          </ac:spMkLst>
        </pc:spChg>
      </pc:sldChg>
      <pc:sldChg chg="modSp mod">
        <pc:chgData name="Ivan Valtchanov" userId="924a1d18-8ae7-43d5-84d5-dc993977c39c" providerId="ADAL" clId="{905EF62E-AE64-CD4A-B14B-DE6550E3E267}" dt="2024-05-06T12:53:58.080" v="94" actId="20577"/>
        <pc:sldMkLst>
          <pc:docMk/>
          <pc:sldMk cId="4008551231" sldId="257"/>
        </pc:sldMkLst>
        <pc:spChg chg="mod">
          <ac:chgData name="Ivan Valtchanov" userId="924a1d18-8ae7-43d5-84d5-dc993977c39c" providerId="ADAL" clId="{905EF62E-AE64-CD4A-B14B-DE6550E3E267}" dt="2024-05-06T12:53:58.080" v="94" actId="20577"/>
          <ac:spMkLst>
            <pc:docMk/>
            <pc:sldMk cId="4008551231" sldId="257"/>
            <ac:spMk id="17" creationId="{9E5EFF77-01AA-CDD1-0B63-4000CF554C8C}"/>
          </ac:spMkLst>
        </pc:spChg>
      </pc:sldChg>
      <pc:sldChg chg="modSp mod">
        <pc:chgData name="Ivan Valtchanov" userId="924a1d18-8ae7-43d5-84d5-dc993977c39c" providerId="ADAL" clId="{905EF62E-AE64-CD4A-B14B-DE6550E3E267}" dt="2024-05-13T08:53:21.772" v="1104" actId="20577"/>
        <pc:sldMkLst>
          <pc:docMk/>
          <pc:sldMk cId="3682389774" sldId="259"/>
        </pc:sldMkLst>
        <pc:spChg chg="mod">
          <ac:chgData name="Ivan Valtchanov" userId="924a1d18-8ae7-43d5-84d5-dc993977c39c" providerId="ADAL" clId="{905EF62E-AE64-CD4A-B14B-DE6550E3E267}" dt="2024-05-13T08:53:21.772" v="1104" actId="20577"/>
          <ac:spMkLst>
            <pc:docMk/>
            <pc:sldMk cId="3682389774" sldId="259"/>
            <ac:spMk id="5" creationId="{E77CE64F-1F3F-1851-3522-7AEEC18245D9}"/>
          </ac:spMkLst>
        </pc:spChg>
      </pc:sldChg>
      <pc:sldChg chg="modSp mod">
        <pc:chgData name="Ivan Valtchanov" userId="924a1d18-8ae7-43d5-84d5-dc993977c39c" providerId="ADAL" clId="{905EF62E-AE64-CD4A-B14B-DE6550E3E267}" dt="2024-05-13T12:51:20.556" v="1454" actId="20577"/>
        <pc:sldMkLst>
          <pc:docMk/>
          <pc:sldMk cId="3877523778" sldId="260"/>
        </pc:sldMkLst>
        <pc:spChg chg="mod">
          <ac:chgData name="Ivan Valtchanov" userId="924a1d18-8ae7-43d5-84d5-dc993977c39c" providerId="ADAL" clId="{905EF62E-AE64-CD4A-B14B-DE6550E3E267}" dt="2024-05-13T12:51:16.914" v="1448" actId="20577"/>
          <ac:spMkLst>
            <pc:docMk/>
            <pc:sldMk cId="3877523778" sldId="260"/>
            <ac:spMk id="11" creationId="{B4174E76-8E3C-9514-21D3-623BD9FB76B6}"/>
          </ac:spMkLst>
        </pc:spChg>
        <pc:spChg chg="mod">
          <ac:chgData name="Ivan Valtchanov" userId="924a1d18-8ae7-43d5-84d5-dc993977c39c" providerId="ADAL" clId="{905EF62E-AE64-CD4A-B14B-DE6550E3E267}" dt="2024-05-13T12:51:20.556" v="1454" actId="20577"/>
          <ac:spMkLst>
            <pc:docMk/>
            <pc:sldMk cId="3877523778" sldId="260"/>
            <ac:spMk id="12" creationId="{E75766A2-D388-1DFD-DFEE-617F98E86251}"/>
          </ac:spMkLst>
        </pc:spChg>
      </pc:sldChg>
      <pc:sldChg chg="modNotesTx">
        <pc:chgData name="Ivan Valtchanov" userId="924a1d18-8ae7-43d5-84d5-dc993977c39c" providerId="ADAL" clId="{905EF62E-AE64-CD4A-B14B-DE6550E3E267}" dt="2024-05-13T10:36:16.568" v="1224" actId="20577"/>
        <pc:sldMkLst>
          <pc:docMk/>
          <pc:sldMk cId="421978944" sldId="261"/>
        </pc:sldMkLst>
      </pc:sldChg>
      <pc:sldChg chg="addSp delSp modSp mod">
        <pc:chgData name="Ivan Valtchanov" userId="924a1d18-8ae7-43d5-84d5-dc993977c39c" providerId="ADAL" clId="{905EF62E-AE64-CD4A-B14B-DE6550E3E267}" dt="2024-05-13T12:52:34.582" v="1494" actId="478"/>
        <pc:sldMkLst>
          <pc:docMk/>
          <pc:sldMk cId="137723772" sldId="262"/>
        </pc:sldMkLst>
        <pc:spChg chg="del mod">
          <ac:chgData name="Ivan Valtchanov" userId="924a1d18-8ae7-43d5-84d5-dc993977c39c" providerId="ADAL" clId="{905EF62E-AE64-CD4A-B14B-DE6550E3E267}" dt="2024-05-13T12:52:34.582" v="1494" actId="478"/>
          <ac:spMkLst>
            <pc:docMk/>
            <pc:sldMk cId="137723772" sldId="262"/>
            <ac:spMk id="2" creationId="{C6066F30-0F3F-974E-BF0E-2D13001619DE}"/>
          </ac:spMkLst>
        </pc:spChg>
        <pc:spChg chg="mod">
          <ac:chgData name="Ivan Valtchanov" userId="924a1d18-8ae7-43d5-84d5-dc993977c39c" providerId="ADAL" clId="{905EF62E-AE64-CD4A-B14B-DE6550E3E267}" dt="2024-05-06T13:04:44.008" v="289" actId="20577"/>
          <ac:spMkLst>
            <pc:docMk/>
            <pc:sldMk cId="137723772" sldId="262"/>
            <ac:spMk id="3" creationId="{1CC2D9C6-E970-577E-0C80-E967CECF5811}"/>
          </ac:spMkLst>
        </pc:spChg>
        <pc:spChg chg="add mod">
          <ac:chgData name="Ivan Valtchanov" userId="924a1d18-8ae7-43d5-84d5-dc993977c39c" providerId="ADAL" clId="{905EF62E-AE64-CD4A-B14B-DE6550E3E267}" dt="2024-05-06T13:06:20.663" v="320" actId="1076"/>
          <ac:spMkLst>
            <pc:docMk/>
            <pc:sldMk cId="137723772" sldId="262"/>
            <ac:spMk id="6" creationId="{A5113AD2-CAEC-B3C9-87CB-C496E6C99B89}"/>
          </ac:spMkLst>
        </pc:spChg>
        <pc:spChg chg="add mod">
          <ac:chgData name="Ivan Valtchanov" userId="924a1d18-8ae7-43d5-84d5-dc993977c39c" providerId="ADAL" clId="{905EF62E-AE64-CD4A-B14B-DE6550E3E267}" dt="2024-05-06T13:05:48.751" v="312" actId="1076"/>
          <ac:spMkLst>
            <pc:docMk/>
            <pc:sldMk cId="137723772" sldId="262"/>
            <ac:spMk id="7" creationId="{96CC0DA2-3DEF-E1C7-67A3-81FF96996C06}"/>
          </ac:spMkLst>
        </pc:spChg>
        <pc:spChg chg="add mod">
          <ac:chgData name="Ivan Valtchanov" userId="924a1d18-8ae7-43d5-84d5-dc993977c39c" providerId="ADAL" clId="{905EF62E-AE64-CD4A-B14B-DE6550E3E267}" dt="2024-05-06T13:06:12.228" v="314" actId="1076"/>
          <ac:spMkLst>
            <pc:docMk/>
            <pc:sldMk cId="137723772" sldId="262"/>
            <ac:spMk id="8" creationId="{78AA6883-BC41-24C8-615B-446A373A1126}"/>
          </ac:spMkLst>
        </pc:spChg>
        <pc:spChg chg="add mod">
          <ac:chgData name="Ivan Valtchanov" userId="924a1d18-8ae7-43d5-84d5-dc993977c39c" providerId="ADAL" clId="{905EF62E-AE64-CD4A-B14B-DE6550E3E267}" dt="2024-05-06T13:07:07.930" v="325" actId="208"/>
          <ac:spMkLst>
            <pc:docMk/>
            <pc:sldMk cId="137723772" sldId="262"/>
            <ac:spMk id="9" creationId="{BC4AF3E5-5A00-26FA-7132-76788D785029}"/>
          </ac:spMkLst>
        </pc:spChg>
        <pc:spChg chg="add mod">
          <ac:chgData name="Ivan Valtchanov" userId="924a1d18-8ae7-43d5-84d5-dc993977c39c" providerId="ADAL" clId="{905EF62E-AE64-CD4A-B14B-DE6550E3E267}" dt="2024-05-06T13:07:29.376" v="348" actId="20577"/>
          <ac:spMkLst>
            <pc:docMk/>
            <pc:sldMk cId="137723772" sldId="262"/>
            <ac:spMk id="10" creationId="{89D01D13-D068-B9DD-8C01-1F729DE3B478}"/>
          </ac:spMkLst>
        </pc:spChg>
        <pc:picChg chg="add mod">
          <ac:chgData name="Ivan Valtchanov" userId="924a1d18-8ae7-43d5-84d5-dc993977c39c" providerId="ADAL" clId="{905EF62E-AE64-CD4A-B14B-DE6550E3E267}" dt="2024-05-06T13:04:58.425" v="294" actId="1076"/>
          <ac:picMkLst>
            <pc:docMk/>
            <pc:sldMk cId="137723772" sldId="262"/>
            <ac:picMk id="5" creationId="{096A42DE-3283-4AC9-A04F-76D32FEE536C}"/>
          </ac:picMkLst>
        </pc:picChg>
        <pc:cxnChg chg="add mod">
          <ac:chgData name="Ivan Valtchanov" userId="924a1d18-8ae7-43d5-84d5-dc993977c39c" providerId="ADAL" clId="{905EF62E-AE64-CD4A-B14B-DE6550E3E267}" dt="2024-05-06T13:07:45.805" v="350" actId="208"/>
          <ac:cxnSpMkLst>
            <pc:docMk/>
            <pc:sldMk cId="137723772" sldId="262"/>
            <ac:cxnSpMk id="12" creationId="{BBACBA84-9B92-FA9C-0353-9B4A4D0812EE}"/>
          </ac:cxnSpMkLst>
        </pc:cxnChg>
      </pc:sldChg>
      <pc:sldChg chg="modSp mod ord">
        <pc:chgData name="Ivan Valtchanov" userId="924a1d18-8ae7-43d5-84d5-dc993977c39c" providerId="ADAL" clId="{905EF62E-AE64-CD4A-B14B-DE6550E3E267}" dt="2024-05-13T10:22:27.316" v="1127" actId="20578"/>
        <pc:sldMkLst>
          <pc:docMk/>
          <pc:sldMk cId="3548441747" sldId="265"/>
        </pc:sldMkLst>
        <pc:spChg chg="mod">
          <ac:chgData name="Ivan Valtchanov" userId="924a1d18-8ae7-43d5-84d5-dc993977c39c" providerId="ADAL" clId="{905EF62E-AE64-CD4A-B14B-DE6550E3E267}" dt="2024-05-06T13:11:36.384" v="475" actId="20577"/>
          <ac:spMkLst>
            <pc:docMk/>
            <pc:sldMk cId="3548441747" sldId="265"/>
            <ac:spMk id="5" creationId="{4ECEB76F-7BCB-D4CE-B2E6-23E66040B7BB}"/>
          </ac:spMkLst>
        </pc:spChg>
      </pc:sldChg>
      <pc:sldChg chg="modSp mod">
        <pc:chgData name="Ivan Valtchanov" userId="924a1d18-8ae7-43d5-84d5-dc993977c39c" providerId="ADAL" clId="{905EF62E-AE64-CD4A-B14B-DE6550E3E267}" dt="2024-05-13T10:20:14.740" v="1126" actId="1076"/>
        <pc:sldMkLst>
          <pc:docMk/>
          <pc:sldMk cId="3908165955" sldId="267"/>
        </pc:sldMkLst>
        <pc:spChg chg="mod">
          <ac:chgData name="Ivan Valtchanov" userId="924a1d18-8ae7-43d5-84d5-dc993977c39c" providerId="ADAL" clId="{905EF62E-AE64-CD4A-B14B-DE6550E3E267}" dt="2024-05-13T10:20:14.740" v="1126" actId="1076"/>
          <ac:spMkLst>
            <pc:docMk/>
            <pc:sldMk cId="3908165955" sldId="267"/>
            <ac:spMk id="6" creationId="{05D4715D-C381-B3B1-FB56-F2924AD2ED22}"/>
          </ac:spMkLst>
        </pc:spChg>
      </pc:sldChg>
      <pc:sldChg chg="ord">
        <pc:chgData name="Ivan Valtchanov" userId="924a1d18-8ae7-43d5-84d5-dc993977c39c" providerId="ADAL" clId="{905EF62E-AE64-CD4A-B14B-DE6550E3E267}" dt="2024-05-06T13:17:33.258" v="884" actId="20578"/>
        <pc:sldMkLst>
          <pc:docMk/>
          <pc:sldMk cId="2602724767" sldId="268"/>
        </pc:sldMkLst>
      </pc:sldChg>
      <pc:sldChg chg="addSp modSp mod">
        <pc:chgData name="Ivan Valtchanov" userId="924a1d18-8ae7-43d5-84d5-dc993977c39c" providerId="ADAL" clId="{905EF62E-AE64-CD4A-B14B-DE6550E3E267}" dt="2024-05-13T12:46:51.068" v="1444" actId="20577"/>
        <pc:sldMkLst>
          <pc:docMk/>
          <pc:sldMk cId="71909158" sldId="270"/>
        </pc:sldMkLst>
        <pc:spChg chg="add mod">
          <ac:chgData name="Ivan Valtchanov" userId="924a1d18-8ae7-43d5-84d5-dc993977c39c" providerId="ADAL" clId="{905EF62E-AE64-CD4A-B14B-DE6550E3E267}" dt="2024-05-13T12:46:51.068" v="1444" actId="20577"/>
          <ac:spMkLst>
            <pc:docMk/>
            <pc:sldMk cId="71909158" sldId="270"/>
            <ac:spMk id="2" creationId="{50F8CE28-3F32-2B31-B920-F5DB9F98570A}"/>
          </ac:spMkLst>
        </pc:spChg>
        <pc:spChg chg="mod">
          <ac:chgData name="Ivan Valtchanov" userId="924a1d18-8ae7-43d5-84d5-dc993977c39c" providerId="ADAL" clId="{905EF62E-AE64-CD4A-B14B-DE6550E3E267}" dt="2024-05-13T12:46:25.054" v="1416" actId="1076"/>
          <ac:spMkLst>
            <pc:docMk/>
            <pc:sldMk cId="71909158" sldId="270"/>
            <ac:spMk id="3" creationId="{3B8012C6-720B-E6E6-D73E-9A994770FFEF}"/>
          </ac:spMkLst>
        </pc:spChg>
        <pc:spChg chg="add mod">
          <ac:chgData name="Ivan Valtchanov" userId="924a1d18-8ae7-43d5-84d5-dc993977c39c" providerId="ADAL" clId="{905EF62E-AE64-CD4A-B14B-DE6550E3E267}" dt="2024-05-06T12:59:29.123" v="149" actId="1076"/>
          <ac:spMkLst>
            <pc:docMk/>
            <pc:sldMk cId="71909158" sldId="270"/>
            <ac:spMk id="9" creationId="{4D1C617A-C73B-D60B-6E75-696DD253F222}"/>
          </ac:spMkLst>
        </pc:spChg>
        <pc:spChg chg="add mod">
          <ac:chgData name="Ivan Valtchanov" userId="924a1d18-8ae7-43d5-84d5-dc993977c39c" providerId="ADAL" clId="{905EF62E-AE64-CD4A-B14B-DE6550E3E267}" dt="2024-05-06T12:59:37.076" v="160" actId="1076"/>
          <ac:spMkLst>
            <pc:docMk/>
            <pc:sldMk cId="71909158" sldId="270"/>
            <ac:spMk id="10" creationId="{F0DB565C-1C7C-D163-1730-B0AEB5D1015B}"/>
          </ac:spMkLst>
        </pc:spChg>
        <pc:spChg chg="add mod">
          <ac:chgData name="Ivan Valtchanov" userId="924a1d18-8ae7-43d5-84d5-dc993977c39c" providerId="ADAL" clId="{905EF62E-AE64-CD4A-B14B-DE6550E3E267}" dt="2024-05-06T12:59:46.845" v="174" actId="1076"/>
          <ac:spMkLst>
            <pc:docMk/>
            <pc:sldMk cId="71909158" sldId="270"/>
            <ac:spMk id="11" creationId="{BB01A368-E5AB-1802-0047-7FA7943F7B01}"/>
          </ac:spMkLst>
        </pc:spChg>
        <pc:picChg chg="add mod">
          <ac:chgData name="Ivan Valtchanov" userId="924a1d18-8ae7-43d5-84d5-dc993977c39c" providerId="ADAL" clId="{905EF62E-AE64-CD4A-B14B-DE6550E3E267}" dt="2024-05-13T12:46:27.529" v="1417" actId="1076"/>
          <ac:picMkLst>
            <pc:docMk/>
            <pc:sldMk cId="71909158" sldId="270"/>
            <ac:picMk id="4" creationId="{E0E3E290-378D-19F1-44A8-868A3470AEDF}"/>
          </ac:picMkLst>
        </pc:picChg>
        <pc:picChg chg="add mod">
          <ac:chgData name="Ivan Valtchanov" userId="924a1d18-8ae7-43d5-84d5-dc993977c39c" providerId="ADAL" clId="{905EF62E-AE64-CD4A-B14B-DE6550E3E267}" dt="2024-05-13T12:46:29.350" v="1418" actId="1076"/>
          <ac:picMkLst>
            <pc:docMk/>
            <pc:sldMk cId="71909158" sldId="270"/>
            <ac:picMk id="6" creationId="{1358B521-6510-7E0F-DA30-CC28740ACA15}"/>
          </ac:picMkLst>
        </pc:picChg>
        <pc:picChg chg="add mod">
          <ac:chgData name="Ivan Valtchanov" userId="924a1d18-8ae7-43d5-84d5-dc993977c39c" providerId="ADAL" clId="{905EF62E-AE64-CD4A-B14B-DE6550E3E267}" dt="2024-05-13T12:46:31.640" v="1419" actId="1076"/>
          <ac:picMkLst>
            <pc:docMk/>
            <pc:sldMk cId="71909158" sldId="270"/>
            <ac:picMk id="8" creationId="{E15314C6-A13C-B7DC-DAA3-F47B27BD93A9}"/>
          </ac:picMkLst>
        </pc:picChg>
      </pc:sldChg>
      <pc:sldChg chg="modSp mod ord">
        <pc:chgData name="Ivan Valtchanov" userId="924a1d18-8ae7-43d5-84d5-dc993977c39c" providerId="ADAL" clId="{905EF62E-AE64-CD4A-B14B-DE6550E3E267}" dt="2024-05-13T10:52:00.953" v="1289" actId="14100"/>
        <pc:sldMkLst>
          <pc:docMk/>
          <pc:sldMk cId="113215843" sldId="271"/>
        </pc:sldMkLst>
        <pc:spChg chg="mod">
          <ac:chgData name="Ivan Valtchanov" userId="924a1d18-8ae7-43d5-84d5-dc993977c39c" providerId="ADAL" clId="{905EF62E-AE64-CD4A-B14B-DE6550E3E267}" dt="2024-05-13T10:23:07.700" v="1132" actId="20577"/>
          <ac:spMkLst>
            <pc:docMk/>
            <pc:sldMk cId="113215843" sldId="271"/>
            <ac:spMk id="2" creationId="{4DAC051F-77E7-87D3-7788-33AFD7972D47}"/>
          </ac:spMkLst>
        </pc:spChg>
        <pc:spChg chg="mod">
          <ac:chgData name="Ivan Valtchanov" userId="924a1d18-8ae7-43d5-84d5-dc993977c39c" providerId="ADAL" clId="{905EF62E-AE64-CD4A-B14B-DE6550E3E267}" dt="2024-05-13T10:52:00.953" v="1289" actId="14100"/>
          <ac:spMkLst>
            <pc:docMk/>
            <pc:sldMk cId="113215843" sldId="271"/>
            <ac:spMk id="3" creationId="{20F77EE3-A035-D79B-F753-D1A44CA08E48}"/>
          </ac:spMkLst>
        </pc:spChg>
        <pc:picChg chg="mod">
          <ac:chgData name="Ivan Valtchanov" userId="924a1d18-8ae7-43d5-84d5-dc993977c39c" providerId="ADAL" clId="{905EF62E-AE64-CD4A-B14B-DE6550E3E267}" dt="2024-05-13T10:28:13.654" v="1160" actId="14861"/>
          <ac:picMkLst>
            <pc:docMk/>
            <pc:sldMk cId="113215843" sldId="271"/>
            <ac:picMk id="5" creationId="{942F7DAB-6985-8B07-75DF-7D8F208AF4D3}"/>
          </ac:picMkLst>
        </pc:picChg>
      </pc:sldChg>
      <pc:sldChg chg="addSp modSp add mod">
        <pc:chgData name="Ivan Valtchanov" userId="924a1d18-8ae7-43d5-84d5-dc993977c39c" providerId="ADAL" clId="{905EF62E-AE64-CD4A-B14B-DE6550E3E267}" dt="2024-05-06T20:23:43.971" v="892" actId="14100"/>
        <pc:sldMkLst>
          <pc:docMk/>
          <pc:sldMk cId="1432606835" sldId="272"/>
        </pc:sldMkLst>
        <pc:spChg chg="mod">
          <ac:chgData name="Ivan Valtchanov" userId="924a1d18-8ae7-43d5-84d5-dc993977c39c" providerId="ADAL" clId="{905EF62E-AE64-CD4A-B14B-DE6550E3E267}" dt="2024-05-06T20:23:43.971" v="892" actId="14100"/>
          <ac:spMkLst>
            <pc:docMk/>
            <pc:sldMk cId="1432606835" sldId="272"/>
            <ac:spMk id="3" creationId="{1CC2D9C6-E970-577E-0C80-E967CECF5811}"/>
          </ac:spMkLst>
        </pc:spChg>
        <pc:picChg chg="add mod">
          <ac:chgData name="Ivan Valtchanov" userId="924a1d18-8ae7-43d5-84d5-dc993977c39c" providerId="ADAL" clId="{905EF62E-AE64-CD4A-B14B-DE6550E3E267}" dt="2024-05-06T20:23:34.791" v="891" actId="1076"/>
          <ac:picMkLst>
            <pc:docMk/>
            <pc:sldMk cId="1432606835" sldId="272"/>
            <ac:picMk id="5" creationId="{68C61DE1-2579-156D-135D-07AA8A21DE24}"/>
          </ac:picMkLst>
        </pc:picChg>
      </pc:sldChg>
      <pc:sldChg chg="addSp modSp new del mod modClrScheme chgLayout">
        <pc:chgData name="Ivan Valtchanov" userId="924a1d18-8ae7-43d5-84d5-dc993977c39c" providerId="ADAL" clId="{905EF62E-AE64-CD4A-B14B-DE6550E3E267}" dt="2024-05-06T13:10:53.434" v="433" actId="2696"/>
        <pc:sldMkLst>
          <pc:docMk/>
          <pc:sldMk cId="1982330447" sldId="273"/>
        </pc:sldMkLst>
        <pc:spChg chg="add mod">
          <ac:chgData name="Ivan Valtchanov" userId="924a1d18-8ae7-43d5-84d5-dc993977c39c" providerId="ADAL" clId="{905EF62E-AE64-CD4A-B14B-DE6550E3E267}" dt="2024-05-06T13:10:49.219" v="432" actId="20577"/>
          <ac:spMkLst>
            <pc:docMk/>
            <pc:sldMk cId="1982330447" sldId="273"/>
            <ac:spMk id="2" creationId="{3051FF18-674D-AB16-21B2-7BFB26FFF3F6}"/>
          </ac:spMkLst>
        </pc:spChg>
      </pc:sldChg>
      <pc:sldChg chg="modSp add mod ord">
        <pc:chgData name="Ivan Valtchanov" userId="924a1d18-8ae7-43d5-84d5-dc993977c39c" providerId="ADAL" clId="{905EF62E-AE64-CD4A-B14B-DE6550E3E267}" dt="2024-05-13T13:00:04.137" v="1575" actId="20577"/>
        <pc:sldMkLst>
          <pc:docMk/>
          <pc:sldMk cId="2152187643" sldId="273"/>
        </pc:sldMkLst>
        <pc:spChg chg="mod">
          <ac:chgData name="Ivan Valtchanov" userId="924a1d18-8ae7-43d5-84d5-dc993977c39c" providerId="ADAL" clId="{905EF62E-AE64-CD4A-B14B-DE6550E3E267}" dt="2024-05-13T10:16:05.778" v="1107" actId="20577"/>
          <ac:spMkLst>
            <pc:docMk/>
            <pc:sldMk cId="2152187643" sldId="273"/>
            <ac:spMk id="2" creationId="{ECFADBB5-4359-9D9B-A9F0-35F15B12DD8E}"/>
          </ac:spMkLst>
        </pc:spChg>
        <pc:spChg chg="mod">
          <ac:chgData name="Ivan Valtchanov" userId="924a1d18-8ae7-43d5-84d5-dc993977c39c" providerId="ADAL" clId="{905EF62E-AE64-CD4A-B14B-DE6550E3E267}" dt="2024-05-13T13:00:04.137" v="1575" actId="20577"/>
          <ac:spMkLst>
            <pc:docMk/>
            <pc:sldMk cId="2152187643" sldId="273"/>
            <ac:spMk id="3" creationId="{1895C417-5D77-5167-6986-71C188002B32}"/>
          </ac:spMkLst>
        </pc:spChg>
      </pc:sldChg>
      <pc:sldChg chg="addSp delSp modSp new mod">
        <pc:chgData name="Ivan Valtchanov" userId="924a1d18-8ae7-43d5-84d5-dc993977c39c" providerId="ADAL" clId="{905EF62E-AE64-CD4A-B14B-DE6550E3E267}" dt="2024-05-13T12:46:04.872" v="1415" actId="20577"/>
        <pc:sldMkLst>
          <pc:docMk/>
          <pc:sldMk cId="1426413581" sldId="274"/>
        </pc:sldMkLst>
        <pc:spChg chg="del">
          <ac:chgData name="Ivan Valtchanov" userId="924a1d18-8ae7-43d5-84d5-dc993977c39c" providerId="ADAL" clId="{905EF62E-AE64-CD4A-B14B-DE6550E3E267}" dt="2024-05-13T07:58:36.405" v="894" actId="478"/>
          <ac:spMkLst>
            <pc:docMk/>
            <pc:sldMk cId="1426413581" sldId="274"/>
            <ac:spMk id="2" creationId="{3D0809FA-D3B8-1A28-AD69-8C1552C01438}"/>
          </ac:spMkLst>
        </pc:spChg>
        <pc:spChg chg="mod">
          <ac:chgData name="Ivan Valtchanov" userId="924a1d18-8ae7-43d5-84d5-dc993977c39c" providerId="ADAL" clId="{905EF62E-AE64-CD4A-B14B-DE6550E3E267}" dt="2024-05-13T12:46:04.872" v="1415" actId="20577"/>
          <ac:spMkLst>
            <pc:docMk/>
            <pc:sldMk cId="1426413581" sldId="274"/>
            <ac:spMk id="3" creationId="{6CA49F0C-7D98-A12E-31A6-3C7E5C7EB8E7}"/>
          </ac:spMkLst>
        </pc:spChg>
        <pc:picChg chg="add mod">
          <ac:chgData name="Ivan Valtchanov" userId="924a1d18-8ae7-43d5-84d5-dc993977c39c" providerId="ADAL" clId="{905EF62E-AE64-CD4A-B14B-DE6550E3E267}" dt="2024-05-13T12:45:13.568" v="1347" actId="1076"/>
          <ac:picMkLst>
            <pc:docMk/>
            <pc:sldMk cId="1426413581" sldId="274"/>
            <ac:picMk id="5" creationId="{649F6597-CF90-B247-36E8-6DAA0778D464}"/>
          </ac:picMkLst>
        </pc:picChg>
      </pc:sldChg>
      <pc:sldChg chg="new del">
        <pc:chgData name="Ivan Valtchanov" userId="924a1d18-8ae7-43d5-84d5-dc993977c39c" providerId="ADAL" clId="{905EF62E-AE64-CD4A-B14B-DE6550E3E267}" dt="2024-05-13T10:16:50.929" v="1119" actId="2696"/>
        <pc:sldMkLst>
          <pc:docMk/>
          <pc:sldMk cId="2065379650" sldId="275"/>
        </pc:sldMkLst>
      </pc:sldChg>
      <pc:sldChg chg="modSp new mod">
        <pc:chgData name="Ivan Valtchanov" userId="924a1d18-8ae7-43d5-84d5-dc993977c39c" providerId="ADAL" clId="{905EF62E-AE64-CD4A-B14B-DE6550E3E267}" dt="2024-05-13T10:26:39.321" v="1157" actId="1076"/>
        <pc:sldMkLst>
          <pc:docMk/>
          <pc:sldMk cId="4014081155" sldId="276"/>
        </pc:sldMkLst>
        <pc:spChg chg="mod">
          <ac:chgData name="Ivan Valtchanov" userId="924a1d18-8ae7-43d5-84d5-dc993977c39c" providerId="ADAL" clId="{905EF62E-AE64-CD4A-B14B-DE6550E3E267}" dt="2024-05-13T10:26:39.321" v="1157" actId="1076"/>
          <ac:spMkLst>
            <pc:docMk/>
            <pc:sldMk cId="4014081155" sldId="276"/>
            <ac:spMk id="2" creationId="{B2CD00BE-632D-F64D-097E-3BA5E75C37AB}"/>
          </ac:spMkLst>
        </pc:spChg>
      </pc:sldChg>
      <pc:sldChg chg="modSp new mod">
        <pc:chgData name="Ivan Valtchanov" userId="924a1d18-8ae7-43d5-84d5-dc993977c39c" providerId="ADAL" clId="{905EF62E-AE64-CD4A-B14B-DE6550E3E267}" dt="2024-05-13T12:52:18.753" v="1492" actId="1076"/>
        <pc:sldMkLst>
          <pc:docMk/>
          <pc:sldMk cId="891538518" sldId="277"/>
        </pc:sldMkLst>
        <pc:spChg chg="mod">
          <ac:chgData name="Ivan Valtchanov" userId="924a1d18-8ae7-43d5-84d5-dc993977c39c" providerId="ADAL" clId="{905EF62E-AE64-CD4A-B14B-DE6550E3E267}" dt="2024-05-13T12:52:18.753" v="1492" actId="1076"/>
          <ac:spMkLst>
            <pc:docMk/>
            <pc:sldMk cId="891538518" sldId="277"/>
            <ac:spMk id="2" creationId="{D7DE1BB6-2D20-55C9-60E0-28C43FC67A6C}"/>
          </ac:spMkLst>
        </pc:spChg>
      </pc:sldChg>
    </pc:docChg>
  </pc:docChgLst>
  <pc:docChgLst>
    <pc:chgData name="Ivan Valtchanov" userId="924a1d18-8ae7-43d5-84d5-dc993977c39c" providerId="ADAL" clId="{71A3FABC-3533-F643-838C-C58AAFA59F4D}"/>
    <pc:docChg chg="custSel addSld modSld">
      <pc:chgData name="Ivan Valtchanov" userId="924a1d18-8ae7-43d5-84d5-dc993977c39c" providerId="ADAL" clId="{71A3FABC-3533-F643-838C-C58AAFA59F4D}" dt="2024-03-20T13:19:12.789" v="579" actId="20577"/>
      <pc:docMkLst>
        <pc:docMk/>
      </pc:docMkLst>
      <pc:sldChg chg="delSp modSp new mod">
        <pc:chgData name="Ivan Valtchanov" userId="924a1d18-8ae7-43d5-84d5-dc993977c39c" providerId="ADAL" clId="{71A3FABC-3533-F643-838C-C58AAFA59F4D}" dt="2024-03-20T12:48:45.398" v="228" actId="478"/>
        <pc:sldMkLst>
          <pc:docMk/>
          <pc:sldMk cId="71909158" sldId="270"/>
        </pc:sldMkLst>
        <pc:spChg chg="del">
          <ac:chgData name="Ivan Valtchanov" userId="924a1d18-8ae7-43d5-84d5-dc993977c39c" providerId="ADAL" clId="{71A3FABC-3533-F643-838C-C58AAFA59F4D}" dt="2024-03-20T12:48:45.398" v="228" actId="478"/>
          <ac:spMkLst>
            <pc:docMk/>
            <pc:sldMk cId="71909158" sldId="270"/>
            <ac:spMk id="2" creationId="{AF762512-DFDA-12FB-2524-5A814681C647}"/>
          </ac:spMkLst>
        </pc:spChg>
        <pc:spChg chg="mod">
          <ac:chgData name="Ivan Valtchanov" userId="924a1d18-8ae7-43d5-84d5-dc993977c39c" providerId="ADAL" clId="{71A3FABC-3533-F643-838C-C58AAFA59F4D}" dt="2024-03-20T12:48:35.864" v="227" actId="20577"/>
          <ac:spMkLst>
            <pc:docMk/>
            <pc:sldMk cId="71909158" sldId="270"/>
            <ac:spMk id="3" creationId="{3B8012C6-720B-E6E6-D73E-9A994770FFEF}"/>
          </ac:spMkLst>
        </pc:spChg>
      </pc:sldChg>
      <pc:sldChg chg="addSp modSp new mod modClrScheme chgLayout">
        <pc:chgData name="Ivan Valtchanov" userId="924a1d18-8ae7-43d5-84d5-dc993977c39c" providerId="ADAL" clId="{71A3FABC-3533-F643-838C-C58AAFA59F4D}" dt="2024-03-20T13:19:12.789" v="579" actId="20577"/>
        <pc:sldMkLst>
          <pc:docMk/>
          <pc:sldMk cId="113215843" sldId="271"/>
        </pc:sldMkLst>
        <pc:spChg chg="add mod">
          <ac:chgData name="Ivan Valtchanov" userId="924a1d18-8ae7-43d5-84d5-dc993977c39c" providerId="ADAL" clId="{71A3FABC-3533-F643-838C-C58AAFA59F4D}" dt="2024-03-20T13:18:18.805" v="564" actId="20577"/>
          <ac:spMkLst>
            <pc:docMk/>
            <pc:sldMk cId="113215843" sldId="271"/>
            <ac:spMk id="2" creationId="{4DAC051F-77E7-87D3-7788-33AFD7972D47}"/>
          </ac:spMkLst>
        </pc:spChg>
        <pc:spChg chg="add mod">
          <ac:chgData name="Ivan Valtchanov" userId="924a1d18-8ae7-43d5-84d5-dc993977c39c" providerId="ADAL" clId="{71A3FABC-3533-F643-838C-C58AAFA59F4D}" dt="2024-03-20T13:19:12.789" v="579" actId="20577"/>
          <ac:spMkLst>
            <pc:docMk/>
            <pc:sldMk cId="113215843" sldId="271"/>
            <ac:spMk id="3" creationId="{20F77EE3-A035-D79B-F753-D1A44CA08E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E84-DE57-2F4F-851D-EEF47C1C6BDC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D4A3F-973E-EC4F-96CF-2CD20CE70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9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terms of percentage: +/- 20 eV at 6400 eV is +/- 0.3%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4A3F-973E-EC4F-96CF-2CD20CE70A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4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A2B6-3CDB-80EC-97AB-0EDAECCD9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42278-62BD-3D3B-2CFC-E0AC429B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3A2958-CFB5-D99E-C5E7-F59CDCE4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B8358-165E-0FF2-58AB-C29C27EF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Ivan Valtchanov, EPIC CAL + MPE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71942-E304-CEDA-CCFC-FD9A1034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D649-8F47-4B73-F89F-E1E1A665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538F2-9CF5-4C6A-3026-483A0FC7E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63D66-8667-F8A2-6A8B-74FDC21B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13A1C-C938-C6CF-19D8-E4398781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897A-2F75-D3D6-2851-3F4281C3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41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2C489-2044-0CCE-8A61-AD302A87F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88734-12E4-312D-58D2-FC839A2FF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73B46-31BC-A998-80F7-7AE8E5F1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8CD22-9D51-DEE5-A2B4-905FE8A5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4062-BCBA-3FEA-6920-C8228DFD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6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CAE9-9F06-3E34-1E14-A4755591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E5571-3B16-126A-3719-7305E2EEC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726D-0C39-6C81-030F-014F8794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008E1-4843-874C-6BAE-31CE83FF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2A8C6-CD9F-515E-147A-176AB04E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0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F7AC-A9E2-20A2-1B47-30ED2DDF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0C32C-E70D-D837-B452-83FED4D7B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45FD8-E30A-1AF5-DBAB-3516AECA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55E80-8D7B-C960-6279-5BD4969E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681AE-931E-110F-D1ED-E9388C30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4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D7D4-CA55-D82D-B320-F00C20DC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150C9-6C2A-9F19-1458-A6157638C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095C1-61CF-9228-68CC-B88438E03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6B2F1-8EFE-07A5-97DF-B3A5CCC7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E6C90-754E-9D2B-B8C8-D4F755B2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0FF44-9017-D374-F6F9-42211BF9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3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6442-B0A6-16F1-BF83-5A6B2169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69DCB-9BDE-FE19-1833-7FF8B4F88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CE62C-2999-1F74-5043-A9AAD937A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8DDC7-4D18-0A95-7799-2EF2611C1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B2103-328C-F742-5368-BF7BFA5E2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B3D43-56CD-FC50-99CF-F23A53B7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6DD25-F1AD-1111-DC06-169866F4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4B36D-5C7A-E91B-66E5-F7F7CB5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2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C771-ACAA-791E-CBA3-339BBFF0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4F6B9-4AC2-7418-CA5D-0A3E7341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CE610-C761-65C4-F5B2-A55DA51A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BA592-EF69-393B-9291-C5FBCF60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4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B0B24-38D2-C754-A0F3-7D2008CE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3AF83-5F08-32EE-A5A7-B40E8B7D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ABC14-3851-2201-D6B0-59167EE0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2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63D2-9CF8-F219-CC2E-68061C25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D059A-06B5-7FA6-0A16-FAF7D955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2F640-B81F-A920-BD96-66D256B6C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4956D-390E-5CFC-D7CC-05051B4E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04E86-E618-6898-926C-C0B7F7C4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98FF9-DF02-EB45-1CED-95BB089F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6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BF9B-416A-B499-696A-86CDF693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C821F7-0AF5-902F-9285-C7C7A6C65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D8F29-626F-A877-F6EA-7CEB9F186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7740B-40AA-6FEA-E41D-930CAC45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E78C0-8422-CBD8-6F99-3C15AB07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50F36-E2D6-DCF4-A18E-793236DD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1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0D89B-714B-8BB2-8825-865A0814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13197-C571-AF79-647E-6754C5B87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4985F-6C0A-A348-A47D-E675A557CD7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988B7-CB6E-FDC1-BE9A-C25F3A36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F861E-A97B-6943-8952-FFFD180DDF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850CFC0-3FD8-4003-97CE-B045F295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1C21E0E-88F1-BED0-B427-363D23F0A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Ivan Valtchanov, EPIC CAL + MPE</a:t>
            </a:r>
          </a:p>
        </p:txBody>
      </p:sp>
    </p:spTree>
    <p:extLst>
      <p:ext uri="{BB962C8B-B14F-4D97-AF65-F5344CB8AC3E}">
        <p14:creationId xmlns:p14="http://schemas.microsoft.com/office/powerpoint/2010/main" val="54554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xmmweb.esac.esa.int/docs/documents/CAL-SRN-0407-1-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4B75-21E9-BB35-FCB7-432D03163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XMM-Newton EPIC-</a:t>
            </a:r>
            <a:r>
              <a:rPr lang="en-GB" dirty="0" err="1"/>
              <a:t>pn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BF41C-DA84-03F7-42E5-25BBEC35A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Updates to the Long-Term CTI corrections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9ADD8-0D4A-5F90-B98E-3810C6D275C6}"/>
              </a:ext>
            </a:extLst>
          </p:cNvPr>
          <p:cNvSpPr txBox="1"/>
          <p:nvPr/>
        </p:nvSpPr>
        <p:spPr>
          <a:xfrm>
            <a:off x="148046" y="6383383"/>
            <a:ext cx="314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IACHEC #16, La Granja, Spain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A14E7-1BC3-35FA-4879-BCF2D9E02105}"/>
              </a:ext>
            </a:extLst>
          </p:cNvPr>
          <p:cNvSpPr txBox="1"/>
          <p:nvPr/>
        </p:nvSpPr>
        <p:spPr>
          <a:xfrm>
            <a:off x="9379131" y="6383383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Ivan Valtchanov</a:t>
            </a:r>
          </a:p>
        </p:txBody>
      </p:sp>
    </p:spTree>
    <p:extLst>
      <p:ext uri="{BB962C8B-B14F-4D97-AF65-F5344CB8AC3E}">
        <p14:creationId xmlns:p14="http://schemas.microsoft.com/office/powerpoint/2010/main" val="15065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2D9C6-E970-577E-0C80-E967CECF5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Previously, using ~10 AGNs with narrow Fe K⍺ lines</a:t>
            </a:r>
          </a:p>
          <a:p>
            <a:pPr lvl="1"/>
            <a:r>
              <a:rPr lang="en-GB" dirty="0"/>
              <a:t>Extrapolation to a common reference energy 6.4 keV, sources at different redshifts </a:t>
            </a:r>
            <a:r>
              <a:rPr lang="en-GB" dirty="0">
                <a:sym typeface="Wingdings" pitchFamily="2" charset="2"/>
              </a:rPr>
              <a:t> lines at different energies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96A42DE-3283-4AC9-A04F-76D32FEE5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1" y="3019041"/>
            <a:ext cx="5420822" cy="361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13AD2-CAEC-B3C9-87CB-C496E6C99B89}"/>
              </a:ext>
            </a:extLst>
          </p:cNvPr>
          <p:cNvSpPr txBox="1"/>
          <p:nvPr/>
        </p:nvSpPr>
        <p:spPr>
          <a:xfrm>
            <a:off x="648393" y="6362411"/>
            <a:ext cx="70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 keV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0DA2-3DEF-E1C7-67A3-81FF96996C06}"/>
              </a:ext>
            </a:extLst>
          </p:cNvPr>
          <p:cNvSpPr txBox="1"/>
          <p:nvPr/>
        </p:nvSpPr>
        <p:spPr>
          <a:xfrm>
            <a:off x="4616335" y="6361867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6.4 keV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A6883-BC41-24C8-615B-446A373A1126}"/>
              </a:ext>
            </a:extLst>
          </p:cNvPr>
          <p:cNvSpPr txBox="1"/>
          <p:nvPr/>
        </p:nvSpPr>
        <p:spPr>
          <a:xfrm>
            <a:off x="709353" y="288410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Mn K⍺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4AF3E5-5A00-26FA-7132-76788D785029}"/>
              </a:ext>
            </a:extLst>
          </p:cNvPr>
          <p:cNvSpPr/>
          <p:nvPr/>
        </p:nvSpPr>
        <p:spPr>
          <a:xfrm rot="1548778">
            <a:off x="3213490" y="2938224"/>
            <a:ext cx="1396538" cy="3477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D01D13-D068-B9DD-8C01-1F729DE3B478}"/>
              </a:ext>
            </a:extLst>
          </p:cNvPr>
          <p:cNvSpPr txBox="1"/>
          <p:nvPr/>
        </p:nvSpPr>
        <p:spPr>
          <a:xfrm>
            <a:off x="6818400" y="3772800"/>
            <a:ext cx="238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Redshifted Fe K⍺ lines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ACBA84-9B92-FA9C-0353-9B4A4D0812EE}"/>
              </a:ext>
            </a:extLst>
          </p:cNvPr>
          <p:cNvCxnSpPr/>
          <p:nvPr/>
        </p:nvCxnSpPr>
        <p:spPr>
          <a:xfrm flipH="1" flipV="1">
            <a:off x="4860000" y="3604565"/>
            <a:ext cx="1857600" cy="352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2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6F30-0F3F-974E-BF0E-2D130016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 at 6.4 keV, using NGC 4151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2D9C6-E970-577E-0C80-E967CECF5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1825625"/>
            <a:ext cx="7788539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this update: using only NGC4151, to avoid extrapolation</a:t>
            </a:r>
          </a:p>
          <a:p>
            <a:pPr lvl="1"/>
            <a:r>
              <a:rPr lang="en-GB" dirty="0"/>
              <a:t>Several observations, most recent one at t=22.96 </a:t>
            </a:r>
            <a:r>
              <a:rPr lang="en-GB" dirty="0" err="1"/>
              <a:t>yr</a:t>
            </a:r>
            <a:endParaRPr lang="en-GB" dirty="0"/>
          </a:p>
          <a:p>
            <a:pPr lvl="1"/>
            <a:r>
              <a:rPr lang="en-GB" dirty="0"/>
              <a:t>+ some with Chandra HETG (XRISM too)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Reference energy </a:t>
            </a:r>
            <a:r>
              <a:rPr lang="en-GB" dirty="0"/>
              <a:t>= best-fit line centroid from HETG at t=0.1 </a:t>
            </a:r>
            <a:r>
              <a:rPr lang="en-GB" dirty="0" err="1"/>
              <a:t>yr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ym typeface="Wingdings" pitchFamily="2" charset="2"/>
              </a:rPr>
              <a:t> E = </a:t>
            </a:r>
            <a:r>
              <a:rPr lang="en-GB" dirty="0"/>
              <a:t>6.3752 keV</a:t>
            </a:r>
          </a:p>
          <a:p>
            <a:r>
              <a:rPr lang="en-GB" dirty="0"/>
              <a:t>Using the Mn K⍺, SW curve and adjust to NGC4151 data</a:t>
            </a:r>
          </a:p>
          <a:p>
            <a:r>
              <a:rPr lang="en-GB" dirty="0"/>
              <a:t>Validate with other AGN sources: NGC3516, MCG05-23-16,…</a:t>
            </a:r>
          </a:p>
          <a:p>
            <a:endParaRPr lang="en-GB" dirty="0"/>
          </a:p>
        </p:txBody>
      </p:sp>
      <p:pic>
        <p:nvPicPr>
          <p:cNvPr id="5" name="Picture 4" descr="A graph of a galaxy and a spiral&#10;&#10;Description automatically generated">
            <a:extLst>
              <a:ext uri="{FF2B5EF4-FFF2-40B4-BE49-F238E27FC236}">
                <a16:creationId xmlns:a16="http://schemas.microsoft.com/office/drawing/2014/main" id="{68C61DE1-2579-156D-135D-07AA8A21D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428" y="1199020"/>
            <a:ext cx="3657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0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6CB4EF-47C1-481C-4893-D93D1277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 curve at 6.4 keV</a:t>
            </a:r>
          </a:p>
        </p:txBody>
      </p:sp>
      <p:pic>
        <p:nvPicPr>
          <p:cNvPr id="6" name="Picture 5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E1D4FAA3-68EB-C169-06F9-B3E88BA6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41" y="1747520"/>
            <a:ext cx="4540250" cy="3632200"/>
          </a:xfrm>
          <a:prstGeom prst="rect">
            <a:avLst/>
          </a:prstGeom>
        </p:spPr>
      </p:pic>
      <p:pic>
        <p:nvPicPr>
          <p:cNvPr id="10" name="Picture 9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DADDB2CF-9592-5B2D-5B36-BD3EA6316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132" y="3362959"/>
            <a:ext cx="4023783" cy="3219027"/>
          </a:xfrm>
          <a:prstGeom prst="rect">
            <a:avLst/>
          </a:prstGeom>
        </p:spPr>
      </p:pic>
      <p:pic>
        <p:nvPicPr>
          <p:cNvPr id="12" name="Picture 11" descr="A graph with orange line and blue line&#10;&#10;Description automatically generated">
            <a:extLst>
              <a:ext uri="{FF2B5EF4-FFF2-40B4-BE49-F238E27FC236}">
                <a16:creationId xmlns:a16="http://schemas.microsoft.com/office/drawing/2014/main" id="{033893DA-734F-DB9B-39BC-F27E0A6DF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00" y="66040"/>
            <a:ext cx="4203700" cy="33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45758457-ED9D-8AB0-64B3-36328409C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6" y="533400"/>
            <a:ext cx="7772400" cy="518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FCF68-20F0-6E6C-E89F-C02FDC7DFFA3}"/>
              </a:ext>
            </a:extLst>
          </p:cNvPr>
          <p:cNvSpPr txBox="1"/>
          <p:nvPr/>
        </p:nvSpPr>
        <p:spPr>
          <a:xfrm>
            <a:off x="8102601" y="1219200"/>
            <a:ext cx="3691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Best-fit Fe K⍺ lines for AGN sources</a:t>
            </a:r>
          </a:p>
          <a:p>
            <a:endParaRPr lang="en-GB" dirty="0"/>
          </a:p>
          <a:p>
            <a:r>
              <a:rPr lang="en-GB" dirty="0"/>
              <a:t>EPIC-</a:t>
            </a:r>
            <a:r>
              <a:rPr lang="en-GB" dirty="0" err="1"/>
              <a:t>pn</a:t>
            </a:r>
            <a:r>
              <a:rPr lang="en-GB" dirty="0"/>
              <a:t> in SW and Chandra HETG</a:t>
            </a:r>
          </a:p>
        </p:txBody>
      </p:sp>
    </p:spTree>
    <p:extLst>
      <p:ext uri="{BB962C8B-B14F-4D97-AF65-F5344CB8AC3E}">
        <p14:creationId xmlns:p14="http://schemas.microsoft.com/office/powerpoint/2010/main" val="329695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DBB5-4359-9D9B-A9F0-35F15B12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C417-5D77-5167-6986-71C188002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Incremental update to all EPIC-</a:t>
            </a:r>
            <a:r>
              <a:rPr lang="en-GB" dirty="0" err="1"/>
              <a:t>pn</a:t>
            </a:r>
            <a:r>
              <a:rPr lang="en-GB" dirty="0"/>
              <a:t> modes (including TI + BU)</a:t>
            </a:r>
          </a:p>
          <a:p>
            <a:pPr lvl="1"/>
            <a:r>
              <a:rPr lang="en-GB" dirty="0"/>
              <a:t>Extrapolation to t=30 </a:t>
            </a:r>
            <a:r>
              <a:rPr lang="en-GB" dirty="0" err="1"/>
              <a:t>yr</a:t>
            </a:r>
            <a:endParaRPr lang="en-GB" dirty="0"/>
          </a:p>
          <a:p>
            <a:pPr lvl="1"/>
            <a:r>
              <a:rPr lang="en-GB" dirty="0"/>
              <a:t>Change in SW modelling (only NGC4151)</a:t>
            </a:r>
          </a:p>
          <a:p>
            <a:pPr lvl="1"/>
            <a:r>
              <a:rPr lang="en-GB" dirty="0"/>
              <a:t>Will be used in the upcoming bulk reprocessing of the XMM archive! </a:t>
            </a:r>
            <a:br>
              <a:rPr lang="en-GB" dirty="0"/>
            </a:b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Work in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8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51F-77E7-87D3-7788-33AFD797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7EE3-A035-D79B-F753-D1A44CA0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989"/>
            <a:ext cx="6969252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Proposal to stop serendipitous </a:t>
            </a:r>
            <a:r>
              <a:rPr lang="en-GB" dirty="0" err="1"/>
              <a:t>CalClosed</a:t>
            </a:r>
            <a:r>
              <a:rPr lang="en-GB" dirty="0"/>
              <a:t>  (CC) observations (to save filter wheel movements)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ym typeface="Wingdings" pitchFamily="2" charset="2"/>
              </a:rPr>
              <a:t> challenging for energy scale calibration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	 + the weaker Fe-55 source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	 planning of </a:t>
            </a:r>
            <a:r>
              <a:rPr lang="en-GB" dirty="0" err="1">
                <a:sym typeface="Wingdings" pitchFamily="2" charset="2"/>
              </a:rPr>
              <a:t>cal</a:t>
            </a:r>
            <a:r>
              <a:rPr lang="en-GB" dirty="0">
                <a:sym typeface="Wingdings" pitchFamily="2" charset="2"/>
              </a:rPr>
              <a:t> observation with long CCs once or twice per year? Under analysis.</a:t>
            </a:r>
            <a:br>
              <a:rPr lang="en-GB" dirty="0">
                <a:sym typeface="Wingdings" pitchFamily="2" charset="2"/>
              </a:rPr>
            </a:b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Simultaneous QPB &amp; LTCTI correction for future updates</a:t>
            </a:r>
          </a:p>
          <a:p>
            <a:pPr lvl="1"/>
            <a:r>
              <a:rPr lang="en-GB" dirty="0">
                <a:sym typeface="Wingdings" pitchFamily="2" charset="2"/>
              </a:rPr>
              <a:t>Using the number of discarded lines as proxy for QPB (will be available for window modes)</a:t>
            </a:r>
          </a:p>
          <a:p>
            <a:pPr lvl="1"/>
            <a:r>
              <a:rPr lang="en-GB" dirty="0">
                <a:sym typeface="Wingdings" pitchFamily="2" charset="2"/>
              </a:rPr>
              <a:t>Using Cu K⍺ to predict Al K⍺ and Mn K⍺ (low S/N for Cal source)</a:t>
            </a:r>
            <a:br>
              <a:rPr lang="en-GB" dirty="0">
                <a:sym typeface="Wingdings" pitchFamily="2" charset="2"/>
              </a:rPr>
            </a:br>
            <a:endParaRPr lang="en-GB" dirty="0">
              <a:sym typeface="Wingdings" pitchFamily="2" charset="2"/>
            </a:endParaRPr>
          </a:p>
          <a:p>
            <a:r>
              <a:rPr lang="en-GB" dirty="0"/>
              <a:t>Update the spatial CTI ?</a:t>
            </a: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942F7DAB-6985-8B07-75DF-7D8F208A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452" y="1255767"/>
            <a:ext cx="3883152" cy="23298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15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82BA247-7045-2DB9-ADFD-614F7B201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20040"/>
            <a:ext cx="7772400" cy="3108960"/>
          </a:xfrm>
          <a:prstGeom prst="rect">
            <a:avLst/>
          </a:prstGeom>
        </p:spPr>
      </p:pic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BE925D7-3C29-0E22-74ED-D9B492522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7" y="3539067"/>
            <a:ext cx="7772400" cy="3108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4715D-C381-B3B1-FB56-F2924AD2ED22}"/>
              </a:ext>
            </a:extLst>
          </p:cNvPr>
          <p:cNvSpPr txBox="1"/>
          <p:nvPr/>
        </p:nvSpPr>
        <p:spPr>
          <a:xfrm>
            <a:off x="8260608" y="672274"/>
            <a:ext cx="271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Predicted LTCTI 𝝙E/E in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BE0DC-D48E-D5B1-11B7-E45BBCF2630A}"/>
              </a:ext>
            </a:extLst>
          </p:cNvPr>
          <p:cNvSpPr txBox="1"/>
          <p:nvPr/>
        </p:nvSpPr>
        <p:spPr>
          <a:xfrm>
            <a:off x="8974667" y="1507067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FF mode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250F4-6A82-38AC-D429-0DBD1EB17295}"/>
              </a:ext>
            </a:extLst>
          </p:cNvPr>
          <p:cNvSpPr txBox="1"/>
          <p:nvPr/>
        </p:nvSpPr>
        <p:spPr>
          <a:xfrm>
            <a:off x="9296400" y="5030802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EFF mode</a:t>
            </a:r>
          </a:p>
        </p:txBody>
      </p:sp>
    </p:spTree>
    <p:extLst>
      <p:ext uri="{BB962C8B-B14F-4D97-AF65-F5344CB8AC3E}">
        <p14:creationId xmlns:p14="http://schemas.microsoft.com/office/powerpoint/2010/main" val="390816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181F7D4-4DE2-C98D-15E0-23AA2D02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6" y="516467"/>
            <a:ext cx="7772400" cy="3108960"/>
          </a:xfrm>
          <a:prstGeom prst="rect">
            <a:avLst/>
          </a:prstGeom>
        </p:spPr>
      </p:pic>
      <p:pic>
        <p:nvPicPr>
          <p:cNvPr id="6" name="Picture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6D4CE2ED-D51B-6928-DFC9-DDD325310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376" y="3699934"/>
            <a:ext cx="4261555" cy="2556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FA115-7B71-14DA-EBE5-8BBAFD2E9DFC}"/>
              </a:ext>
            </a:extLst>
          </p:cNvPr>
          <p:cNvSpPr txBox="1"/>
          <p:nvPr/>
        </p:nvSpPr>
        <p:spPr>
          <a:xfrm>
            <a:off x="8551333" y="1278467"/>
            <a:ext cx="111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LW mode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5BD8D-91D9-3B23-4809-3F09880680DC}"/>
              </a:ext>
            </a:extLst>
          </p:cNvPr>
          <p:cNvSpPr txBox="1"/>
          <p:nvPr/>
        </p:nvSpPr>
        <p:spPr>
          <a:xfrm>
            <a:off x="6028266" y="5266267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 mode</a:t>
            </a:r>
          </a:p>
        </p:txBody>
      </p:sp>
    </p:spTree>
    <p:extLst>
      <p:ext uri="{BB962C8B-B14F-4D97-AF65-F5344CB8AC3E}">
        <p14:creationId xmlns:p14="http://schemas.microsoft.com/office/powerpoint/2010/main" val="184796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00BE-632D-F64D-097E-3BA5E75C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38" y="3274580"/>
            <a:ext cx="10515600" cy="1325563"/>
          </a:xfrm>
        </p:spPr>
        <p:txBody>
          <a:bodyPr/>
          <a:lstStyle/>
          <a:p>
            <a:r>
              <a:rPr lang="en-GB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1408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D70C-18C7-60B0-94CA-51236E73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the curves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B7736-5200-5D8E-E64A-FBD5192A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618" y="1690688"/>
            <a:ext cx="6714265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CEB76F-7BCB-D4CE-B2E6-23E66040B7BB}"/>
              </a:ext>
            </a:extLst>
          </p:cNvPr>
          <p:cNvSpPr txBox="1"/>
          <p:nvPr/>
        </p:nvSpPr>
        <p:spPr>
          <a:xfrm>
            <a:off x="1312333" y="3877733"/>
            <a:ext cx="5062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GB" baseline="-25000" dirty="0"/>
              <a:t>0</a:t>
            </a:r>
            <a:r>
              <a:rPr lang="en-GB" dirty="0"/>
              <a:t> is the correct line energy, </a:t>
            </a:r>
          </a:p>
          <a:p>
            <a:r>
              <a:rPr lang="en-GB" dirty="0"/>
              <a:t>g(t) is the T_COEFF curve in CCF, </a:t>
            </a:r>
          </a:p>
          <a:p>
            <a:r>
              <a:rPr lang="en-GB" dirty="0"/>
              <a:t>a</a:t>
            </a:r>
            <a:r>
              <a:rPr lang="en-GB" baseline="-25000" dirty="0"/>
              <a:t>0</a:t>
            </a:r>
            <a:r>
              <a:rPr lang="en-GB" dirty="0"/>
              <a:t>=T_COEFF(0), </a:t>
            </a:r>
          </a:p>
          <a:p>
            <a:r>
              <a:rPr lang="en-GB" dirty="0"/>
              <a:t>y= Distance from read-out node in RAWY in pixels.</a:t>
            </a:r>
          </a:p>
        </p:txBody>
      </p:sp>
    </p:spTree>
    <p:extLst>
      <p:ext uri="{BB962C8B-B14F-4D97-AF65-F5344CB8AC3E}">
        <p14:creationId xmlns:p14="http://schemas.microsoft.com/office/powerpoint/2010/main" val="354844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9F0C-7D98-A12E-31A6-3C7E5C7EB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previous IACHEC in Pelham: 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Spatial CTI for XMM EPIC-</a:t>
            </a:r>
            <a:r>
              <a:rPr lang="en-GB" dirty="0" err="1"/>
              <a:t>pn</a:t>
            </a:r>
            <a:r>
              <a:rPr lang="en-GB" dirty="0"/>
              <a:t> in Full Frame and Extended Full Frame modes (Sanders, </a:t>
            </a:r>
            <a:r>
              <a:rPr lang="en-GB" dirty="0" err="1"/>
              <a:t>Dennerl</a:t>
            </a:r>
            <a:r>
              <a:rPr lang="en-GB" dirty="0"/>
              <a:t> et al.) </a:t>
            </a:r>
          </a:p>
          <a:p>
            <a:pPr lvl="1"/>
            <a:r>
              <a:rPr lang="en-GB" dirty="0"/>
              <a:t>From ~ 30 eV rms to 3 eV at Cu K⍺ (8 keV)</a:t>
            </a:r>
          </a:p>
          <a:p>
            <a:pPr lvl="1"/>
            <a:r>
              <a:rPr lang="en-GB" dirty="0"/>
              <a:t>From 1000 km/s rms to 100 km/s</a:t>
            </a:r>
          </a:p>
        </p:txBody>
      </p:sp>
      <p:pic>
        <p:nvPicPr>
          <p:cNvPr id="5" name="Picture 4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649F6597-CF90-B247-36E8-6DAA0778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05" y="3845021"/>
            <a:ext cx="5453149" cy="28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1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DBB5-4359-9D9B-A9F0-35F15B12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C417-5D77-5167-6986-71C188002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Incremental update: CCF needed for bulk reprocessing</a:t>
            </a:r>
          </a:p>
          <a:p>
            <a:r>
              <a:rPr lang="en-GB" dirty="0"/>
              <a:t>Modelling </a:t>
            </a:r>
            <a:r>
              <a:rPr lang="en-GB" dirty="0" err="1"/>
              <a:t>E</a:t>
            </a:r>
            <a:r>
              <a:rPr lang="en-GB" baseline="-25000" dirty="0" err="1"/>
              <a:t>obs</a:t>
            </a:r>
            <a:r>
              <a:rPr lang="en-GB" dirty="0"/>
              <a:t>/E</a:t>
            </a:r>
            <a:r>
              <a:rPr lang="en-GB" baseline="-25000" dirty="0"/>
              <a:t>0</a:t>
            </a:r>
            <a:r>
              <a:rPr lang="en-GB" dirty="0"/>
              <a:t> and using median RAWY in line core </a:t>
            </a:r>
            <a:r>
              <a:rPr lang="en-GB" dirty="0">
                <a:sym typeface="Wingdings" pitchFamily="2" charset="2"/>
              </a:rPr>
              <a:t>😟 </a:t>
            </a:r>
          </a:p>
          <a:p>
            <a:r>
              <a:rPr lang="en-GB" dirty="0">
                <a:sym typeface="Wingdings" pitchFamily="2" charset="2"/>
              </a:rPr>
              <a:t>Modelling T_COEFF (median RAWY per observation)  😟</a:t>
            </a:r>
          </a:p>
          <a:p>
            <a:r>
              <a:rPr lang="en-GB" dirty="0">
                <a:sym typeface="Wingdings" pitchFamily="2" charset="2"/>
              </a:rPr>
              <a:t>Need to understand why:</a:t>
            </a:r>
          </a:p>
          <a:p>
            <a:pPr lvl="1"/>
            <a:r>
              <a:rPr lang="en-GB" dirty="0">
                <a:sym typeface="Wingdings" pitchFamily="2" charset="2"/>
              </a:rPr>
              <a:t>Median RAWY in line core (±1σ) as function of time</a:t>
            </a:r>
          </a:p>
          <a:p>
            <a:pPr lvl="1"/>
            <a:r>
              <a:rPr lang="en-GB" dirty="0">
                <a:sym typeface="Wingdings" pitchFamily="2" charset="2"/>
              </a:rPr>
              <a:t>Normalisation a</a:t>
            </a:r>
            <a:r>
              <a:rPr lang="en-GB" baseline="-25000" dirty="0">
                <a:sym typeface="Wingdings" pitchFamily="2" charset="2"/>
              </a:rPr>
              <a:t>0</a:t>
            </a:r>
            <a:r>
              <a:rPr lang="en-GB" dirty="0">
                <a:sym typeface="Wingdings" pitchFamily="2" charset="2"/>
              </a:rPr>
              <a:t>  in some cases it needs changing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Work in progress + simultaneous QPB &amp; LTCTI </a:t>
            </a:r>
            <a:r>
              <a:rPr lang="en-GB">
                <a:sym typeface="Wingdings" pitchFamily="2" charset="2"/>
              </a:rPr>
              <a:t>correction </a:t>
            </a:r>
            <a:br>
              <a:rPr lang="en-GB">
                <a:sym typeface="Wingdings" pitchFamily="2" charset="2"/>
              </a:rPr>
            </a:br>
            <a:r>
              <a:rPr lang="en-GB">
                <a:sym typeface="Wingdings" pitchFamily="2" charset="2"/>
              </a:rPr>
              <a:t>	for </a:t>
            </a:r>
            <a:r>
              <a:rPr lang="en-GB" dirty="0">
                <a:sym typeface="Wingdings" pitchFamily="2" charset="2"/>
              </a:rPr>
              <a:t>future 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72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6C31E308-FCA3-FEF5-C709-D2750A9D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7" y="3749040"/>
            <a:ext cx="7772400" cy="3108960"/>
          </a:xfrm>
          <a:prstGeom prst="rect">
            <a:avLst/>
          </a:prstGeom>
        </p:spPr>
      </p:pic>
      <p:pic>
        <p:nvPicPr>
          <p:cNvPr id="7" name="Picture 6" descr="A graph of a graph showing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B9089231-4276-3AEA-B274-F7DDC689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7" y="640080"/>
            <a:ext cx="7772400" cy="3108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407F0-BF4B-7316-5136-270708C00AF4}"/>
              </a:ext>
            </a:extLst>
          </p:cNvPr>
          <p:cNvSpPr txBox="1"/>
          <p:nvPr/>
        </p:nvSpPr>
        <p:spPr>
          <a:xfrm>
            <a:off x="8271934" y="3429000"/>
            <a:ext cx="3296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dependence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Exponential function on RAWY 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7FFE89-3DB5-26C5-ECE5-5CE85AB8F4F8}"/>
              </a:ext>
            </a:extLst>
          </p:cNvPr>
          <p:cNvSpPr txBox="1"/>
          <p:nvPr/>
        </p:nvSpPr>
        <p:spPr>
          <a:xfrm>
            <a:off x="7264400" y="321733"/>
            <a:ext cx="253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Median RAWY evolution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C17CC-8415-2767-973B-C065E7435FA0}"/>
              </a:ext>
            </a:extLst>
          </p:cNvPr>
          <p:cNvSpPr txBox="1"/>
          <p:nvPr/>
        </p:nvSpPr>
        <p:spPr>
          <a:xfrm>
            <a:off x="8153400" y="5723467"/>
            <a:ext cx="276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Linked to decreasing S/N?</a:t>
            </a:r>
          </a:p>
        </p:txBody>
      </p:sp>
    </p:spTree>
    <p:extLst>
      <p:ext uri="{BB962C8B-B14F-4D97-AF65-F5344CB8AC3E}">
        <p14:creationId xmlns:p14="http://schemas.microsoft.com/office/powerpoint/2010/main" val="85314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12C6-720B-E6E6-D73E-9A994770F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9" y="734030"/>
            <a:ext cx="10515600" cy="4351338"/>
          </a:xfrm>
        </p:spPr>
        <p:txBody>
          <a:bodyPr/>
          <a:lstStyle/>
          <a:p>
            <a:r>
              <a:rPr lang="en-GB" dirty="0"/>
              <a:t>CCF Release note 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XMM-SOC-CAL-SRN-0407</a:t>
            </a:r>
            <a:endParaRPr lang="en-GB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GB" dirty="0"/>
              <a:t>CCF file </a:t>
            </a:r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EPN_CTI_0058</a:t>
            </a:r>
            <a:r>
              <a:rPr lang="en-GB" dirty="0"/>
              <a:t> already available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0E3E290-378D-19F1-44A8-868A3470A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41" y="2722355"/>
            <a:ext cx="2692517" cy="2372825"/>
          </a:xfrm>
          <a:prstGeom prst="rect">
            <a:avLst/>
          </a:prstGeom>
        </p:spPr>
      </p:pic>
      <p:pic>
        <p:nvPicPr>
          <p:cNvPr id="6" name="Picture 5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1358B521-6510-7E0F-DA30-CC28740AC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710" y="2722355"/>
            <a:ext cx="2491827" cy="2372825"/>
          </a:xfrm>
          <a:prstGeom prst="rect">
            <a:avLst/>
          </a:prstGeom>
        </p:spPr>
      </p:pic>
      <p:pic>
        <p:nvPicPr>
          <p:cNvPr id="8" name="Picture 7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E15314C6-A13C-B7DC-DAA3-F47B27BD9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496" y="2709717"/>
            <a:ext cx="2814286" cy="23756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1C617A-C73B-D60B-6E75-696DD253F222}"/>
              </a:ext>
            </a:extLst>
          </p:cNvPr>
          <p:cNvSpPr txBox="1"/>
          <p:nvPr/>
        </p:nvSpPr>
        <p:spPr>
          <a:xfrm>
            <a:off x="777068" y="3724102"/>
            <a:ext cx="262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Full Frame and extended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B565C-1C7C-D163-1730-B0AEB5D1015B}"/>
              </a:ext>
            </a:extLst>
          </p:cNvPr>
          <p:cNvSpPr txBox="1"/>
          <p:nvPr/>
        </p:nvSpPr>
        <p:spPr>
          <a:xfrm>
            <a:off x="4440695" y="3724102"/>
            <a:ext cx="158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Large Window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1A368-E5AB-1802-0047-7FA7943F7B01}"/>
              </a:ext>
            </a:extLst>
          </p:cNvPr>
          <p:cNvSpPr txBox="1"/>
          <p:nvPr/>
        </p:nvSpPr>
        <p:spPr>
          <a:xfrm>
            <a:off x="8354291" y="3724102"/>
            <a:ext cx="160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Small Window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8CE28-3F32-2B31-B920-F5DB9F98570A}"/>
              </a:ext>
            </a:extLst>
          </p:cNvPr>
          <p:cNvSpPr txBox="1"/>
          <p:nvPr/>
        </p:nvSpPr>
        <p:spPr>
          <a:xfrm>
            <a:off x="7147496" y="5605153"/>
            <a:ext cx="274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 Timing and Burst modes</a:t>
            </a:r>
          </a:p>
        </p:txBody>
      </p:sp>
    </p:spTree>
    <p:extLst>
      <p:ext uri="{BB962C8B-B14F-4D97-AF65-F5344CB8AC3E}">
        <p14:creationId xmlns:p14="http://schemas.microsoft.com/office/powerpoint/2010/main" val="7190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5142B1-D0A7-71D4-CF86-44E83A7C5BE4}"/>
              </a:ext>
            </a:extLst>
          </p:cNvPr>
          <p:cNvSpPr txBox="1"/>
          <p:nvPr/>
        </p:nvSpPr>
        <p:spPr>
          <a:xfrm>
            <a:off x="8158716" y="1297172"/>
            <a:ext cx="113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FF, Mn K⍺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101A5-1476-3877-C58B-081C3964C8A9}"/>
              </a:ext>
            </a:extLst>
          </p:cNvPr>
          <p:cNvSpPr txBox="1"/>
          <p:nvPr/>
        </p:nvSpPr>
        <p:spPr>
          <a:xfrm>
            <a:off x="8233144" y="4983480"/>
            <a:ext cx="274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FF, Cu K⍺, </a:t>
            </a:r>
            <a:r>
              <a:rPr lang="en-GB" dirty="0" err="1"/>
              <a:t>CalClosed</a:t>
            </a:r>
            <a:r>
              <a:rPr lang="en-GB" dirty="0"/>
              <a:t> only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F6A2939-BAD8-696B-0507-2451B7F6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181"/>
            <a:ext cx="10515600" cy="369332"/>
          </a:xfrm>
        </p:spPr>
        <p:txBody>
          <a:bodyPr>
            <a:normAutofit fontScale="90000"/>
          </a:bodyPr>
          <a:lstStyle/>
          <a:p>
            <a:r>
              <a:rPr lang="en-GB" dirty="0"/>
              <a:t>Need of an update</a:t>
            </a:r>
          </a:p>
        </p:txBody>
      </p:sp>
      <p:pic>
        <p:nvPicPr>
          <p:cNvPr id="19" name="Picture 18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25F70731-DDC0-D551-A390-8EB3B5B6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3625427"/>
            <a:ext cx="7772400" cy="3108960"/>
          </a:xfrm>
          <a:prstGeom prst="rect">
            <a:avLst/>
          </a:prstGeom>
        </p:spPr>
      </p:pic>
      <p:pic>
        <p:nvPicPr>
          <p:cNvPr id="21" name="Picture 20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394B3C4-9E46-9C8E-38C9-DCA24FB72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5" y="643270"/>
            <a:ext cx="7772400" cy="31089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5EFF77-01AA-CDD1-0B63-4000CF554C8C}"/>
              </a:ext>
            </a:extLst>
          </p:cNvPr>
          <p:cNvSpPr txBox="1"/>
          <p:nvPr/>
        </p:nvSpPr>
        <p:spPr>
          <a:xfrm>
            <a:off x="7328428" y="5886805"/>
            <a:ext cx="476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0056 correction curves used data up to t=18 </a:t>
            </a:r>
            <a:r>
              <a:rPr lang="en-GB" dirty="0" err="1">
                <a:highlight>
                  <a:srgbClr val="FFFF00"/>
                </a:highlight>
              </a:rPr>
              <a:t>yr</a:t>
            </a:r>
            <a:endParaRPr lang="en-GB" dirty="0">
              <a:highlight>
                <a:srgbClr val="FFFF00"/>
              </a:highlight>
            </a:endParaRPr>
          </a:p>
          <a:p>
            <a:r>
              <a:rPr lang="en-GB" dirty="0">
                <a:highlight>
                  <a:srgbClr val="FFFF00"/>
                </a:highlight>
                <a:sym typeface="Wingdings" pitchFamily="2" charset="2"/>
              </a:rPr>
              <a:t> </a:t>
            </a:r>
            <a:r>
              <a:rPr lang="en-GB" dirty="0">
                <a:highlight>
                  <a:srgbClr val="FFFF00"/>
                </a:highlight>
              </a:rPr>
              <a:t>Obvious under-correction at t &gt; 21 yr. </a:t>
            </a:r>
          </a:p>
        </p:txBody>
      </p:sp>
    </p:spTree>
    <p:extLst>
      <p:ext uri="{BB962C8B-B14F-4D97-AF65-F5344CB8AC3E}">
        <p14:creationId xmlns:p14="http://schemas.microsoft.com/office/powerpoint/2010/main" val="400855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1CF7-01E2-63FA-E5EC-6DD4BBFC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02" y="27682"/>
            <a:ext cx="10515600" cy="584717"/>
          </a:xfrm>
        </p:spPr>
        <p:txBody>
          <a:bodyPr>
            <a:normAutofit fontScale="90000"/>
          </a:bodyPr>
          <a:lstStyle/>
          <a:p>
            <a:r>
              <a:rPr lang="en-GB" dirty="0"/>
              <a:t>Empirical updates for t&gt;18 </a:t>
            </a:r>
            <a:r>
              <a:rPr lang="en-GB" dirty="0" err="1"/>
              <a:t>yr</a:t>
            </a:r>
            <a:r>
              <a:rPr lang="en-GB" dirty="0"/>
              <a:t>, FF mode</a:t>
            </a:r>
          </a:p>
        </p:txBody>
      </p:sp>
      <p:pic>
        <p:nvPicPr>
          <p:cNvPr id="4" name="Picture 3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7AD7994B-5096-F1C9-BC50-A74F90A0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612399"/>
            <a:ext cx="7772400" cy="3108960"/>
          </a:xfrm>
          <a:prstGeom prst="rect">
            <a:avLst/>
          </a:prstGeom>
        </p:spPr>
      </p:pic>
      <p:pic>
        <p:nvPicPr>
          <p:cNvPr id="6" name="Picture 5" descr="A graph of a number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1ABB3129-BE3F-0304-F8F3-33D56ACA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8" y="3575301"/>
            <a:ext cx="7772400" cy="3108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D00309-3232-E3F4-2EA2-2D955A4E3FE6}"/>
              </a:ext>
            </a:extLst>
          </p:cNvPr>
          <p:cNvSpPr txBox="1"/>
          <p:nvPr/>
        </p:nvSpPr>
        <p:spPr>
          <a:xfrm>
            <a:off x="8966790" y="1318437"/>
            <a:ext cx="113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FF, Mn K⍺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E5014-E95D-351F-B4AD-BD5864DC2F63}"/>
              </a:ext>
            </a:extLst>
          </p:cNvPr>
          <p:cNvSpPr txBox="1"/>
          <p:nvPr/>
        </p:nvSpPr>
        <p:spPr>
          <a:xfrm>
            <a:off x="8966790" y="4945115"/>
            <a:ext cx="111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FF, Cu K⍺</a:t>
            </a:r>
          </a:p>
        </p:txBody>
      </p:sp>
    </p:spTree>
    <p:extLst>
      <p:ext uri="{BB962C8B-B14F-4D97-AF65-F5344CB8AC3E}">
        <p14:creationId xmlns:p14="http://schemas.microsoft.com/office/powerpoint/2010/main" val="200917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8723-B431-3B9E-6B5C-E762B17C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421684"/>
          </a:xfrm>
        </p:spPr>
        <p:txBody>
          <a:bodyPr>
            <a:normAutofit fontScale="90000"/>
          </a:bodyPr>
          <a:lstStyle/>
          <a:p>
            <a:r>
              <a:rPr lang="en-GB" dirty="0"/>
              <a:t>For SW and LW mode</a:t>
            </a:r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61A2BD9-4B98-658F-F07F-09435F0D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8" y="871869"/>
            <a:ext cx="6218865" cy="4664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7CE64F-1F3F-1851-3522-7AEEC18245D9}"/>
              </a:ext>
            </a:extLst>
          </p:cNvPr>
          <p:cNvSpPr txBox="1"/>
          <p:nvPr/>
        </p:nvSpPr>
        <p:spPr>
          <a:xfrm>
            <a:off x="6904074" y="1172618"/>
            <a:ext cx="52431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QPB correction available in LW and SW mode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Using FF </a:t>
            </a:r>
            <a:r>
              <a:rPr lang="en-GB" dirty="0" err="1"/>
              <a:t>CalClosed</a:t>
            </a:r>
            <a:r>
              <a:rPr lang="en-GB" dirty="0"/>
              <a:t> with no LTCTI and no QPB</a:t>
            </a:r>
          </a:p>
          <a:p>
            <a:endParaRPr lang="en-GB" dirty="0"/>
          </a:p>
          <a:p>
            <a:r>
              <a:rPr lang="en-GB" dirty="0"/>
              <a:t>Poly(2) on solar minima</a:t>
            </a:r>
          </a:p>
          <a:p>
            <a:endParaRPr lang="en-GB" dirty="0"/>
          </a:p>
          <a:p>
            <a:r>
              <a:rPr lang="en-GB" dirty="0"/>
              <a:t>Residual as smooth spline</a:t>
            </a:r>
          </a:p>
          <a:p>
            <a:endParaRPr lang="en-GB" dirty="0"/>
          </a:p>
          <a:p>
            <a:r>
              <a:rPr lang="en-GB" dirty="0"/>
              <a:t>Keep the residual for each CCD and line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 use the residual shape for LW and SW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Applicable to Al K⍺, Mn K⍺ and Cu K⍺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Update for t&gt;18 </a:t>
            </a:r>
            <a:r>
              <a:rPr lang="en-GB" dirty="0" err="1"/>
              <a:t>yr</a:t>
            </a:r>
            <a:r>
              <a:rPr lang="en-GB" dirty="0"/>
              <a:t> (in general)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78236A-33D6-BD78-1344-F5AA2D2C158F}"/>
              </a:ext>
            </a:extLst>
          </p:cNvPr>
          <p:cNvSpPr/>
          <p:nvPr/>
        </p:nvSpPr>
        <p:spPr>
          <a:xfrm>
            <a:off x="1757916" y="1708298"/>
            <a:ext cx="574158" cy="256599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CC4B2-36B5-0C76-1458-EE53B6D8E7E4}"/>
              </a:ext>
            </a:extLst>
          </p:cNvPr>
          <p:cNvSpPr/>
          <p:nvPr/>
        </p:nvSpPr>
        <p:spPr>
          <a:xfrm>
            <a:off x="3473302" y="1920948"/>
            <a:ext cx="574158" cy="256599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8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6424-832E-A274-7CC4-14EA52A1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58"/>
            <a:ext cx="10515600" cy="642409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Updated curves for LW mode</a:t>
            </a:r>
          </a:p>
        </p:txBody>
      </p:sp>
      <p:pic>
        <p:nvPicPr>
          <p:cNvPr id="4" name="Picture 3" descr="A graph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0D5C1E48-B278-743F-96F7-78EF31E32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" y="3671782"/>
            <a:ext cx="7772400" cy="3108960"/>
          </a:xfrm>
          <a:prstGeom prst="rect">
            <a:avLst/>
          </a:prstGeom>
        </p:spPr>
      </p:pic>
      <p:pic>
        <p:nvPicPr>
          <p:cNvPr id="10" name="Picture 9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2D23DEA9-3C7F-F1F4-319E-3CED53121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" y="641245"/>
            <a:ext cx="7772400" cy="3108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174E76-8E3C-9514-21D3-623BD9FB76B6}"/>
              </a:ext>
            </a:extLst>
          </p:cNvPr>
          <p:cNvSpPr txBox="1"/>
          <p:nvPr/>
        </p:nvSpPr>
        <p:spPr>
          <a:xfrm>
            <a:off x="8946116" y="1314105"/>
            <a:ext cx="110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LW, Al K⍺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766A2-D388-1DFD-DFEE-617F98E86251}"/>
              </a:ext>
            </a:extLst>
          </p:cNvPr>
          <p:cNvSpPr txBox="1"/>
          <p:nvPr/>
        </p:nvSpPr>
        <p:spPr>
          <a:xfrm>
            <a:off x="8946116" y="5226262"/>
            <a:ext cx="119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LW, Cu K⍺</a:t>
            </a:r>
          </a:p>
        </p:txBody>
      </p:sp>
    </p:spTree>
    <p:extLst>
      <p:ext uri="{BB962C8B-B14F-4D97-AF65-F5344CB8AC3E}">
        <p14:creationId xmlns:p14="http://schemas.microsoft.com/office/powerpoint/2010/main" val="387752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7464-980F-D2F1-39BA-6CF1F8C2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Validate LW at 6.4 keV with Kepler SNR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C3E7DCB-1F46-0BE5-56E7-A67D2B6EE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16" y="2286000"/>
            <a:ext cx="3469899" cy="3539067"/>
          </a:xfrm>
          <a:prstGeom prst="rect">
            <a:avLst/>
          </a:prstGeom>
        </p:spPr>
      </p:pic>
      <p:pic>
        <p:nvPicPr>
          <p:cNvPr id="6" name="Picture 5" descr="A graph with lines and dots&#10;&#10;Description automatically generated">
            <a:extLst>
              <a:ext uri="{FF2B5EF4-FFF2-40B4-BE49-F238E27FC236}">
                <a16:creationId xmlns:a16="http://schemas.microsoft.com/office/drawing/2014/main" id="{7656C454-273F-F0D4-21CE-D1C60EDA0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87" y="1921933"/>
            <a:ext cx="7772400" cy="4663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3EA5FB-02B6-E9B8-7649-7689CD40D30C}"/>
              </a:ext>
            </a:extLst>
          </p:cNvPr>
          <p:cNvSpPr txBox="1"/>
          <p:nvPr/>
        </p:nvSpPr>
        <p:spPr>
          <a:xfrm>
            <a:off x="7596754" y="1690688"/>
            <a:ext cx="224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 K⍺ line, per region</a:t>
            </a:r>
          </a:p>
        </p:txBody>
      </p:sp>
    </p:spTree>
    <p:extLst>
      <p:ext uri="{BB962C8B-B14F-4D97-AF65-F5344CB8AC3E}">
        <p14:creationId xmlns:p14="http://schemas.microsoft.com/office/powerpoint/2010/main" val="42197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1BB6-2D20-55C9-60E0-28C43FC6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03" y="3429000"/>
            <a:ext cx="10515600" cy="1325563"/>
          </a:xfrm>
        </p:spPr>
        <p:txBody>
          <a:bodyPr/>
          <a:lstStyle/>
          <a:p>
            <a:r>
              <a:rPr lang="en-GB" dirty="0"/>
              <a:t>Small Window (SW) change of strategy</a:t>
            </a:r>
          </a:p>
        </p:txBody>
      </p:sp>
    </p:spTree>
    <p:extLst>
      <p:ext uri="{BB962C8B-B14F-4D97-AF65-F5344CB8AC3E}">
        <p14:creationId xmlns:p14="http://schemas.microsoft.com/office/powerpoint/2010/main" val="89153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730</Words>
  <Application>Microsoft Macintosh PowerPoint</Application>
  <PresentationFormat>Widescreen</PresentationFormat>
  <Paragraphs>105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Wingdings</vt:lpstr>
      <vt:lpstr>Office Theme</vt:lpstr>
      <vt:lpstr>XMM-Newton EPIC-pn</vt:lpstr>
      <vt:lpstr>PowerPoint Presentation</vt:lpstr>
      <vt:lpstr>PowerPoint Presentation</vt:lpstr>
      <vt:lpstr>Need of an update</vt:lpstr>
      <vt:lpstr>Empirical updates for t&gt;18 yr, FF mode</vt:lpstr>
      <vt:lpstr>For SW and LW mode</vt:lpstr>
      <vt:lpstr>Updated curves for LW mode</vt:lpstr>
      <vt:lpstr>Validate LW at 6.4 keV with Kepler SNR</vt:lpstr>
      <vt:lpstr>Small Window (SW) change of strategy</vt:lpstr>
      <vt:lpstr>PowerPoint Presentation</vt:lpstr>
      <vt:lpstr>SW at 6.4 keV, using NGC 4151</vt:lpstr>
      <vt:lpstr>SW curve at 6.4 keV</vt:lpstr>
      <vt:lpstr>PowerPoint Presentation</vt:lpstr>
      <vt:lpstr>Conclusions</vt:lpstr>
      <vt:lpstr>Future work</vt:lpstr>
      <vt:lpstr>PowerPoint Presentation</vt:lpstr>
      <vt:lpstr>PowerPoint Presentation</vt:lpstr>
      <vt:lpstr>The End</vt:lpstr>
      <vt:lpstr>Comparing the curves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XMM-Newton EPIC-pn</dc:title>
  <dc:creator>Ivan Valtchanov</dc:creator>
  <cp:lastModifiedBy>Ivan Valtchanov</cp:lastModifiedBy>
  <cp:revision>2</cp:revision>
  <dcterms:created xsi:type="dcterms:W3CDTF">2024-03-20T08:50:19Z</dcterms:created>
  <dcterms:modified xsi:type="dcterms:W3CDTF">2024-05-13T13:00:06Z</dcterms:modified>
</cp:coreProperties>
</file>