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0"/>
  </p:notesMasterIdLst>
  <p:sldIdLst>
    <p:sldId id="1203" r:id="rId2"/>
    <p:sldId id="1217" r:id="rId3"/>
    <p:sldId id="1216" r:id="rId4"/>
    <p:sldId id="1214" r:id="rId5"/>
    <p:sldId id="1209" r:id="rId6"/>
    <p:sldId id="1223" r:id="rId7"/>
    <p:sldId id="481" r:id="rId8"/>
    <p:sldId id="1204" r:id="rId9"/>
    <p:sldId id="478" r:id="rId10"/>
    <p:sldId id="821" r:id="rId11"/>
    <p:sldId id="1221" r:id="rId12"/>
    <p:sldId id="822" r:id="rId13"/>
    <p:sldId id="492" r:id="rId14"/>
    <p:sldId id="823" r:id="rId15"/>
    <p:sldId id="495" r:id="rId16"/>
    <p:sldId id="451" r:id="rId17"/>
    <p:sldId id="1210" r:id="rId18"/>
    <p:sldId id="49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7"/>
    <p:restoredTop sz="96190"/>
  </p:normalViewPr>
  <p:slideViewPr>
    <p:cSldViewPr snapToGrid="0" snapToObjects="1">
      <p:cViewPr>
        <p:scale>
          <a:sx n="110" d="100"/>
          <a:sy n="110" d="100"/>
        </p:scale>
        <p:origin x="116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80EEF-BE1C-7D47-9771-9214E7D42349}" type="datetimeFigureOut">
              <a:rPr lang="it-IT" smtClean="0"/>
              <a:t>12/05/24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00DB7-60C7-8141-9AEC-BAFD5754A1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98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42F56-F009-AB47-AC14-ED95FB532864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921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97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1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24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80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774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583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969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These</a:t>
            </a:r>
            <a:r>
              <a:rPr lang="it-IT" dirty="0"/>
              <a:t> are the </a:t>
            </a:r>
            <a:r>
              <a:rPr lang="it-IT" dirty="0" err="1"/>
              <a:t>characteritstics</a:t>
            </a:r>
            <a:r>
              <a:rPr lang="it-IT" dirty="0"/>
              <a:t> of the </a:t>
            </a:r>
            <a:r>
              <a:rPr lang="it-IT" dirty="0" err="1"/>
              <a:t>mirror</a:t>
            </a:r>
            <a:r>
              <a:rPr lang="it-IT" dirty="0"/>
              <a:t> ….  In the design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the </a:t>
            </a:r>
            <a:r>
              <a:rPr lang="it-IT" dirty="0" err="1"/>
              <a:t>exoerience</a:t>
            </a:r>
            <a:r>
              <a:rPr lang="it-IT" dirty="0"/>
              <a:t> of </a:t>
            </a:r>
            <a:r>
              <a:rPr lang="it-IT" dirty="0" err="1"/>
              <a:t>beatrix</a:t>
            </a:r>
            <a:r>
              <a:rPr lang="it-IT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8B68-197B-824F-9D88-981ACC29C3E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5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10D1-205F-964E-BA4C-3121A584A0F9}" type="datetime1">
              <a:rPr lang="en-US" smtClean="0"/>
              <a:t>5/12/24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28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FF2A-0085-EC49-BC48-D75D409A08DC}" type="datetime1">
              <a:rPr lang="en-US" smtClean="0"/>
              <a:t>5/12/24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8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E5DA-7D10-4848-8A6E-7B968ECDE977}" type="datetime1">
              <a:rPr lang="en-US" smtClean="0"/>
              <a:t>5/12/24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45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B4D0-BACB-3441-B640-6005EEF3EB1D}" type="datetime1">
              <a:rPr lang="en-US" smtClean="0"/>
              <a:t>5/12/24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49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1A23-F8C9-7845-9DFF-81B50A8C935B}" type="datetime1">
              <a:rPr lang="en-US" smtClean="0"/>
              <a:t>5/12/24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52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114F-7731-C948-ABF7-3D9FC4BFBA4E}" type="datetime1">
              <a:rPr lang="en-US" smtClean="0"/>
              <a:t>5/12/24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43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6E6B-4824-484D-8297-6B56EDB6A379}" type="datetime1">
              <a:rPr lang="en-US" smtClean="0"/>
              <a:t>5/12/24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51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7A15-B862-B74B-A139-4E5555192C90}" type="datetime1">
              <a:rPr lang="en-US" smtClean="0"/>
              <a:t>5/12/24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0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E4E3-EFBE-2940-8E2D-E4873686BCA5}" type="datetime1">
              <a:rPr lang="en-US" smtClean="0"/>
              <a:t>5/12/24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8DDA-8E25-7343-827E-AC14CE7AAF55}" type="datetime1">
              <a:rPr lang="en-US" smtClean="0"/>
              <a:t>5/12/24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94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F6D7-6827-FC4B-99FF-E0016B9BF6B3}" type="datetime1">
              <a:rPr lang="en-US" smtClean="0"/>
              <a:t>5/12/24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68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0B737-AD1F-0C4C-8599-3CCF5542F7C7}" type="datetime1">
              <a:rPr lang="en-US" smtClean="0"/>
              <a:t>5/12/24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IACHEC MEETING MAY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126AB-511E-B94A-98CF-3EF14C2F01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17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5.tif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8465923-26FC-BA4C-B448-875912F3C8E2}"/>
              </a:ext>
            </a:extLst>
          </p:cNvPr>
          <p:cNvSpPr txBox="1">
            <a:spLocks/>
          </p:cNvSpPr>
          <p:nvPr/>
        </p:nvSpPr>
        <p:spPr>
          <a:xfrm>
            <a:off x="339122" y="648586"/>
            <a:ext cx="11513756" cy="21637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5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VERT-X: a new facility 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for ATHENA optics</a:t>
            </a:r>
          </a:p>
          <a:p>
            <a:pPr algn="ctr">
              <a:lnSpc>
                <a:spcPct val="100000"/>
              </a:lnSpc>
              <a:spcAft>
                <a:spcPts val="150"/>
              </a:spcAft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50"/>
              </a:spcAft>
            </a:pP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5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Alberto  Moretti (INAF-OAB)</a:t>
            </a:r>
          </a:p>
          <a:p>
            <a:pPr algn="ctr">
              <a:spcAft>
                <a:spcPts val="150"/>
              </a:spcAft>
            </a:pPr>
            <a:endParaRPr lang="en-US" sz="2800" dirty="0">
              <a:latin typeface="+mn-lt"/>
              <a:cs typeface="Arial" panose="020B0604020202020204" pitchFamily="34" charset="0"/>
            </a:endParaRPr>
          </a:p>
          <a:p>
            <a:pPr algn="ctr">
              <a:spcAft>
                <a:spcPts val="15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+mn-lt"/>
                <a:cs typeface="Arial" panose="020B0604020202020204" pitchFamily="34" charset="0"/>
              </a:rPr>
              <a:t>on behalf of the VERT-X project</a:t>
            </a:r>
            <a:br>
              <a:rPr lang="en-GB" sz="2800" i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endParaRPr lang="en-GB" sz="2800" i="1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AD963-CD9F-3448-BDFA-06819BC7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7CC62-54CD-D667-3633-71B18744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87" y="3628951"/>
            <a:ext cx="7772400" cy="24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9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1D04E-57D8-3641-84B7-10D4D63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6C34B-74B9-8DC9-211A-A15B231E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1088A-71EF-9D1A-5EA0-C389F4D1F4B3}"/>
              </a:ext>
            </a:extLst>
          </p:cNvPr>
          <p:cNvSpPr txBox="1"/>
          <p:nvPr/>
        </p:nvSpPr>
        <p:spPr>
          <a:xfrm>
            <a:off x="3964147" y="66051"/>
            <a:ext cx="569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VERT-X building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D847C5-A6C7-60A1-632C-4ABFCC1D8236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>
            <a:extLst>
              <a:ext uri="{FF2B5EF4-FFF2-40B4-BE49-F238E27FC236}">
                <a16:creationId xmlns:a16="http://schemas.microsoft.com/office/drawing/2014/main" id="{F2FD35FF-B7C2-CD24-D3E8-520983A0B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7EF48-A36E-9784-E9AE-56298E61E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139" y="974803"/>
            <a:ext cx="3200641" cy="4267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20146-423D-F601-ADA3-82FD4776B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270" y="974802"/>
            <a:ext cx="3200641" cy="4267522"/>
          </a:xfrm>
          <a:prstGeom prst="rect">
            <a:avLst/>
          </a:prstGeom>
        </p:spPr>
      </p:pic>
      <p:pic>
        <p:nvPicPr>
          <p:cNvPr id="7" name="Picture 6" descr="A picture containing sky, cement&#10;&#10;Description automatically generated">
            <a:extLst>
              <a:ext uri="{FF2B5EF4-FFF2-40B4-BE49-F238E27FC236}">
                <a16:creationId xmlns:a16="http://schemas.microsoft.com/office/drawing/2014/main" id="{8CB29E79-5A15-DCAF-3C4E-F3E293DF9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089" y="2008748"/>
            <a:ext cx="4507560" cy="25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570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6953" x="2324100" y="6762750"/>
          <p14:tracePt t="6954" x="2395538" y="6630988"/>
          <p14:tracePt t="6959" x="2468563" y="6500813"/>
          <p14:tracePt t="6964" x="2516188" y="6405563"/>
          <p14:tracePt t="6972" x="2611438" y="6165850"/>
          <p14:tracePt t="6976" x="2659063" y="6070600"/>
          <p14:tracePt t="6987" x="2693988" y="5988050"/>
          <p14:tracePt t="6988" x="2741613" y="5891213"/>
          <p14:tracePt t="6989" x="2765425" y="5819775"/>
          <p14:tracePt t="6990" x="2813050" y="5748338"/>
          <p14:tracePt t="6995" x="2849563" y="5700713"/>
          <p14:tracePt t="7003" x="2873375" y="5629275"/>
          <p14:tracePt t="7007" x="2897188" y="5581650"/>
          <p14:tracePt t="7008" x="2921000" y="5534025"/>
          <p14:tracePt t="7013" x="2944813" y="5486400"/>
          <p14:tracePt t="7019" x="2955925" y="5473700"/>
          <p14:tracePt t="7021" x="2968625" y="5449888"/>
          <p14:tracePt t="7022" x="2979738" y="5426075"/>
          <p14:tracePt t="7028" x="2979738" y="5402263"/>
          <p14:tracePt t="7036" x="2992438" y="5391150"/>
          <p14:tracePt t="7041" x="3003550" y="5378450"/>
          <p14:tracePt t="7045" x="3003550" y="5354638"/>
          <p14:tracePt t="7053" x="3016250" y="5343525"/>
          <p14:tracePt t="7055" x="3016250" y="5330825"/>
          <p14:tracePt t="7056" x="3027363" y="5319713"/>
          <p14:tracePt t="7069" x="3027363" y="5307013"/>
          <p14:tracePt t="7072" x="3040063" y="5295900"/>
          <p14:tracePt t="7073" x="3040063" y="5283200"/>
          <p14:tracePt t="7074" x="3052763" y="5272088"/>
          <p14:tracePt t="7082" x="3052763" y="5259388"/>
          <p14:tracePt t="7088" x="3063875" y="5248275"/>
          <p14:tracePt t="7103" x="3076575" y="5235575"/>
          <p14:tracePt t="7106" x="3087688" y="5224463"/>
          <p14:tracePt t="7106" x="3087688" y="5211763"/>
          <p14:tracePt t="7110" x="3100388" y="5200650"/>
          <p14:tracePt t="7119" x="3111500" y="5176838"/>
          <p14:tracePt t="7121" x="3124200" y="5164138"/>
          <p14:tracePt t="7124" x="3135313" y="5140325"/>
          <p14:tracePt t="7136" x="3148013" y="5140325"/>
          <p14:tracePt t="7139" x="3195638" y="5081588"/>
          <p14:tracePt t="7140" x="3206750" y="5068888"/>
          <p14:tracePt t="7144" x="3206750" y="5057775"/>
          <p14:tracePt t="7152" x="3219450" y="5057775"/>
          <p14:tracePt t="7154" x="3230563" y="5045075"/>
          <p14:tracePt t="7155" x="3243263" y="5033963"/>
          <p14:tracePt t="7159" x="3254375" y="5033963"/>
          <p14:tracePt t="7173" x="3267075" y="5021263"/>
          <p14:tracePt t="7173" x="3278188" y="5008563"/>
          <p14:tracePt t="7174" x="3290888" y="5008563"/>
          <p14:tracePt t="7182" x="3302000" y="5008563"/>
          <p14:tracePt t="7189" x="3314700" y="4997450"/>
          <p14:tracePt t="7197" x="3325813" y="4984750"/>
          <p14:tracePt t="7206" x="3338513" y="4984750"/>
          <p14:tracePt t="7218" x="3349625" y="4973638"/>
          <p14:tracePt t="7230" x="3362325" y="4973638"/>
          <p14:tracePt t="7240" x="3362325" y="4960938"/>
          <p14:tracePt t="7246" x="3373438" y="4960938"/>
          <p14:tracePt t="7258" x="3386138" y="4960938"/>
          <p14:tracePt t="7282" x="3386138" y="4949825"/>
          <p14:tracePt t="7305" x="3397250" y="4937125"/>
          <p14:tracePt t="7334" x="3397250" y="4926013"/>
          <p14:tracePt t="7342" x="3409950" y="4926013"/>
          <p14:tracePt t="7346" x="3409950" y="4913313"/>
          <p14:tracePt t="7353" x="3421063" y="4902200"/>
          <p14:tracePt t="7358" x="3421063" y="4889500"/>
          <p14:tracePt t="7369" x="3433763" y="4889500"/>
          <p14:tracePt t="7371" x="3444875" y="4878388"/>
          <p14:tracePt t="7372" x="3457575" y="4854575"/>
          <p14:tracePt t="7376" x="3468688" y="4841875"/>
          <p14:tracePt t="7389" x="3481388" y="4830763"/>
          <p14:tracePt t="7390" x="3505200" y="4806950"/>
          <p14:tracePt t="7394" x="3516313" y="4806950"/>
          <p14:tracePt t="7402" x="3516313" y="4794250"/>
          <p14:tracePt t="7404" x="3529013" y="4783138"/>
          <p14:tracePt t="7407" x="3540125" y="4783138"/>
          <p14:tracePt t="7419" x="3540125" y="4770438"/>
          <p14:tracePt t="7423" x="3552825" y="4759325"/>
          <p14:tracePt t="7423" x="3563938" y="4759325"/>
          <p14:tracePt t="7542" x="3576638" y="4746625"/>
          <p14:tracePt t="7551" x="3587750" y="4735513"/>
          <p14:tracePt t="7559" x="3600450" y="4722813"/>
          <p14:tracePt t="7564" x="3624263" y="4711700"/>
          <p14:tracePt t="7570" x="3635375" y="4711700"/>
          <p14:tracePt t="7572" x="3635375" y="4699000"/>
          <p14:tracePt t="7586" x="3648075" y="4687888"/>
          <p14:tracePt t="7590" x="3660775" y="4675188"/>
          <p14:tracePt t="7590" x="3671888" y="4675188"/>
          <p14:tracePt t="7596" x="3684588" y="4664075"/>
          <p14:tracePt t="7611" x="3695700" y="4651375"/>
          <p14:tracePt t="7614" x="3719513" y="4651375"/>
          <p14:tracePt t="7615" x="3732213" y="4640263"/>
          <p14:tracePt t="7619" x="3743325" y="4627563"/>
          <p14:tracePt t="7627" x="3756025" y="4616450"/>
          <p14:tracePt t="7628" x="3767138" y="4616450"/>
          <p14:tracePt t="7632" x="3779838" y="4616450"/>
          <p14:tracePt t="7647" x="3803650" y="4603750"/>
          <p14:tracePt t="7648" x="3803650" y="4592638"/>
          <p14:tracePt t="7651" x="3814763" y="4592638"/>
          <p14:tracePt t="7660" x="3827463" y="4579938"/>
          <p14:tracePt t="7662" x="3838575" y="4579938"/>
          <p14:tracePt t="7662" x="3838575" y="4567238"/>
          <p14:tracePt t="7666" x="3851275" y="4567238"/>
          <p14:tracePt t="7680" x="3862388" y="4556125"/>
          <p14:tracePt t="7681" x="3875088" y="4543425"/>
          <p14:tracePt t="7686" x="3886200" y="4543425"/>
          <p14:tracePt t="7696" x="3898900" y="4532313"/>
          <p14:tracePt t="7710" x="3898900" y="4519613"/>
          <p14:tracePt t="7714" x="3922713" y="4508500"/>
          <p14:tracePt t="7722" x="3933825" y="4495800"/>
          <p14:tracePt t="7730" x="3946525" y="4484688"/>
          <p14:tracePt t="7747" x="3957638" y="4471988"/>
          <p14:tracePt t="7748" x="3970338" y="4460875"/>
          <p14:tracePt t="7751" x="3981450" y="4460875"/>
          <p14:tracePt t="7760" x="3981450" y="4448175"/>
          <p14:tracePt t="7762" x="4005263" y="4424363"/>
          <p14:tracePt t="7762" x="4017963" y="4413250"/>
          <p14:tracePt t="7766" x="4052888" y="4376738"/>
          <p14:tracePt t="7777" x="4065588" y="4365625"/>
          <p14:tracePt t="7780" x="4100513" y="4329113"/>
          <p14:tracePt t="7781" x="4160838" y="4294188"/>
          <p14:tracePt t="7786" x="4171950" y="4281488"/>
          <p14:tracePt t="7786" x="4208463" y="4246563"/>
          <p14:tracePt t="7794" x="4243388" y="4210050"/>
          <p14:tracePt t="7797" x="4268788" y="4198938"/>
          <p14:tracePt t="7810" x="4292600" y="4186238"/>
          <p14:tracePt t="7814" x="4327525" y="4138613"/>
          <p14:tracePt t="7814" x="4387850" y="4090988"/>
          <p14:tracePt t="7818" x="4398963" y="4078288"/>
          <p14:tracePt t="7827" x="4422775" y="4067175"/>
          <p14:tracePt t="7828" x="4422775" y="4054475"/>
          <p14:tracePt t="7832" x="4435475" y="4043363"/>
          <p14:tracePt t="7843" x="4459288" y="4030663"/>
          <p14:tracePt t="7847" x="4483100" y="4006850"/>
          <p14:tracePt t="7852" x="4494213" y="3995738"/>
          <p14:tracePt t="7860" x="4506913" y="3983038"/>
          <p14:tracePt t="7862" x="4518025" y="3971925"/>
          <p14:tracePt t="7866" x="4518025" y="3959225"/>
          <p14:tracePt t="7877" x="4530725" y="3959225"/>
          <p14:tracePt t="7894" x="4530725" y="3948113"/>
          <p14:tracePt t="7898" x="4541838" y="3948113"/>
          <p14:tracePt t="7918" x="4541838" y="3935413"/>
          <p14:tracePt t="7930" x="4554538" y="3924300"/>
          <p14:tracePt t="7948" x="4565650" y="3911600"/>
          <p14:tracePt t="7962" x="4578350" y="3900488"/>
          <p14:tracePt t="7966" x="4589463" y="3887788"/>
          <p14:tracePt t="7977" x="4589463" y="3876675"/>
          <p14:tracePt t="7981" x="4602163" y="3876675"/>
          <p14:tracePt t="7981" x="4613275" y="3863975"/>
          <p14:tracePt t="7982" x="4613275" y="3852863"/>
          <p14:tracePt t="7986" x="4625975" y="3852863"/>
          <p14:tracePt t="7994" x="4637088" y="3840163"/>
          <p14:tracePt t="7997" x="4637088" y="3829050"/>
          <p14:tracePt t="8010" x="4649788" y="3829050"/>
          <p14:tracePt t="8013" x="4660900" y="3816350"/>
          <p14:tracePt t="8014" x="4673600" y="3816350"/>
          <p14:tracePt t="8018" x="4673600" y="3805238"/>
          <p14:tracePt t="8027" x="4684713" y="3805238"/>
          <p14:tracePt t="8044" x="4697413" y="3792538"/>
          <p14:tracePt t="8061" x="4708525" y="3792538"/>
          <p14:tracePt t="8065" x="4708525" y="3781425"/>
          <p14:tracePt t="8066" x="4721225" y="3781425"/>
          <p14:tracePt t="8080" x="4721225" y="3768725"/>
          <p14:tracePt t="8083" x="4732338" y="3768725"/>
          <p14:tracePt t="8094" x="4732338" y="3757613"/>
          <p14:tracePt t="8098" x="4745038" y="3757613"/>
          <p14:tracePt t="8111" x="4745038" y="3744913"/>
          <p14:tracePt t="8118" x="4756150" y="3744913"/>
          <p14:tracePt t="8127" x="4756150" y="3733800"/>
          <p14:tracePt t="8134" x="4768850" y="3733800"/>
          <p14:tracePt t="8143" x="4768850" y="3721100"/>
          <p14:tracePt t="8147" x="4779963" y="3721100"/>
          <p14:tracePt t="8147" x="4792663" y="3721100"/>
          <p14:tracePt t="8151" x="4792663" y="3709988"/>
          <p14:tracePt t="8160" x="4803775" y="3709988"/>
          <p14:tracePt t="8162" x="4816475" y="3697288"/>
          <p14:tracePt t="8162" x="4827588" y="3697288"/>
          <p14:tracePt t="8166" x="4840288" y="3686175"/>
          <p14:tracePt t="8177" x="4851400" y="3686175"/>
          <p14:tracePt t="8181" x="4851400" y="3673475"/>
          <p14:tracePt t="8181" x="4864100" y="3673475"/>
          <p14:tracePt t="8182" x="4875213" y="3662363"/>
          <p14:tracePt t="8190" x="4887913" y="3649663"/>
          <p14:tracePt t="8195" x="4900613" y="3649663"/>
          <p14:tracePt t="8198" x="4900613" y="3636963"/>
          <p14:tracePt t="8210" x="4911725" y="3636963"/>
          <p14:tracePt t="8214" x="4924425" y="3636963"/>
          <p14:tracePt t="8214" x="4924425" y="3625850"/>
          <p14:tracePt t="8222" x="4935538" y="3613150"/>
          <p14:tracePt t="8234" x="4948238" y="3613150"/>
          <p14:tracePt t="8314" x="4959350" y="3613150"/>
          <p14:tracePt t="8318" x="4959350" y="3602038"/>
          <p14:tracePt t="8334" x="4959350" y="3589338"/>
          <p14:tracePt t="8366" x="4972050" y="3589338"/>
          <p14:tracePt t="8523" x="4983163" y="3578225"/>
          <p14:tracePt t="8533" x="5006975" y="3565525"/>
          <p14:tracePt t="8538" x="5054600" y="3541713"/>
          <p14:tracePt t="8539" x="5091113" y="3517900"/>
          <p14:tracePt t="8545" x="5162550" y="3494088"/>
          <p14:tracePt t="8550" x="5245100" y="3435350"/>
          <p14:tracePt t="8562" x="5257800" y="3435350"/>
          <p14:tracePt t="8564" x="5292725" y="3398838"/>
          <p14:tracePt t="8565" x="5316538" y="3387725"/>
          <p14:tracePt t="8566" x="5329238" y="3375025"/>
          <p14:tracePt t="8573" x="5340350" y="3363913"/>
          <p14:tracePt t="8578" x="5340350" y="3351213"/>
          <p14:tracePt t="8578" x="5353050" y="3351213"/>
          <p14:tracePt t="8585" x="5387975" y="3316288"/>
          <p14:tracePt t="8588" x="5400675" y="3303588"/>
          <p14:tracePt t="8601" x="5424488" y="3303588"/>
          <p14:tracePt t="8605" x="5435600" y="3279775"/>
          <p14:tracePt t="8606" x="5448300" y="3268663"/>
          <p14:tracePt t="8611" x="5459413" y="3268663"/>
          <p14:tracePt t="8618" x="5459413" y="3255963"/>
          <p14:tracePt t="8622" x="5472113" y="3244850"/>
          <p14:tracePt t="8638" x="5472113" y="3221038"/>
          <p14:tracePt t="8639" x="5472113" y="3208338"/>
          <p14:tracePt t="8643" x="5459413" y="3195638"/>
          <p14:tracePt t="8651" x="5459413" y="3184525"/>
          <p14:tracePt t="8653" x="5448300" y="3171825"/>
          <p14:tracePt t="8656" x="5448300" y="3160713"/>
          <p14:tracePt t="8668" x="5435600" y="3160713"/>
          <p14:tracePt t="8671" x="5435600" y="3148013"/>
          <p14:tracePt t="8672" x="5424488" y="3148013"/>
          <p14:tracePt t="8675" x="5424488" y="3136900"/>
          <p14:tracePt t="8685" x="5411788" y="3136900"/>
          <p14:tracePt t="8687" x="5400675" y="3136900"/>
          <p14:tracePt t="8698" x="5387975" y="3136900"/>
          <p14:tracePt t="8705" x="5387975" y="3124200"/>
          <p14:tracePt t="8718" x="5376863" y="3124200"/>
          <p14:tracePt t="8739" x="5364163" y="3124200"/>
          <p14:tracePt t="8846" x="5353050" y="3124200"/>
          <p14:tracePt t="9202" x="5340350" y="3124200"/>
          <p14:tracePt t="9211" x="5329238" y="3124200"/>
          <p14:tracePt t="9220" x="5316538" y="3124200"/>
          <p14:tracePt t="9224" x="5305425" y="3124200"/>
          <p14:tracePt t="9228" x="5292725" y="3136900"/>
          <p14:tracePt t="9232" x="5281613" y="3136900"/>
          <p14:tracePt t="9239" x="5268913" y="3136900"/>
          <p14:tracePt t="9248" x="5257800" y="3148013"/>
          <p14:tracePt t="9252" x="5245100" y="3148013"/>
          <p14:tracePt t="9252" x="5233988" y="3148013"/>
          <p14:tracePt t="9258" x="5221288" y="3160713"/>
          <p14:tracePt t="9262" x="5197475" y="3160713"/>
          <p14:tracePt t="9263" x="5186363" y="3160713"/>
          <p14:tracePt t="9272" x="5173663" y="3160713"/>
          <p14:tracePt t="9276" x="5149850" y="3160713"/>
          <p14:tracePt t="9276" x="5126038" y="3160713"/>
          <p14:tracePt t="9280" x="5102225" y="3160713"/>
          <p14:tracePt t="9289" x="5091113" y="3160713"/>
          <p14:tracePt t="9291" x="5078413" y="3160713"/>
          <p14:tracePt t="9291" x="5054600" y="3160713"/>
          <p14:tracePt t="9295" x="5043488" y="3148013"/>
          <p14:tracePt t="9306" x="5030788" y="3148013"/>
          <p14:tracePt t="9309" x="5019675" y="3148013"/>
          <p14:tracePt t="9310" x="5006975" y="3136900"/>
          <p14:tracePt t="9315" x="4995863" y="3136900"/>
          <p14:tracePt t="9322" x="4983163" y="3124200"/>
          <p14:tracePt t="9325" x="4972050" y="3124200"/>
          <p14:tracePt t="9326" x="4959350" y="3100388"/>
          <p14:tracePt t="9339" x="4935538" y="3089275"/>
          <p14:tracePt t="9342" x="4900613" y="3052763"/>
          <p14:tracePt t="9343" x="4864100" y="3017838"/>
          <p14:tracePt t="9347" x="4803775" y="2981325"/>
          <p14:tracePt t="9355" x="4768850" y="2946400"/>
          <p14:tracePt t="9357" x="4756150" y="2933700"/>
          <p14:tracePt t="9360" x="4721225" y="2898775"/>
          <p14:tracePt t="9372" x="4660900" y="2851150"/>
          <p14:tracePt t="9375" x="4589463" y="2790825"/>
          <p14:tracePt t="9376" x="4578350" y="2779713"/>
          <p14:tracePt t="9380" x="4565650" y="2767013"/>
          <p14:tracePt t="9389" x="4554538" y="2755900"/>
          <p14:tracePt t="9391" x="4541838" y="2755900"/>
          <p14:tracePt t="9394" x="4530725" y="2743200"/>
          <p14:tracePt t="9409" x="4518025" y="2730500"/>
          <p14:tracePt t="9560" x="4506913" y="2730500"/>
          <p14:tracePt t="9572" x="4494213" y="2730500"/>
          <p14:tracePt t="9575" x="4483100" y="2730500"/>
          <p14:tracePt t="9593" x="4470400" y="2730500"/>
          <p14:tracePt t="9593" x="4459288" y="2730500"/>
          <p14:tracePt t="9602" x="4446588" y="2730500"/>
          <p14:tracePt t="9614" x="4422775" y="2730500"/>
          <p14:tracePt t="9631" x="4398963" y="2719388"/>
          <p14:tracePt t="9631" x="4375150" y="2719388"/>
          <p14:tracePt t="9635" x="4351338" y="2719388"/>
          <p14:tracePt t="9644" x="4340225" y="2706688"/>
          <p14:tracePt t="9646" x="4316413" y="2695575"/>
          <p14:tracePt t="9646" x="4268788" y="2682875"/>
          <p14:tracePt t="9652" x="4243388" y="2671763"/>
          <p14:tracePt t="9660" x="4195763" y="2647950"/>
          <p14:tracePt t="9664" x="4160838" y="2624138"/>
          <p14:tracePt t="9665" x="4137025" y="2611438"/>
          <p14:tracePt t="9666" x="4089400" y="2587625"/>
          <p14:tracePt t="9671" x="4041775" y="2563813"/>
          <p14:tracePt t="9677" x="4017963" y="2552700"/>
          <p14:tracePt t="9680" x="4005263" y="2528888"/>
          <p14:tracePt t="9694" x="3994150" y="2528888"/>
          <p14:tracePt t="9697" x="3957638" y="2516188"/>
          <p14:tracePt t="9697" x="3946525" y="2505075"/>
          <p14:tracePt t="9698" x="3946525" y="2492375"/>
          <p14:tracePt t="9702" x="3922713" y="2481263"/>
          <p14:tracePt t="9710" x="3910013" y="2468563"/>
          <p14:tracePt t="9713" x="3898900" y="2468563"/>
          <p14:tracePt t="9714" x="3886200" y="2457450"/>
          <p14:tracePt t="9727" x="3886200" y="2444750"/>
          <p14:tracePt t="9730" x="3862388" y="2433638"/>
          <p14:tracePt t="9730" x="3862388" y="2420938"/>
          <p14:tracePt t="9734" x="3851275" y="2420938"/>
          <p14:tracePt t="9743" x="3838575" y="2409825"/>
          <p14:tracePt t="9745" x="3827463" y="2409825"/>
          <p14:tracePt t="9746" x="3803650" y="2409825"/>
          <p14:tracePt t="9750" x="3803650" y="2397125"/>
          <p14:tracePt t="9760" x="3790950" y="2397125"/>
          <p14:tracePt t="9764" x="3767138" y="2386013"/>
          <p14:tracePt t="9768" x="3756025" y="2386013"/>
          <p14:tracePt t="9777" x="3743325" y="2386013"/>
          <p14:tracePt t="9779" x="3732213" y="2386013"/>
          <p14:tracePt t="9793" x="3719513" y="2386013"/>
          <p14:tracePt t="9866" x="3719513" y="2373313"/>
          <p14:tracePt t="9886" x="3708400" y="2362200"/>
          <p14:tracePt t="9913" x="3695700" y="2362200"/>
          <p14:tracePt t="9920" x="3695700" y="2349500"/>
          <p14:tracePt t="9939" x="3695700" y="2338388"/>
          <p14:tracePt t="9947" x="3695700" y="2325688"/>
          <p14:tracePt t="9954" x="3684588" y="2314575"/>
          <p14:tracePt t="9966" x="3684588" y="2301875"/>
          <p14:tracePt t="9978" x="3671888" y="2290763"/>
          <p14:tracePt t="9990" x="3671888" y="2278063"/>
          <p14:tracePt t="9998" x="3671888" y="2265363"/>
          <p14:tracePt t="10005" x="3671888" y="2254250"/>
          <p14:tracePt t="10014" x="3671888" y="2241550"/>
          <p14:tracePt t="10019" x="3671888" y="2230438"/>
          <p14:tracePt t="10026" x="3671888" y="2217738"/>
          <p14:tracePt t="10034" x="3671888" y="2206625"/>
          <p14:tracePt t="10039" x="3671888" y="2170113"/>
          <p14:tracePt t="10050" x="3671888" y="2159000"/>
          <p14:tracePt t="10052" x="3660775" y="2122488"/>
          <p14:tracePt t="10055" x="3648075" y="2098675"/>
          <p14:tracePt t="10067" x="3648075" y="2074863"/>
          <p14:tracePt t="10071" x="3624263" y="2039938"/>
          <p14:tracePt t="10071" x="3624263" y="2027238"/>
          <p14:tracePt t="10074" x="3611563" y="2027238"/>
          <p14:tracePt t="10084" x="3611563" y="2016125"/>
          <p14:tracePt t="10085" x="3600450" y="2003425"/>
          <p14:tracePt t="10090" x="3587750" y="1992313"/>
          <p14:tracePt t="10100" x="3587750" y="1979613"/>
          <p14:tracePt t="10104" x="3576638" y="1979613"/>
          <p14:tracePt t="10104" x="3576638" y="1968500"/>
          <p14:tracePt t="10117" x="3563938" y="1968500"/>
          <p14:tracePt t="10120" x="3563938" y="1955800"/>
          <p14:tracePt t="10323" x="3552825" y="1955800"/>
          <p14:tracePt t="10328" x="3552825" y="1944688"/>
          <p14:tracePt t="10354" x="3552825" y="1931988"/>
          <p14:tracePt t="10362" x="3552825" y="1920875"/>
          <p14:tracePt t="10370" x="3552825" y="1908175"/>
          <p14:tracePt t="10378" x="3552825" y="1897063"/>
          <p14:tracePt t="10382" x="3552825" y="1884363"/>
          <p14:tracePt t="10387" x="3552825" y="1873250"/>
          <p14:tracePt t="10394" x="3552825" y="1860550"/>
          <p14:tracePt t="10398" x="3552825" y="1849438"/>
          <p14:tracePt t="10407" x="3552825" y="1836738"/>
          <p14:tracePt t="10411" x="3540125" y="1824038"/>
          <p14:tracePt t="10411" x="3540125" y="1812925"/>
          <p14:tracePt t="10415" x="3529013" y="1789113"/>
          <p14:tracePt t="10424" x="3529013" y="1765300"/>
          <p14:tracePt t="10426" x="3516313" y="1752600"/>
          <p14:tracePt t="10431" x="3516313" y="1741488"/>
          <p14:tracePt t="10441" x="3516313" y="1728788"/>
          <p14:tracePt t="10444" x="3505200" y="1717675"/>
          <p14:tracePt t="10445" x="3505200" y="1704975"/>
          <p14:tracePt t="10450" x="3492500" y="1693863"/>
          <p14:tracePt t="10459" x="3481388" y="1681163"/>
          <p14:tracePt t="10550" x="3481388" y="1693863"/>
          <p14:tracePt t="10562" x="3481388" y="1704975"/>
          <p14:tracePt t="10566" x="3468688" y="1704975"/>
          <p14:tracePt t="10576" x="3468688" y="1717675"/>
          <p14:tracePt t="10583" x="3468688" y="1728788"/>
          <p14:tracePt t="10883" x="3457575" y="1717675"/>
          <p14:tracePt t="10894" x="3457575" y="1704975"/>
          <p14:tracePt t="11186" x="3457575" y="1693863"/>
          <p14:tracePt t="11198" x="3457575" y="1681163"/>
          <p14:tracePt t="11207" x="3444875" y="1681163"/>
          <p14:tracePt t="11215" x="3433763" y="1681163"/>
          <p14:tracePt t="11221" x="3433763" y="1670050"/>
          <p14:tracePt t="11224" x="3421063" y="1670050"/>
          <p14:tracePt t="11375" x="3409950" y="1657350"/>
          <p14:tracePt t="11386" x="3421063" y="1657350"/>
          <p14:tracePt t="11398" x="3433763" y="1657350"/>
          <p14:tracePt t="11411" x="3433763" y="1670050"/>
          <p14:tracePt t="11415" x="3444875" y="1670050"/>
          <p14:tracePt t="11419" x="3433763" y="1670050"/>
          <p14:tracePt t="11426" x="3421063" y="1657350"/>
          <p14:tracePt t="11434" x="3409950" y="1657350"/>
          <p14:tracePt t="11450" x="3421063" y="1657350"/>
          <p14:tracePt t="11474" x="3433763" y="1657350"/>
          <p14:tracePt t="11485" x="3433763" y="1646238"/>
          <p14:tracePt t="11503" x="3421063" y="1633538"/>
          <p14:tracePt t="11518" x="3421063" y="1622425"/>
          <p14:tracePt t="11530" x="3409950" y="1622425"/>
          <p14:tracePt t="11542" x="3409950" y="1609725"/>
          <p14:tracePt t="11579" x="3409950" y="1598613"/>
          <p14:tracePt t="11667" x="3409950" y="1585913"/>
          <p14:tracePt t="11823" x="3409950" y="1574800"/>
          <p14:tracePt t="11867" x="3409950" y="1562100"/>
          <p14:tracePt t="11876" x="3409950" y="1550988"/>
          <p14:tracePt t="11892" x="3409950" y="1538288"/>
          <p14:tracePt t="12624" x="3409950" y="1527175"/>
          <p14:tracePt t="12636" x="3397250" y="1527175"/>
          <p14:tracePt t="12652" x="3386138" y="1527175"/>
          <p14:tracePt t="12665" x="3373438" y="1527175"/>
          <p14:tracePt t="12680" x="3362325" y="1527175"/>
          <p14:tracePt t="12687" x="3349625" y="1527175"/>
          <p14:tracePt t="12718" x="3338513" y="1527175"/>
          <p14:tracePt t="12737" x="3325813" y="1527175"/>
          <p14:tracePt t="12745" x="3314700" y="1527175"/>
          <p14:tracePt t="12753" x="3302000" y="1527175"/>
          <p14:tracePt t="12770" x="3290888" y="1527175"/>
          <p14:tracePt t="12771" x="3278188" y="1527175"/>
          <p14:tracePt t="12774" x="3267075" y="1527175"/>
          <p14:tracePt t="12785" x="3254375" y="1527175"/>
          <p14:tracePt t="12786" x="3243263" y="1514475"/>
          <p14:tracePt t="12790" x="3219450" y="1514475"/>
          <p14:tracePt t="12800" x="3195638" y="1514475"/>
          <p14:tracePt t="12804" x="3195638" y="1503363"/>
          <p14:tracePt t="12804" x="3171825" y="1490663"/>
          <p14:tracePt t="12812" x="3159125" y="1490663"/>
          <p14:tracePt t="12818" x="3148013" y="1490663"/>
          <p14:tracePt t="12822" x="3135313" y="1490663"/>
          <p14:tracePt t="12837" x="3111500" y="1490663"/>
          <p14:tracePt t="12840" x="3100388" y="1490663"/>
          <p14:tracePt t="12849" x="3100388" y="1479550"/>
          <p14:tracePt t="12851" x="3087688" y="1479550"/>
          <p14:tracePt t="12870" x="3076575" y="1479550"/>
          <p14:tracePt t="12870" x="3063875" y="1479550"/>
          <p14:tracePt t="12904" x="3052763" y="1479550"/>
          <p14:tracePt t="13153" x="3040063" y="1479550"/>
          <p14:tracePt t="13161" x="3040063" y="1466850"/>
          <p14:tracePt t="13167" x="3027363" y="1466850"/>
          <p14:tracePt t="13173" x="3016250" y="1466850"/>
          <p14:tracePt t="13180" x="3003550" y="1466850"/>
          <p14:tracePt t="13188" x="2992438" y="1466850"/>
          <p14:tracePt t="13192" x="2992438" y="1455738"/>
          <p14:tracePt t="13200" x="2979738" y="1455738"/>
          <p14:tracePt t="13206" x="2968625" y="1455738"/>
          <p14:tracePt t="13212" x="2955925" y="1455738"/>
          <p14:tracePt t="13228" x="2944813" y="1455738"/>
          <p14:tracePt t="13236" x="2932113" y="1443038"/>
          <p14:tracePt t="13244" x="2921000" y="1443038"/>
          <p14:tracePt t="13248" x="2908300" y="1443038"/>
          <p14:tracePt t="13256" x="2897188" y="1443038"/>
          <p14:tracePt t="13264" x="2884488" y="1443038"/>
          <p14:tracePt t="13268" x="2860675" y="1431925"/>
          <p14:tracePt t="13275" x="2836863" y="1431925"/>
          <p14:tracePt t="13277" x="2813050" y="1431925"/>
          <p14:tracePt t="13291" x="2765425" y="1431925"/>
          <p14:tracePt t="13294" x="2730500" y="1419225"/>
          <p14:tracePt t="13295" x="2682875" y="1408113"/>
          <p14:tracePt t="13295" x="2635250" y="1408113"/>
          <p14:tracePt t="13300" x="2563813" y="1395413"/>
          <p14:tracePt t="13307" x="2479675" y="1395413"/>
          <p14:tracePt t="13310" x="2384425" y="1384300"/>
          <p14:tracePt t="13324" x="2289175" y="1358900"/>
          <p14:tracePt t="13329" x="2170113" y="1358900"/>
          <p14:tracePt t="13329" x="2085975" y="1358900"/>
          <p14:tracePt t="13333" x="2062163" y="1358900"/>
          <p14:tracePt t="13341" x="2014538" y="1358900"/>
          <p14:tracePt t="13342" x="1990725" y="1358900"/>
          <p14:tracePt t="13345" x="1979613" y="1358900"/>
          <p14:tracePt t="13357" x="1931988" y="1358900"/>
          <p14:tracePt t="13361" x="1884363" y="1358900"/>
          <p14:tracePt t="13361" x="1871663" y="1358900"/>
          <p14:tracePt t="13364" x="1860550" y="1358900"/>
          <p14:tracePt t="13374" x="1847850" y="1358900"/>
          <p14:tracePt t="13375" x="1836738" y="1358900"/>
          <p14:tracePt t="13380" x="1824038" y="1358900"/>
          <p14:tracePt t="13391" x="1811338" y="1358900"/>
          <p14:tracePt t="13395" x="1800225" y="1358900"/>
          <p14:tracePt t="13407" x="1787525" y="1358900"/>
          <p14:tracePt t="13409" x="1776413" y="1358900"/>
          <p14:tracePt t="13410" x="1763713" y="1358900"/>
          <p14:tracePt t="13412" x="1752600" y="1358900"/>
          <p14:tracePt t="13424" x="1739900" y="1358900"/>
          <p14:tracePt t="13428" x="1728788" y="1358900"/>
          <p14:tracePt t="13428" x="1692275" y="1347788"/>
          <p14:tracePt t="13432" x="1668463" y="1347788"/>
          <p14:tracePt t="13441" x="1644650" y="1347788"/>
          <p14:tracePt t="13442" x="1609725" y="1347788"/>
          <p14:tracePt t="13445" x="1585913" y="1347788"/>
          <p14:tracePt t="13457" x="1562100" y="1347788"/>
          <p14:tracePt t="13461" x="1419225" y="1335088"/>
          <p14:tracePt t="13462" x="1382713" y="1323975"/>
          <p14:tracePt t="13465" x="1311275" y="1323975"/>
          <p14:tracePt t="13474" x="1263650" y="1323975"/>
          <p14:tracePt t="13476" x="1239838" y="1323975"/>
          <p14:tracePt t="13476" x="1216025" y="1323975"/>
          <p14:tracePt t="13484" x="1203325" y="1323975"/>
          <p14:tracePt t="13491" x="1179513" y="1323975"/>
          <p14:tracePt t="13496" x="1131888" y="1311275"/>
          <p14:tracePt t="13508" x="1120775" y="1311275"/>
          <p14:tracePt t="13509" x="1073150" y="1311275"/>
          <p14:tracePt t="13510" x="1025525" y="1311275"/>
          <p14:tracePt t="13512" x="977900" y="1311275"/>
          <p14:tracePt t="13524" x="930275" y="1311275"/>
          <p14:tracePt t="13527" x="893763" y="1311275"/>
          <p14:tracePt t="13528" x="846138" y="1311275"/>
          <p14:tracePt t="13532" x="822325" y="1311275"/>
          <p14:tracePt t="13541" x="811213" y="1311275"/>
          <p14:tracePt t="13545" x="798513" y="1311275"/>
          <p14:tracePt t="13557" x="787400" y="1311275"/>
          <p14:tracePt t="13560" x="763588" y="1311275"/>
          <p14:tracePt t="13561" x="739775" y="1311275"/>
          <p14:tracePt t="13564" x="727075" y="1311275"/>
          <p14:tracePt t="13574" x="703263" y="1311275"/>
          <p14:tracePt t="13576" x="692150" y="1311275"/>
          <p14:tracePt t="13580" x="679450" y="1311275"/>
          <p14:tracePt t="13591" x="668338" y="1311275"/>
          <p14:tracePt t="13595" x="655638" y="1311275"/>
          <p14:tracePt t="13597" x="644525" y="1311275"/>
          <p14:tracePt t="13821" x="631825" y="1311275"/>
          <p14:tracePt t="13834" x="620713" y="1300163"/>
          <p14:tracePt t="13844" x="608013" y="1300163"/>
          <p14:tracePt t="13845" x="595313" y="1300163"/>
          <p14:tracePt t="13849" x="571500" y="1287463"/>
          <p14:tracePt t="13853" x="560388" y="1287463"/>
          <p14:tracePt t="13865" x="547688" y="1287463"/>
          <p14:tracePt t="13880" x="536575" y="1287463"/>
          <p14:tracePt t="13881" x="523875" y="1287463"/>
          <p14:tracePt t="13960" x="536575" y="1287463"/>
          <p14:tracePt t="13965" x="584200" y="1287463"/>
          <p14:tracePt t="13969" x="631825" y="1287463"/>
          <p14:tracePt t="13980" x="727075" y="1300163"/>
          <p14:tracePt t="13984" x="798513" y="1300163"/>
          <p14:tracePt t="13985" x="930275" y="1311275"/>
          <p14:tracePt t="13989" x="977900" y="1311275"/>
          <p14:tracePt t="13997" x="1025525" y="1311275"/>
          <p14:tracePt t="14000" x="1036638" y="1311275"/>
          <p14:tracePt t="14000" x="1049338" y="1311275"/>
          <p14:tracePt t="14014" x="1060450" y="1311275"/>
          <p14:tracePt t="14018" x="1073150" y="1311275"/>
          <p14:tracePt t="14022" x="1084263" y="1311275"/>
          <p14:tracePt t="14034" x="1096963" y="1311275"/>
          <p14:tracePt t="14051" x="1108075" y="1311275"/>
          <p14:tracePt t="14052" x="1108075" y="1300163"/>
          <p14:tracePt t="14060" x="1120775" y="1300163"/>
          <p14:tracePt t="14066" x="1120775" y="1287463"/>
          <p14:tracePt t="14080" x="1131888" y="1287463"/>
          <p14:tracePt t="14135" x="1144588" y="1287463"/>
          <p14:tracePt t="14140" x="1131888" y="1276350"/>
          <p14:tracePt t="14149" x="1131888" y="1263650"/>
          <p14:tracePt t="14157" x="1120775" y="1263650"/>
          <p14:tracePt t="14172" x="1108075" y="1263650"/>
          <p14:tracePt t="14181" x="1096963" y="1263650"/>
          <p14:tracePt t="14199" x="1084263" y="1263650"/>
          <p14:tracePt t="14202" x="1073150" y="1263650"/>
          <p14:tracePt t="14218" x="1060450" y="1263650"/>
          <p14:tracePt t="14235" x="1049338" y="1263650"/>
          <p14:tracePt t="14236" x="1036638" y="1263650"/>
          <p14:tracePt t="14244" x="1025525" y="1263650"/>
          <p14:tracePt t="14284" x="1036638" y="1263650"/>
          <p14:tracePt t="14289" x="1049338" y="1276350"/>
          <p14:tracePt t="14292" x="1073150" y="1287463"/>
          <p14:tracePt t="14299" x="1120775" y="1311275"/>
          <p14:tracePt t="14302" x="1192213" y="1323975"/>
          <p14:tracePt t="14315" x="1287463" y="1347788"/>
          <p14:tracePt t="14319" x="1514475" y="1384300"/>
          <p14:tracePt t="14319" x="1609725" y="1408113"/>
          <p14:tracePt t="14320" x="1704975" y="1408113"/>
          <p14:tracePt t="14324" x="1824038" y="1419225"/>
          <p14:tracePt t="14332" x="1908175" y="1419225"/>
          <p14:tracePt t="14334" x="2003425" y="1419225"/>
          <p14:tracePt t="14349" x="2146300" y="1419225"/>
          <p14:tracePt t="14352" x="2444750" y="1419225"/>
          <p14:tracePt t="14352" x="2492375" y="1419225"/>
          <p14:tracePt t="14356" x="2540000" y="1419225"/>
          <p14:tracePt t="14365" x="2551113" y="1419225"/>
          <p14:tracePt t="14367" x="2574925" y="1419225"/>
          <p14:tracePt t="14367" x="2587625" y="1419225"/>
          <p14:tracePt t="14380" x="2598738" y="1419225"/>
          <p14:tracePt t="14388" x="2598738" y="1408113"/>
          <p14:tracePt t="14396" x="2611438" y="1408113"/>
          <p14:tracePt t="14469" x="2598738" y="1408113"/>
          <p14:tracePt t="14473" x="2587625" y="1408113"/>
          <p14:tracePt t="14482" x="2540000" y="1419225"/>
          <p14:tracePt t="14486" x="2516188" y="1419225"/>
          <p14:tracePt t="14499" x="2492375" y="1431925"/>
          <p14:tracePt t="14504" x="2444750" y="1455738"/>
          <p14:tracePt t="14509" x="2432050" y="1466850"/>
          <p14:tracePt t="14520" x="2432050" y="1479550"/>
          <p14:tracePt t="14522" x="2419350" y="1479550"/>
          <p14:tracePt t="14522" x="2419350" y="1490663"/>
          <p14:tracePt t="14537" x="2408238" y="1503363"/>
          <p14:tracePt t="14540" x="2408238" y="1514475"/>
          <p14:tracePt t="14541" x="2408238" y="1538288"/>
          <p14:tracePt t="14544" x="2408238" y="1550988"/>
          <p14:tracePt t="14553" x="2419350" y="1562100"/>
          <p14:tracePt t="14555" x="2455863" y="1598613"/>
          <p14:tracePt t="14556" x="2468563" y="1622425"/>
          <p14:tracePt t="14560" x="2503488" y="1657350"/>
          <p14:tracePt t="14570" x="2516188" y="1670050"/>
          <p14:tracePt t="14574" x="2551113" y="1704975"/>
          <p14:tracePt t="14574" x="2598738" y="1741488"/>
          <p14:tracePt t="14578" x="2622550" y="1752600"/>
          <p14:tracePt t="14587" x="2670175" y="1776413"/>
          <p14:tracePt t="14589" x="2765425" y="1824038"/>
          <p14:tracePt t="14589" x="2849563" y="1836738"/>
          <p14:tracePt t="14594" x="2968625" y="1873250"/>
          <p14:tracePt t="14604" x="3087688" y="1884363"/>
          <p14:tracePt t="14607" x="3135313" y="1897063"/>
          <p14:tracePt t="14608" x="3290888" y="1920875"/>
          <p14:tracePt t="14612" x="3362325" y="1920875"/>
          <p14:tracePt t="14620" x="3457575" y="1897063"/>
          <p14:tracePt t="14624" x="3529013" y="1884363"/>
          <p14:tracePt t="14624" x="3624263" y="1860550"/>
          <p14:tracePt t="14637" x="3684588" y="1824038"/>
          <p14:tracePt t="14640" x="3827463" y="1765300"/>
          <p14:tracePt t="14640" x="3886200" y="1717675"/>
          <p14:tracePt t="14644" x="3922713" y="1681163"/>
          <p14:tracePt t="14653" x="3946525" y="1646238"/>
          <p14:tracePt t="14655" x="3970338" y="1609725"/>
          <p14:tracePt t="14659" x="3994150" y="1562100"/>
          <p14:tracePt t="14670" x="4017963" y="1514475"/>
          <p14:tracePt t="14673" x="4029075" y="1466850"/>
          <p14:tracePt t="14678" x="4041775" y="1455738"/>
          <p14:tracePt t="14688" x="4041775" y="1443038"/>
          <p14:tracePt t="14689" x="4029075" y="1443038"/>
          <p14:tracePt t="14696" x="4005263" y="1431925"/>
          <p14:tracePt t="14703" x="3981450" y="1419225"/>
          <p14:tracePt t="14708" x="3875088" y="1395413"/>
          <p14:tracePt t="14720" x="3803650" y="1384300"/>
          <p14:tracePt t="14722" x="3708400" y="1384300"/>
          <p14:tracePt t="14722" x="3635375" y="1384300"/>
          <p14:tracePt t="14726" x="3540125" y="1384300"/>
          <p14:tracePt t="14737" x="3457575" y="1384300"/>
          <p14:tracePt t="14740" x="3290888" y="1384300"/>
          <p14:tracePt t="14741" x="3243263" y="1384300"/>
          <p14:tracePt t="14744" x="3195638" y="1384300"/>
          <p14:tracePt t="14753" x="3182938" y="1384300"/>
          <p14:tracePt t="14755" x="3171825" y="1395413"/>
          <p14:tracePt t="14756" x="3159125" y="1395413"/>
          <p14:tracePt t="14760" x="3148013" y="1395413"/>
          <p14:tracePt t="14770" x="3135313" y="1408113"/>
          <p14:tracePt t="14774" x="3124200" y="1419225"/>
          <p14:tracePt t="14787" x="3124200" y="1431925"/>
          <p14:tracePt t="14788" x="3124200" y="1443038"/>
          <p14:tracePt t="14789" x="3124200" y="1455738"/>
          <p14:tracePt t="14792" x="3124200" y="1479550"/>
          <p14:tracePt t="14804" x="3124200" y="1490663"/>
          <p14:tracePt t="14808" x="3124200" y="1538288"/>
          <p14:tracePt t="14809" x="3124200" y="1609725"/>
          <p14:tracePt t="14812" x="3124200" y="1633538"/>
          <p14:tracePt t="14820" x="3135313" y="1633538"/>
          <p14:tracePt t="14822" x="3148013" y="1657350"/>
          <p14:tracePt t="14837" x="3148013" y="1670050"/>
          <p14:tracePt t="14840" x="3182938" y="1704975"/>
          <p14:tracePt t="14841" x="3195638" y="1717675"/>
          <p14:tracePt t="14845" x="3195638" y="1728788"/>
          <p14:tracePt t="14853" x="3206750" y="1741488"/>
          <p14:tracePt t="14855" x="3219450" y="1752600"/>
          <p14:tracePt t="14860" x="3230563" y="1765300"/>
          <p14:tracePt t="14870" x="3243263" y="1776413"/>
          <p14:tracePt t="14874" x="3254375" y="1789113"/>
          <p14:tracePt t="14878" x="3267075" y="1800225"/>
          <p14:tracePt t="14887" x="3267075" y="1812925"/>
          <p14:tracePt t="14889" x="3278188" y="1812925"/>
          <p14:tracePt t="14909" x="3278188" y="1824038"/>
          <p14:tracePt t="14944" x="3278188" y="1836738"/>
          <p14:tracePt t="14955" x="3278188" y="1849438"/>
          <p14:tracePt t="14960" x="3278188" y="1860550"/>
          <p14:tracePt t="14968" x="3278188" y="1873250"/>
          <p14:tracePt t="14974" x="3278188" y="1884363"/>
          <p14:tracePt t="14976" x="3278188" y="1897063"/>
          <p14:tracePt t="14987" x="3278188" y="1920875"/>
          <p14:tracePt t="14988" x="3278188" y="1931988"/>
          <p14:tracePt t="14989" x="3278188" y="1944688"/>
          <p14:tracePt t="14992" x="3278188" y="1968500"/>
          <p14:tracePt t="15004" x="3278188" y="1979613"/>
          <p14:tracePt t="15007" x="3278188" y="2003425"/>
          <p14:tracePt t="15008" x="3290888" y="2016125"/>
          <p14:tracePt t="15012" x="3302000" y="2027238"/>
          <p14:tracePt t="15020" x="3302000" y="2039938"/>
          <p14:tracePt t="15037" x="3314700" y="2051050"/>
          <p14:tracePt t="15040" x="3325813" y="2063750"/>
          <p14:tracePt t="15041" x="3325813" y="2074863"/>
          <p14:tracePt t="15045" x="3338513" y="2074863"/>
          <p14:tracePt t="15054" x="3338513" y="2087563"/>
          <p14:tracePt t="15055" x="3349625" y="2087563"/>
          <p14:tracePt t="15056" x="3362325" y="2111375"/>
          <p14:tracePt t="15060" x="3362325" y="2122488"/>
          <p14:tracePt t="15070" x="3386138" y="2146300"/>
          <p14:tracePt t="15074" x="3421063" y="2182813"/>
          <p14:tracePt t="15074" x="3444875" y="2217738"/>
          <p14:tracePt t="15078" x="3492500" y="2265363"/>
          <p14:tracePt t="15087" x="3529013" y="2301875"/>
          <p14:tracePt t="15089" x="3576638" y="2362200"/>
          <p14:tracePt t="15089" x="3624263" y="2409825"/>
          <p14:tracePt t="15093" x="3660775" y="2444750"/>
          <p14:tracePt t="15104" x="3695700" y="2505075"/>
          <p14:tracePt t="15107" x="3732213" y="2540000"/>
          <p14:tracePt t="15107" x="3767138" y="2563813"/>
          <p14:tracePt t="15108" x="3779838" y="2576513"/>
          <p14:tracePt t="15113" x="3790950" y="2587625"/>
          <p14:tracePt t="15120" x="3814763" y="2611438"/>
          <p14:tracePt t="15123" x="3827463" y="2611438"/>
          <p14:tracePt t="15124" x="3838575" y="2624138"/>
          <p14:tracePt t="15140" x="3851275" y="2635250"/>
          <p14:tracePt t="15157" x="3862388" y="2647950"/>
          <p14:tracePt t="15324" x="3875088" y="2647950"/>
          <p14:tracePt t="15330" x="3875088" y="2659063"/>
          <p14:tracePt t="15344" x="3875088" y="2671763"/>
          <p14:tracePt t="15352" x="3886200" y="2682875"/>
          <p14:tracePt t="15360" x="3886200" y="2695575"/>
          <p14:tracePt t="15364" x="3898900" y="2706688"/>
          <p14:tracePt t="15375" x="3898900" y="2719388"/>
          <p14:tracePt t="15377" x="3910013" y="2719388"/>
          <p14:tracePt t="15377" x="3910013" y="2730500"/>
          <p14:tracePt t="15381" x="3922713" y="2755900"/>
          <p14:tracePt t="15392" x="3922713" y="2779713"/>
          <p14:tracePt t="15395" x="3933825" y="2803525"/>
          <p14:tracePt t="15396" x="3957638" y="2838450"/>
          <p14:tracePt t="15401" x="3957638" y="2886075"/>
          <p14:tracePt t="15408" x="3981450" y="2933700"/>
          <p14:tracePt t="15411" x="3994150" y="2957513"/>
          <p14:tracePt t="15412" x="4017963" y="2994025"/>
          <p14:tracePt t="15425" x="4029075" y="3041650"/>
          <p14:tracePt t="15428" x="4041775" y="3065463"/>
          <p14:tracePt t="15429" x="4113213" y="3303588"/>
          <p14:tracePt t="15434" x="4137025" y="3411538"/>
          <p14:tracePt t="15441" x="4195763" y="3530600"/>
          <p14:tracePt t="15443" x="4219575" y="3578225"/>
          <p14:tracePt t="15444" x="4219575" y="3602038"/>
          <p14:tracePt t="15448" x="4232275" y="3625850"/>
          <p14:tracePt t="15461" x="4243388" y="3636963"/>
          <p14:tracePt t="15461" x="4256088" y="3649663"/>
          <p14:tracePt t="15474" x="4256088" y="3662363"/>
          <p14:tracePt t="15489" x="4256088" y="3673475"/>
          <p14:tracePt t="15495" x="4268788" y="3673475"/>
          <p14:tracePt t="15510" x="4268788" y="3686175"/>
          <p14:tracePt t="15595" x="4279900" y="3686175"/>
          <p14:tracePt t="15601" x="4279900" y="3697288"/>
          <p14:tracePt t="15601" x="4292600" y="3709988"/>
          <p14:tracePt t="15605" x="4303713" y="3709988"/>
          <p14:tracePt t="15612" x="4340225" y="3721100"/>
          <p14:tracePt t="15617" x="4340225" y="3733800"/>
          <p14:tracePt t="15625" x="4364038" y="3744913"/>
          <p14:tracePt t="15630" x="4398963" y="3768725"/>
          <p14:tracePt t="15647" x="4411663" y="3768725"/>
          <p14:tracePt t="15649" x="4435475" y="3781425"/>
          <p14:tracePt t="15649" x="4446588" y="3792538"/>
          <p14:tracePt t="15653" x="4459288" y="3792538"/>
          <p14:tracePt t="15664" x="4470400" y="3805238"/>
          <p14:tracePt t="15668" x="4494213" y="3805238"/>
          <p14:tracePt t="15672" x="4518025" y="3816350"/>
          <p14:tracePt t="15682" x="4530725" y="3816350"/>
          <p14:tracePt t="15684" x="4554538" y="3816350"/>
          <p14:tracePt t="15697" x="4565650" y="3816350"/>
          <p14:tracePt t="15700" x="4589463" y="3829050"/>
          <p14:tracePt t="15701" x="4613275" y="3829050"/>
          <p14:tracePt t="15704" x="4660900" y="3840163"/>
          <p14:tracePt t="15714" x="4673600" y="3840163"/>
          <p14:tracePt t="15715" x="4708525" y="3840163"/>
          <p14:tracePt t="15716" x="4732338" y="3840163"/>
          <p14:tracePt t="15720" x="4756150" y="3840163"/>
          <p14:tracePt t="15730" x="4803775" y="3840163"/>
          <p14:tracePt t="15734" x="4851400" y="3840163"/>
          <p14:tracePt t="15734" x="4864100" y="3840163"/>
          <p14:tracePt t="15737" x="4887913" y="3840163"/>
          <p14:tracePt t="15747" x="4911725" y="3840163"/>
          <p14:tracePt t="15749" x="4924425" y="3840163"/>
          <p14:tracePt t="15749" x="4935538" y="3840163"/>
          <p14:tracePt t="15764" x="4948238" y="3840163"/>
          <p14:tracePt t="15767" x="4959350" y="3840163"/>
          <p14:tracePt t="15768" x="4972050" y="3840163"/>
          <p14:tracePt t="15772" x="4983163" y="3840163"/>
          <p14:tracePt t="15784" x="4995863" y="3840163"/>
          <p14:tracePt t="15796" x="5006975" y="3840163"/>
          <p14:tracePt t="15801" x="5019675" y="3840163"/>
          <p14:tracePt t="15812" x="5030788" y="3829050"/>
          <p14:tracePt t="15816" x="5043488" y="3829050"/>
          <p14:tracePt t="15834" x="5078413" y="3805238"/>
          <p14:tracePt t="15834" x="5091113" y="3792538"/>
          <p14:tracePt t="15838" x="5102225" y="3792538"/>
          <p14:tracePt t="15841" x="5102225" y="3781425"/>
          <p14:tracePt t="15847" x="5114925" y="3768725"/>
          <p14:tracePt t="15850" x="5138738" y="3768725"/>
          <p14:tracePt t="15864" x="5138738" y="3757613"/>
          <p14:tracePt t="15867" x="5162550" y="3744913"/>
          <p14:tracePt t="15868" x="5173663" y="3744913"/>
          <p14:tracePt t="15872" x="5173663" y="3733800"/>
          <p14:tracePt t="15883" x="5186363" y="3733800"/>
          <p14:tracePt t="15984" x="5197475" y="3733800"/>
          <p14:tracePt t="15996" x="5210175" y="3733800"/>
          <p14:tracePt t="16004" x="5221288" y="3733800"/>
          <p14:tracePt t="16017" x="5233988" y="3733800"/>
          <p14:tracePt t="16025" x="5245100" y="3733800"/>
          <p14:tracePt t="16032" x="5245100" y="3744913"/>
          <p14:tracePt t="16035" x="5257800" y="3744913"/>
          <p14:tracePt t="16049" x="5268913" y="3744913"/>
          <p14:tracePt t="16053" x="5281613" y="3757613"/>
          <p14:tracePt t="16053" x="5292725" y="3757613"/>
          <p14:tracePt t="16057" x="5305425" y="3768725"/>
          <p14:tracePt t="16066" x="5316538" y="3768725"/>
          <p14:tracePt t="16083" x="5329238" y="3768725"/>
          <p14:tracePt t="16737" x="5340350" y="3757613"/>
          <p14:tracePt t="16737" x="5340350" y="3744913"/>
          <p14:tracePt t="16741" x="5340350" y="3733800"/>
          <p14:tracePt t="16751" x="5340350" y="3709988"/>
          <p14:tracePt t="16754" x="5340350" y="3697288"/>
          <p14:tracePt t="16759" x="5340350" y="3686175"/>
          <p14:tracePt t="16767" x="5340350" y="3662363"/>
          <p14:tracePt t="16772" x="5340350" y="3649663"/>
          <p14:tracePt t="16772" x="5340350" y="3613150"/>
          <p14:tracePt t="16777" x="5340350" y="3589338"/>
          <p14:tracePt t="16788" x="5340350" y="3578225"/>
          <p14:tracePt t="16790" x="5340350" y="3565525"/>
          <p14:tracePt t="16790" x="5340350" y="3541713"/>
          <p14:tracePt t="16794" x="5340350" y="3530600"/>
          <p14:tracePt t="16805" x="5353050" y="3517900"/>
          <p14:tracePt t="16809" x="5353050" y="3506788"/>
          <p14:tracePt t="16821" x="5353050" y="3494088"/>
          <p14:tracePt t="16823" x="5364163" y="3482975"/>
          <p14:tracePt t="16832" x="5364163" y="3470275"/>
          <p14:tracePt t="16838" x="5376863" y="3470275"/>
          <p14:tracePt t="16989" x="5376863" y="3459163"/>
          <p14:tracePt t="18760" x="5376863" y="3470275"/>
          <p14:tracePt t="18777" x="5364163" y="3482975"/>
          <p14:tracePt t="18788" x="5364163" y="3494088"/>
          <p14:tracePt t="18800" x="5364163" y="3506788"/>
          <p14:tracePt t="18804" x="5353050" y="3506788"/>
          <p14:tracePt t="18812" x="5353050" y="3517900"/>
          <p14:tracePt t="18988" x="5353050" y="3530600"/>
          <p14:tracePt t="19080" x="5340350" y="3530600"/>
          <p14:tracePt t="19088" x="5340350" y="3517900"/>
          <p14:tracePt t="25111" x="5329238" y="3517900"/>
          <p14:tracePt t="25133" x="5281613" y="3506788"/>
          <p14:tracePt t="25137" x="5149850" y="3459163"/>
          <p14:tracePt t="25138" x="5054600" y="3435350"/>
          <p14:tracePt t="25138" x="4959350" y="3398838"/>
          <p14:tracePt t="25144" x="4887913" y="3387725"/>
          <p14:tracePt t="25151" x="4840288" y="3375025"/>
          <p14:tracePt t="25155" x="4732338" y="3340100"/>
          <p14:tracePt t="25167" x="4684713" y="3316288"/>
          <p14:tracePt t="25170" x="4613275" y="3303588"/>
          <p14:tracePt t="25171" x="4530725" y="3268663"/>
          <p14:tracePt t="25176" x="4506913" y="3255963"/>
          <p14:tracePt t="25192" x="4411663" y="3221038"/>
          <p14:tracePt t="25193" x="4375150" y="3195638"/>
          <p14:tracePt t="25197" x="4327525" y="3171825"/>
          <p14:tracePt t="25202" x="4279900" y="3160713"/>
          <p14:tracePt t="25203" x="4232275" y="3136900"/>
          <p14:tracePt t="25208" x="4184650" y="3113088"/>
          <p14:tracePt t="25214" x="4148138" y="3089275"/>
          <p14:tracePt t="25215" x="4124325" y="3076575"/>
          <p14:tracePt t="25222" x="4076700" y="3052763"/>
          <p14:tracePt t="25227" x="4005263" y="3017838"/>
          <p14:tracePt t="25239" x="3946525" y="2994025"/>
          <p14:tracePt t="25240" x="3851275" y="2946400"/>
          <p14:tracePt t="25245" x="3803650" y="2933700"/>
          <p14:tracePt t="25256" x="3779838" y="2909888"/>
          <p14:tracePt t="25259" x="3695700" y="2874963"/>
          <p14:tracePt t="25260" x="3684588" y="2862263"/>
          <p14:tracePt t="25264" x="3660775" y="2862263"/>
          <p14:tracePt t="25272" x="3648075" y="2851150"/>
          <p14:tracePt t="25275" x="3635375" y="2851150"/>
          <p14:tracePt t="25278" x="3624263" y="2838450"/>
          <p14:tracePt t="25293" x="3611563" y="2838450"/>
          <p14:tracePt t="25293" x="3600450" y="2827338"/>
          <p14:tracePt t="25302" x="3587750" y="2827338"/>
          <p14:tracePt t="25354" x="3576638" y="2827338"/>
          <p14:tracePt t="25359" x="3576638" y="2814638"/>
          <p14:tracePt t="25364" x="3563938" y="2814638"/>
          <p14:tracePt t="25373" x="3552825" y="2803525"/>
          <p14:tracePt t="25376" x="3529013" y="2803525"/>
          <p14:tracePt t="25377" x="3492500" y="2803525"/>
          <p14:tracePt t="25377" x="3468688" y="2790825"/>
          <p14:tracePt t="25383" x="3373438" y="2779713"/>
          <p14:tracePt t="25389" x="3302000" y="2767013"/>
          <p14:tracePt t="25392" x="3182938" y="2767013"/>
          <p14:tracePt t="25406" x="3076575" y="2743200"/>
          <p14:tracePt t="25409" x="2932113" y="2719388"/>
          <p14:tracePt t="25410" x="2789238" y="2706688"/>
          <p14:tracePt t="25414" x="2754313" y="2706688"/>
          <p14:tracePt t="25423" x="2730500" y="2706688"/>
          <p14:tracePt t="25425" x="2682875" y="2706688"/>
          <p14:tracePt t="25426" x="2670175" y="2706688"/>
          <p14:tracePt t="25434" x="2659063" y="2706688"/>
          <p14:tracePt t="26014" x="2670175" y="2706688"/>
          <p14:tracePt t="26043" x="2670175" y="2719388"/>
          <p14:tracePt t="26053" x="2682875" y="2719388"/>
          <p14:tracePt t="26056" x="2682875" y="2730500"/>
          <p14:tracePt t="26072" x="2682875" y="2743200"/>
          <p14:tracePt t="26076" x="2693988" y="2743200"/>
          <p14:tracePt t="26087" x="2693988" y="2755900"/>
          <p14:tracePt t="26091" x="2706688" y="2755900"/>
          <p14:tracePt t="26098" x="2706688" y="2767013"/>
          <p14:tracePt t="26110" x="2717800" y="2779713"/>
          <p14:tracePt t="26124" x="2717800" y="2790825"/>
          <p14:tracePt t="26131" x="2717800" y="2803525"/>
          <p14:tracePt t="26138" x="2730500" y="2803525"/>
          <p14:tracePt t="26154" x="2741613" y="2803525"/>
          <p14:tracePt t="26158" x="2741613" y="2814638"/>
          <p14:tracePt t="26158" x="2754313" y="2827338"/>
          <p14:tracePt t="26163" x="2765425" y="2827338"/>
          <p14:tracePt t="26171" x="2765425" y="2838450"/>
          <p14:tracePt t="26176" x="2765425" y="2851150"/>
          <p14:tracePt t="26187" x="2778125" y="2862263"/>
          <p14:tracePt t="26191" x="2778125" y="2874963"/>
          <p14:tracePt t="26194" x="2789238" y="2874963"/>
          <p14:tracePt t="26206" x="2789238" y="2886075"/>
          <p14:tracePt t="26210" x="2801938" y="2886075"/>
          <p14:tracePt t="26221" x="2801938" y="2898775"/>
          <p14:tracePt t="26227" x="2813050" y="2898775"/>
          <p14:tracePt t="26238" x="2813050" y="2909888"/>
          <p14:tracePt t="26250" x="2825750" y="2909888"/>
          <p14:tracePt t="26258" x="2825750" y="2922588"/>
          <p14:tracePt t="26272" x="2825750" y="2933700"/>
          <p14:tracePt t="26302" x="2836863" y="2933700"/>
          <p14:tracePt t="26406" x="2836863" y="2946400"/>
          <p14:tracePt t="26411" x="2849563" y="2946400"/>
          <p14:tracePt t="26667" x="2836863" y="2946400"/>
          <p14:tracePt t="26686" x="2836863" y="2933700"/>
          <p14:tracePt t="26882" x="2825750" y="2933700"/>
          <p14:tracePt t="26894" x="2813050" y="2933700"/>
          <p14:tracePt t="26907" x="2801938" y="2946400"/>
          <p14:tracePt t="26919" x="2801938" y="2957513"/>
          <p14:tracePt t="26923" x="2801938" y="2970213"/>
          <p14:tracePt t="26934" x="2801938" y="2981325"/>
          <p14:tracePt t="26938" x="2801938" y="2994025"/>
          <p14:tracePt t="26939" x="2801938" y="3017838"/>
          <p14:tracePt t="26946" x="2801938" y="3028950"/>
          <p14:tracePt t="26946" x="2813050" y="3041650"/>
          <p14:tracePt t="26959" x="2825750" y="3052763"/>
          <p14:tracePt t="26963" x="2836863" y="3065463"/>
          <p14:tracePt t="26976" x="2849563" y="3076575"/>
          <p14:tracePt t="26978" x="2860675" y="3076575"/>
          <p14:tracePt t="26983" x="2873375" y="3089275"/>
          <p14:tracePt t="26997" x="2884488" y="3089275"/>
          <p14:tracePt t="27010" x="2897188" y="3089275"/>
          <p14:tracePt t="27012" x="2908300" y="3089275"/>
          <p14:tracePt t="27026" x="2921000" y="3089275"/>
          <p14:tracePt t="27030" x="2932113" y="3089275"/>
          <p14:tracePt t="27038" x="2932113" y="3076575"/>
          <p14:tracePt t="27044" x="2944813" y="3076575"/>
          <p14:tracePt t="27046" x="2944813" y="3065463"/>
          <p14:tracePt t="27059" x="2944813" y="3052763"/>
          <p14:tracePt t="27062" x="2944813" y="3017838"/>
          <p14:tracePt t="27063" x="2955925" y="2994025"/>
          <p14:tracePt t="27066" x="2955925" y="2981325"/>
          <p14:tracePt t="27076" x="2968625" y="2957513"/>
          <p14:tracePt t="27078" x="2968625" y="2946400"/>
          <p14:tracePt t="27082" x="2968625" y="2933700"/>
          <p14:tracePt t="27092" x="2968625" y="2922588"/>
          <p14:tracePt t="27096" x="2968625" y="2909888"/>
          <p14:tracePt t="27097" x="2968625" y="2898775"/>
          <p14:tracePt t="27102" x="2968625" y="2886075"/>
          <p14:tracePt t="27111" x="2968625" y="2874963"/>
          <p14:tracePt t="27129" x="2968625" y="2862263"/>
          <p14:tracePt t="27130" x="2968625" y="2851150"/>
          <p14:tracePt t="27146" x="2979738" y="2851150"/>
          <p14:tracePt t="27150" x="2979738" y="2838450"/>
          <p14:tracePt t="27207" x="2992438" y="2838450"/>
          <p14:tracePt t="27211" x="3003550" y="2838450"/>
          <p14:tracePt t="27215" x="3027363" y="2838450"/>
          <p14:tracePt t="27226" x="3052763" y="2838450"/>
          <p14:tracePt t="27228" x="3100388" y="2838450"/>
          <p14:tracePt t="27229" x="3124200" y="2838450"/>
          <p14:tracePt t="27232" x="3159125" y="2838450"/>
          <p14:tracePt t="27243" x="3278188" y="2838450"/>
          <p14:tracePt t="27247" x="3563938" y="2838450"/>
          <p14:tracePt t="27248" x="3684588" y="2838450"/>
          <p14:tracePt t="27252" x="3743325" y="2838450"/>
          <p14:tracePt t="27260" x="3814763" y="2838450"/>
          <p14:tracePt t="27261" x="3862388" y="2838450"/>
          <p14:tracePt t="27262" x="3933825" y="2838450"/>
          <p14:tracePt t="27266" x="3957638" y="2838450"/>
          <p14:tracePt t="27277" x="3970338" y="2838450"/>
          <p14:tracePt t="27280" x="3994150" y="2838450"/>
          <p14:tracePt t="27281" x="4041775" y="2838450"/>
          <p14:tracePt t="27282" x="4065588" y="2838450"/>
          <p14:tracePt t="27286" x="4089400" y="2838450"/>
          <p14:tracePt t="27296" x="4100513" y="2838450"/>
          <p14:tracePt t="27311" x="4113213" y="2838450"/>
          <p14:tracePt t="27314" x="4124325" y="2838450"/>
          <p14:tracePt t="27314" x="4137025" y="2838450"/>
          <p14:tracePt t="27402" x="4148138" y="2838450"/>
          <p14:tracePt t="27422" x="4160838" y="2838450"/>
          <p14:tracePt t="27434" x="4160838" y="2851150"/>
          <p14:tracePt t="27438" x="4171950" y="2851150"/>
          <p14:tracePt t="27458" x="4184650" y="2851150"/>
          <p14:tracePt t="27462" x="4184650" y="2862263"/>
          <p14:tracePt t="27470" x="4195763" y="2862263"/>
          <p14:tracePt t="27478" x="4195763" y="2874963"/>
          <p14:tracePt t="27482" x="4208463" y="2874963"/>
          <p14:tracePt t="27494" x="4219575" y="2874963"/>
          <p14:tracePt t="27504" x="4219575" y="2886075"/>
          <p14:tracePt t="27506" x="4232275" y="2886075"/>
          <p14:tracePt t="27519" x="4243388" y="2898775"/>
          <p14:tracePt t="27530" x="4243388" y="2909888"/>
          <p14:tracePt t="27538" x="4256088" y="2909888"/>
          <p14:tracePt t="27562" x="4268788" y="2922588"/>
          <p14:tracePt t="27573" x="4279900" y="2933700"/>
          <p14:tracePt t="27585" x="4292600" y="2933700"/>
          <p14:tracePt t="27590" x="4292600" y="2946400"/>
          <p14:tracePt t="27594" x="4303713" y="2946400"/>
          <p14:tracePt t="27600" x="4303713" y="2957513"/>
          <p14:tracePt t="27610" x="4316413" y="2957513"/>
          <p14:tracePt t="27617" x="4316413" y="2970213"/>
          <p14:tracePt t="27619" x="4327525" y="2970213"/>
          <p14:tracePt t="27778" x="4327525" y="2981325"/>
          <p14:tracePt t="27784" x="4340225" y="2981325"/>
          <p14:tracePt t="27799" x="4340225" y="2994025"/>
          <p14:tracePt t="27810" x="4340225" y="3005138"/>
          <p14:tracePt t="27916" x="4327525" y="3005138"/>
          <p14:tracePt t="27925" x="4327525" y="2994025"/>
          <p14:tracePt t="27929" x="4316413" y="2994025"/>
          <p14:tracePt t="27947" x="4292600" y="2957513"/>
          <p14:tracePt t="27949" x="4279900" y="2957513"/>
          <p14:tracePt t="27949" x="4279900" y="2946400"/>
          <p14:tracePt t="27953" x="4279900" y="2933700"/>
          <p14:tracePt t="27957" x="4268788" y="2933700"/>
          <p14:tracePt t="27964" x="4256088" y="2922588"/>
          <p14:tracePt t="27969" x="4243388" y="2909888"/>
          <p14:tracePt t="27983" x="4243388" y="2898775"/>
          <p14:tracePt t="27984" x="4232275" y="2898775"/>
          <p14:tracePt t="28003" x="4232275" y="2886075"/>
          <p14:tracePt t="28016" x="4219575" y="2886075"/>
          <p14:tracePt t="28021" x="4219575" y="2874963"/>
          <p14:tracePt t="28035" x="4208463" y="2874963"/>
          <p14:tracePt t="28041" x="4195763" y="2862263"/>
          <p14:tracePt t="28053" x="4195763" y="2851150"/>
          <p14:tracePt t="28054" x="4184650" y="2851150"/>
          <p14:tracePt t="28066" x="4171950" y="2838450"/>
          <p14:tracePt t="28082" x="4160838" y="2827338"/>
          <p14:tracePt t="28096" x="4148138" y="2827338"/>
          <p14:tracePt t="28120" x="4137025" y="2827338"/>
          <p14:tracePt t="28134" x="4124325" y="2814638"/>
          <p14:tracePt t="28140" x="4113213" y="2803525"/>
          <p14:tracePt t="28152" x="4100513" y="2803525"/>
          <p14:tracePt t="28152" x="4089400" y="2803525"/>
          <p14:tracePt t="28156" x="4089400" y="2790825"/>
          <p14:tracePt t="28165" x="4076700" y="2779713"/>
          <p14:tracePt t="28167" x="4065588" y="2779713"/>
          <p14:tracePt t="28167" x="4052888" y="2779713"/>
          <p14:tracePt t="28172" x="4029075" y="2767013"/>
          <p14:tracePt t="28185" x="4017963" y="2767013"/>
          <p14:tracePt t="28186" x="4005263" y="2755900"/>
          <p14:tracePt t="28189" x="3981450" y="2743200"/>
          <p14:tracePt t="28199" x="3970338" y="2743200"/>
          <p14:tracePt t="28201" x="3957638" y="2730500"/>
          <p14:tracePt t="28205" x="3946525" y="2730500"/>
          <p14:tracePt t="28220" x="3933825" y="2719388"/>
          <p14:tracePt t="28221" x="3922713" y="2719388"/>
          <p14:tracePt t="28234" x="3910013" y="2719388"/>
          <p14:tracePt t="28240" x="3910013" y="2706688"/>
          <p14:tracePt t="28268" x="3910013" y="2695575"/>
          <p14:tracePt t="28525" x="3898900" y="2695575"/>
          <p14:tracePt t="28535" x="3886200" y="2695575"/>
          <p14:tracePt t="28536" x="3886200" y="2682875"/>
          <p14:tracePt t="28553" x="3862388" y="2671763"/>
          <p14:tracePt t="28553" x="3851275" y="2659063"/>
          <p14:tracePt t="28559" x="3838575" y="2647950"/>
          <p14:tracePt t="28570" x="3827463" y="2635250"/>
          <p14:tracePt t="28573" x="3814763" y="2635250"/>
          <p14:tracePt t="28583" x="3814763" y="2624138"/>
          <p14:tracePt t="28592" x="3803650" y="2611438"/>
          <p14:tracePt t="28848" x="3790950" y="2611438"/>
          <p14:tracePt t="28853" x="3790950" y="2600325"/>
          <p14:tracePt t="28860" x="3790950" y="2587625"/>
          <p14:tracePt t="28864" x="3779838" y="2587625"/>
          <p14:tracePt t="28872" x="3779838" y="2576513"/>
          <p14:tracePt t="28878" x="3767138" y="2563813"/>
          <p14:tracePt t="28894" x="3756025" y="2563813"/>
          <p14:tracePt t="28896" x="3743325" y="2540000"/>
          <p14:tracePt t="28896" x="3732213" y="2540000"/>
          <p14:tracePt t="28904" x="3732213" y="2528888"/>
          <p14:tracePt t="28910" x="3719513" y="2516188"/>
          <p14:tracePt t="28916" x="3708400" y="2505075"/>
          <p14:tracePt t="28927" x="3695700" y="2505075"/>
          <p14:tracePt t="28929" x="3684588" y="2492375"/>
          <p14:tracePt t="28933" x="3671888" y="2481263"/>
          <p14:tracePt t="28944" x="3660775" y="2481263"/>
          <p14:tracePt t="28948" x="3660775" y="2468563"/>
          <p14:tracePt t="28949" x="3635375" y="2457450"/>
          <p14:tracePt t="28953" x="3624263" y="2457450"/>
          <p14:tracePt t="28963" x="3611563" y="2457450"/>
          <p14:tracePt t="28967" x="3600450" y="2444750"/>
          <p14:tracePt t="28977" x="3600450" y="2433638"/>
          <p14:tracePt t="28980" x="3587750" y="2433638"/>
          <p14:tracePt t="28980" x="3576638" y="2433638"/>
          <p14:tracePt t="28994" x="3563938" y="2420938"/>
          <p14:tracePt t="29011" x="3552825" y="2420938"/>
          <p14:tracePt t="29064" x="3540125" y="2420938"/>
          <p14:tracePt t="29068" x="3529013" y="2420938"/>
          <p14:tracePt t="29080" x="3505200" y="2420938"/>
          <p14:tracePt t="29080" x="3481388" y="2420938"/>
          <p14:tracePt t="29085" x="3468688" y="2420938"/>
          <p14:tracePt t="29089" x="3444875" y="2420938"/>
          <p14:tracePt t="29094" x="3433763" y="2420938"/>
          <p14:tracePt t="29096" x="3409950" y="2420938"/>
          <p14:tracePt t="29111" x="3386138" y="2420938"/>
          <p14:tracePt t="29114" x="3338513" y="2420938"/>
          <p14:tracePt t="29117" x="3325813" y="2420938"/>
          <p14:tracePt t="29128" x="3302000" y="2420938"/>
          <p14:tracePt t="29130" x="3278188" y="2420938"/>
          <p14:tracePt t="29145" x="3267075" y="2420938"/>
          <p14:tracePt t="29152" x="3254375" y="2420938"/>
          <p14:tracePt t="30228" x="3254375" y="2444750"/>
          <p14:tracePt t="30232" x="3243263" y="2468563"/>
          <p14:tracePt t="30240" x="3243263" y="2481263"/>
          <p14:tracePt t="30245" x="3243263" y="2492375"/>
          <p14:tracePt t="30258" x="3243263" y="2505075"/>
          <p14:tracePt t="30264" x="3243263" y="2516188"/>
          <p14:tracePt t="30280" x="3243263" y="2528888"/>
          <p14:tracePt t="30284" x="3243263" y="2540000"/>
          <p14:tracePt t="30288" x="3243263" y="2552700"/>
          <p14:tracePt t="30300" x="3243263" y="2563813"/>
          <p14:tracePt t="30313" x="3243263" y="2576513"/>
          <p14:tracePt t="30433" x="3243263" y="2587625"/>
          <p14:tracePt t="31336" x="3243263" y="2611438"/>
          <p14:tracePt t="31342" x="3243263" y="2635250"/>
          <p14:tracePt t="31346" x="3243263" y="2682875"/>
          <p14:tracePt t="31351" x="3243263" y="2695575"/>
          <p14:tracePt t="31360" x="3254375" y="2743200"/>
          <p14:tracePt t="31364" x="3278188" y="2790825"/>
          <p14:tracePt t="31364" x="3325813" y="2851150"/>
          <p14:tracePt t="31369" x="3362325" y="2886075"/>
          <p14:tracePt t="31381" x="3373438" y="2898775"/>
          <p14:tracePt t="31384" x="3433763" y="2981325"/>
          <p14:tracePt t="31384" x="3481388" y="3028950"/>
          <p14:tracePt t="31391" x="3492500" y="3076575"/>
          <p14:tracePt t="31398" x="3529013" y="3113088"/>
          <p14:tracePt t="31402" x="3563938" y="3148013"/>
          <p14:tracePt t="31402" x="3576638" y="3171825"/>
          <p14:tracePt t="31407" x="3611563" y="3208338"/>
          <p14:tracePt t="31415" x="3648075" y="3232150"/>
          <p14:tracePt t="31416" x="3660775" y="3255963"/>
          <p14:tracePt t="31417" x="3695700" y="3292475"/>
          <p14:tracePt t="31422" x="3708400" y="3316288"/>
          <p14:tracePt t="31432" x="3719513" y="3327400"/>
          <p14:tracePt t="31436" x="3732213" y="3351213"/>
          <p14:tracePt t="31440" x="3743325" y="3363913"/>
          <p14:tracePt t="31448" x="3756025" y="3375025"/>
          <p14:tracePt t="31451" x="3756025" y="3387725"/>
          <p14:tracePt t="31452" x="3767138" y="3398838"/>
          <p14:tracePt t="31468" x="3779838" y="3411538"/>
          <p14:tracePt t="31469" x="3779838" y="3422650"/>
          <p14:tracePt t="31474" x="3790950" y="3422650"/>
          <p14:tracePt t="31481" x="3790950" y="3435350"/>
          <p14:tracePt t="31498" x="3790950" y="3446463"/>
          <p14:tracePt t="31501" x="3803650" y="3446463"/>
          <p14:tracePt t="31501" x="3814763" y="3446463"/>
          <p14:tracePt t="31504" x="3814763" y="3459163"/>
          <p14:tracePt t="31516" x="3814763" y="3470275"/>
          <p14:tracePt t="31520" x="3827463" y="3482975"/>
          <p14:tracePt t="31531" x="3838575" y="3482975"/>
          <p14:tracePt t="31534" x="3838575" y="3494088"/>
          <p14:tracePt t="31535" x="3851275" y="3494088"/>
          <p14:tracePt t="31536" x="3851275" y="3506788"/>
          <p14:tracePt t="31540" x="3862388" y="3517900"/>
          <p14:tracePt t="31550" x="3875088" y="3517900"/>
          <p14:tracePt t="31564" x="3875088" y="3530600"/>
          <p14:tracePt t="31568" x="3898900" y="3541713"/>
          <p14:tracePt t="31572" x="3910013" y="3554413"/>
          <p14:tracePt t="31581" x="3922713" y="3554413"/>
          <p14:tracePt t="31583" x="3922713" y="3565525"/>
          <p14:tracePt t="31586" x="3946525" y="3565525"/>
          <p14:tracePt t="31597" x="3970338" y="3565525"/>
          <p14:tracePt t="31601" x="4137025" y="3613150"/>
          <p14:tracePt t="31602" x="4243388" y="3625850"/>
          <p14:tracePt t="31605" x="4364038" y="3662363"/>
          <p14:tracePt t="31614" x="4459288" y="3673475"/>
          <p14:tracePt t="31616" x="4554538" y="3673475"/>
          <p14:tracePt t="31617" x="4673600" y="3697288"/>
          <p14:tracePt t="31620" x="4779963" y="3697288"/>
          <p14:tracePt t="31631" x="4924425" y="3697288"/>
          <p14:tracePt t="31634" x="5091113" y="3697288"/>
          <p14:tracePt t="31635" x="5257800" y="3697288"/>
          <p14:tracePt t="31637" x="5424488" y="3697288"/>
          <p14:tracePt t="31648" x="5580063" y="3697288"/>
          <p14:tracePt t="31649" x="5746750" y="3697288"/>
          <p14:tracePt t="31650" x="5913438" y="3673475"/>
          <p14:tracePt t="31653" x="6056313" y="3662363"/>
          <p14:tracePt t="31664" x="6199188" y="3636963"/>
          <p14:tracePt t="31668" x="6450013" y="3602038"/>
          <p14:tracePt t="31668" x="6569075" y="3578225"/>
          <p14:tracePt t="31672" x="6664325" y="3554413"/>
          <p14:tracePt t="31681" x="6759575" y="3541713"/>
          <p14:tracePt t="31683" x="6796088" y="3517900"/>
          <p14:tracePt t="31687" x="6819900" y="3517900"/>
          <p14:tracePt t="31688" x="6843713" y="3506788"/>
          <p14:tracePt t="31698" x="6867525" y="3494088"/>
          <p14:tracePt t="31702" x="6878638" y="3494088"/>
          <p14:tracePt t="31715" x="6891338" y="3494088"/>
          <p14:tracePt t="31717" x="6891338" y="3482975"/>
          <p14:tracePt t="31731" x="6902450" y="3482975"/>
          <p14:tracePt t="31739" x="6902450" y="3470275"/>
          <p14:tracePt t="31751" x="6915150" y="3470275"/>
          <p14:tracePt t="31755" x="6915150" y="3459163"/>
          <p14:tracePt t="31769" x="6926263" y="3446463"/>
          <p14:tracePt t="31782" x="6938963" y="3435350"/>
          <p14:tracePt t="31798" x="6950075" y="3435350"/>
          <p14:tracePt t="31801" x="6962775" y="3422650"/>
          <p14:tracePt t="31801" x="6973888" y="3411538"/>
          <p14:tracePt t="31805" x="6986588" y="3411538"/>
          <p14:tracePt t="31814" x="7010400" y="3411538"/>
          <p14:tracePt t="31816" x="7034213" y="3398838"/>
          <p14:tracePt t="31820" x="7058025" y="3387725"/>
          <p14:tracePt t="31831" x="7081838" y="3387725"/>
          <p14:tracePt t="31834" x="7105650" y="3387725"/>
          <p14:tracePt t="31835" x="7129463" y="3375025"/>
          <p14:tracePt t="31835" x="7140575" y="3363913"/>
          <p14:tracePt t="31840" x="7188200" y="3363913"/>
          <p14:tracePt t="31848" x="7212013" y="3351213"/>
          <p14:tracePt t="31851" x="7235825" y="3340100"/>
          <p14:tracePt t="31864" x="7283450" y="3327400"/>
          <p14:tracePt t="31868" x="7367588" y="3303588"/>
          <p14:tracePt t="31868" x="7415213" y="3292475"/>
          <p14:tracePt t="31873" x="7427913" y="3292475"/>
          <p14:tracePt t="31882" x="7439025" y="3292475"/>
          <p14:tracePt t="31886" x="7451725" y="3279775"/>
          <p14:tracePt t="31898" x="7462838" y="3279775"/>
          <p14:tracePt t="31901" x="7486650" y="3268663"/>
          <p14:tracePt t="31902" x="7499350" y="3268663"/>
          <p14:tracePt t="31905" x="7510463" y="3268663"/>
          <p14:tracePt t="31915" x="7523163" y="3268663"/>
          <p14:tracePt t="31931" x="7534275" y="3268663"/>
          <p14:tracePt t="31935" x="7546975" y="3255963"/>
          <p14:tracePt t="32045" x="7546975" y="3268663"/>
          <p14:tracePt t="32053" x="7546975" y="3303588"/>
          <p14:tracePt t="32057" x="7558088" y="3375025"/>
          <p14:tracePt t="32065" x="7570788" y="3422650"/>
          <p14:tracePt t="32068" x="7581900" y="3470275"/>
          <p14:tracePt t="32069" x="7581900" y="3506788"/>
          <p14:tracePt t="32081" x="7605713" y="3578225"/>
          <p14:tracePt t="32085" x="7618413" y="3673475"/>
          <p14:tracePt t="32086" x="7642225" y="3721100"/>
          <p14:tracePt t="32091" x="7653338" y="3757613"/>
          <p14:tracePt t="32103" x="7666038" y="3781425"/>
          <p14:tracePt t="32105" x="7677150" y="3805238"/>
          <p14:tracePt t="32106" x="7689850" y="3816350"/>
          <p14:tracePt t="32120" x="7700963" y="3829050"/>
          <p14:tracePt t="32123" x="7700963" y="3840163"/>
          <p14:tracePt t="32124" x="7700963" y="3852863"/>
          <p14:tracePt t="32132" x="7700963" y="3863975"/>
          <p14:tracePt t="32139" x="7713663" y="3863975"/>
          <p14:tracePt t="32148" x="7713663" y="3876675"/>
          <p14:tracePt t="32212" x="7713663" y="3863975"/>
          <p14:tracePt t="32223" x="7713663" y="3852863"/>
          <p14:tracePt t="32224" x="7724775" y="3840163"/>
          <p14:tracePt t="32232" x="7724775" y="3829050"/>
          <p14:tracePt t="32238" x="7724775" y="3816350"/>
          <p14:tracePt t="32245" x="7737475" y="3805238"/>
          <p14:tracePt t="32253" x="7737475" y="3792538"/>
          <p14:tracePt t="32257" x="7737475" y="3781425"/>
          <p14:tracePt t="32260" x="7748588" y="3768725"/>
          <p14:tracePt t="32270" x="7748588" y="3757613"/>
          <p14:tracePt t="32272" x="7748588" y="3733800"/>
          <p14:tracePt t="32276" x="7761288" y="3721100"/>
          <p14:tracePt t="32287" x="7761288" y="3709988"/>
          <p14:tracePt t="32292" x="7761288" y="3686175"/>
          <p14:tracePt t="32300" x="7772400" y="3673475"/>
          <p14:tracePt t="32308" x="7772400" y="3662363"/>
          <p14:tracePt t="32316" x="7785100" y="3649663"/>
          <p14:tracePt t="32328" x="7785100" y="3636963"/>
          <p14:tracePt t="32338" x="7796213" y="3625850"/>
          <p14:tracePt t="32340" x="7808913" y="3613150"/>
          <p14:tracePt t="32354" x="7808913" y="3602038"/>
          <p14:tracePt t="32358" x="7820025" y="3589338"/>
          <p14:tracePt t="32359" x="7820025" y="3578225"/>
          <p14:tracePt t="32362" x="7832725" y="3565525"/>
          <p14:tracePt t="32364" x="7832725" y="3554413"/>
          <p14:tracePt t="32371" x="7843838" y="3541713"/>
          <p14:tracePt t="32375" x="7843838" y="3530600"/>
          <p14:tracePt t="32388" x="7856538" y="3517900"/>
          <p14:tracePt t="32391" x="7867650" y="3506788"/>
          <p14:tracePt t="32392" x="7867650" y="3494088"/>
          <p14:tracePt t="32396" x="7880350" y="3494088"/>
          <p14:tracePt t="32404" x="7880350" y="3482975"/>
          <p14:tracePt t="32421" x="7880350" y="3470275"/>
          <p14:tracePt t="32425" x="7891463" y="3470275"/>
          <p14:tracePt t="32426" x="7891463" y="3459163"/>
          <p14:tracePt t="32429" x="7904163" y="3459163"/>
          <p14:tracePt t="32439" x="7904163" y="3446463"/>
          <p14:tracePt t="32440" x="7904163" y="3435350"/>
          <p14:tracePt t="32444" x="7915275" y="3435350"/>
          <p14:tracePt t="32458" x="7915275" y="3422650"/>
          <p14:tracePt t="32461" x="7915275" y="3411538"/>
          <p14:tracePt t="32473" x="7927975" y="3387725"/>
          <p14:tracePt t="32487" x="7927975" y="3375025"/>
          <p14:tracePt t="32492" x="7927975" y="3351213"/>
          <p14:tracePt t="32496" x="7940675" y="3351213"/>
          <p14:tracePt t="32504" x="7940675" y="3340100"/>
          <p14:tracePt t="32521" x="7940675" y="3327400"/>
          <p14:tracePt t="32524" x="7951788" y="3303588"/>
          <p14:tracePt t="32528" x="7964488" y="3292475"/>
          <p14:tracePt t="32537" x="7964488" y="3279775"/>
          <p14:tracePt t="32541" x="7975600" y="3268663"/>
          <p14:tracePt t="32554" x="7975600" y="3255963"/>
          <p14:tracePt t="32557" x="7975600" y="3244850"/>
          <p14:tracePt t="32558" x="7988300" y="3232150"/>
          <p14:tracePt t="32561" x="7988300" y="3221038"/>
          <p14:tracePt t="32572" x="7988300" y="3208338"/>
          <p14:tracePt t="32573" x="7988300" y="3195638"/>
          <p14:tracePt t="32576" x="7999413" y="3195638"/>
          <p14:tracePt t="32587" x="7999413" y="3184525"/>
          <p14:tracePt t="32591" x="8012113" y="3171825"/>
          <p14:tracePt t="32591" x="8012113" y="3160713"/>
          <p14:tracePt t="32596" x="8012113" y="3148013"/>
          <p14:tracePt t="32606" x="8023225" y="3136900"/>
          <p14:tracePt t="32624" x="8035925" y="3124200"/>
          <p14:tracePt t="32632" x="8035925" y="3113088"/>
          <p14:tracePt t="32649" x="8035925" y="3100388"/>
          <p14:tracePt t="32680" x="8035925" y="3089275"/>
          <p14:tracePt t="32765" x="8023225" y="3089275"/>
          <p14:tracePt t="32776" x="7999413" y="3089275"/>
          <p14:tracePt t="32781" x="7975600" y="3089275"/>
          <p14:tracePt t="32788" x="7904163" y="3100388"/>
          <p14:tracePt t="32792" x="7832725" y="3100388"/>
          <p14:tracePt t="32793" x="7761288" y="3113088"/>
          <p14:tracePt t="32804" x="7677150" y="3136900"/>
          <p14:tracePt t="32808" x="7558088" y="3136900"/>
          <p14:tracePt t="32809" x="7343775" y="3148013"/>
          <p14:tracePt t="32816" x="7140575" y="3160713"/>
          <p14:tracePt t="32820" x="7021513" y="3160713"/>
          <p14:tracePt t="32828" x="6902450" y="3160713"/>
          <p14:tracePt t="32832" x="6711950" y="3160713"/>
          <p14:tracePt t="32845" x="6627813" y="3184525"/>
          <p14:tracePt t="32846" x="6484938" y="3208338"/>
          <p14:tracePt t="32850" x="6437313" y="3221038"/>
          <p14:tracePt t="32861" x="6413500" y="3221038"/>
          <p14:tracePt t="32865" x="6389688" y="3232150"/>
          <p14:tracePt t="32865" x="6378575" y="3244850"/>
          <p14:tracePt t="32878" x="6365875" y="3255963"/>
          <p14:tracePt t="32880" x="6365875" y="3268663"/>
          <p14:tracePt t="32884" x="6354763" y="3268663"/>
          <p14:tracePt t="32898" x="6342063" y="3279775"/>
          <p14:tracePt t="32899" x="6342063" y="3292475"/>
          <p14:tracePt t="32912" x="6342063" y="3303588"/>
          <p14:tracePt t="32914" x="6330950" y="3303588"/>
          <p14:tracePt t="32914" x="6318250" y="3316288"/>
          <p14:tracePt t="32928" x="6307138" y="3327400"/>
          <p14:tracePt t="32932" x="6294438" y="3327400"/>
          <p14:tracePt t="32932" x="6259513" y="3363913"/>
          <p14:tracePt t="32936" x="6235700" y="3375025"/>
          <p14:tracePt t="32945" x="6188075" y="3387725"/>
          <p14:tracePt t="32947" x="6091238" y="3411538"/>
          <p14:tracePt t="32950" x="5984875" y="3446463"/>
          <p14:tracePt t="32961" x="5865813" y="3470275"/>
          <p14:tracePt t="32965" x="5699125" y="3470275"/>
          <p14:tracePt t="32966" x="5651500" y="3470275"/>
          <p14:tracePt t="32969" x="5614988" y="3482975"/>
          <p14:tracePt t="32978" x="5591175" y="3482975"/>
          <p14:tracePt t="32980" x="5567363" y="3494088"/>
          <p14:tracePt t="32981" x="5556250" y="3494088"/>
          <p14:tracePt t="32984" x="5543550" y="3494088"/>
          <p14:tracePt t="32998" x="5532438" y="3494088"/>
          <p14:tracePt t="33002" x="5519738" y="3494088"/>
          <p14:tracePt t="33013" x="5508625" y="3494088"/>
          <p14:tracePt t="33016" x="5495925" y="3494088"/>
          <p14:tracePt t="33120" x="5483225" y="3494088"/>
          <p14:tracePt t="33133" x="5472113" y="3482975"/>
          <p14:tracePt t="33138" x="5459413" y="3470275"/>
          <p14:tracePt t="33148" x="5448300" y="3459163"/>
          <p14:tracePt t="33149" x="5435600" y="3446463"/>
          <p14:tracePt t="33162" x="5424488" y="3435350"/>
          <p14:tracePt t="33166" x="5411788" y="3422650"/>
          <p14:tracePt t="33180" x="5400675" y="3422650"/>
          <p14:tracePt t="33240" x="5387975" y="3422650"/>
          <p14:tracePt t="33245" x="5387975" y="3411538"/>
          <p14:tracePt t="33256" x="5387975" y="3398838"/>
          <p14:tracePt t="33270" x="5387975" y="3387725"/>
          <p14:tracePt t="33285" x="5387975" y="3375025"/>
          <p14:tracePt t="33292" x="5387975" y="3363913"/>
          <p14:tracePt t="33306" x="5400675" y="3351213"/>
          <p14:tracePt t="33323" x="5400675" y="3340100"/>
          <p14:tracePt t="33324" x="5411788" y="3327400"/>
          <p14:tracePt t="33332" x="5411788" y="3316288"/>
          <p14:tracePt t="33344" x="5424488" y="3303588"/>
          <p14:tracePt t="33352" x="5424488" y="3292475"/>
          <p14:tracePt t="33372" x="5424488" y="3279775"/>
          <p14:tracePt t="33440" x="5411788" y="3279775"/>
          <p14:tracePt t="33449" x="5400675" y="3292475"/>
          <p14:tracePt t="33458" x="5387975" y="3303588"/>
          <p14:tracePt t="33461" x="5387975" y="3316288"/>
          <p14:tracePt t="33470" x="5364163" y="3327400"/>
          <p14:tracePt t="33472" x="5340350" y="3398838"/>
          <p14:tracePt t="33476" x="5329238" y="3422650"/>
          <p14:tracePt t="33487" x="5316538" y="3446463"/>
          <p14:tracePt t="33490" x="5305425" y="3459163"/>
          <p14:tracePt t="33491" x="5292725" y="3470275"/>
          <p14:tracePt t="33491" x="5292725" y="3517900"/>
          <p14:tracePt t="33496" x="5281613" y="3541713"/>
          <p14:tracePt t="33500" x="5268913" y="3589338"/>
          <p14:tracePt t="33510" x="5257800" y="3602038"/>
          <p14:tracePt t="33513" x="5257800" y="3649663"/>
          <p14:tracePt t="33514" x="5257800" y="3673475"/>
          <p14:tracePt t="33517" x="5245100" y="3697288"/>
          <p14:tracePt t="33526" x="5245100" y="3744913"/>
          <p14:tracePt t="33528" x="5245100" y="3781425"/>
          <p14:tracePt t="33528" x="5245100" y="3829050"/>
          <p14:tracePt t="33532" x="5245100" y="3876675"/>
          <p14:tracePt t="33543" x="5245100" y="3900488"/>
          <p14:tracePt t="33546" x="5245100" y="3911600"/>
          <p14:tracePt t="33547" x="5245100" y="3924300"/>
          <p14:tracePt t="33552" x="5245100" y="3948113"/>
          <p14:tracePt t="33560" x="5245100" y="3959225"/>
          <p14:tracePt t="33562" x="5245100" y="3983038"/>
          <p14:tracePt t="33580" x="5245100" y="4043363"/>
          <p14:tracePt t="33581" x="5245100" y="4054475"/>
          <p14:tracePt t="33593" x="5245100" y="4067175"/>
          <p14:tracePt t="33594" x="5245100" y="4078288"/>
          <p14:tracePt t="33597" x="5245100" y="4102100"/>
          <p14:tracePt t="33609" x="5245100" y="4114800"/>
          <p14:tracePt t="33613" x="5245100" y="4127500"/>
          <p14:tracePt t="33613" x="5245100" y="4138613"/>
          <p14:tracePt t="33616" x="5245100" y="4151313"/>
          <p14:tracePt t="33626" x="5245100" y="4175125"/>
          <p14:tracePt t="33628" x="5245100" y="4186238"/>
          <p14:tracePt t="33632" x="5233988" y="4210050"/>
          <p14:tracePt t="33643" x="5233988" y="4222750"/>
          <p14:tracePt t="33646" x="5233988" y="4233863"/>
          <p14:tracePt t="33647" x="5233988" y="4246563"/>
          <p14:tracePt t="33649" x="5233988" y="4257675"/>
          <p14:tracePt t="33660" x="5233988" y="4270375"/>
          <p14:tracePt t="33661" x="5221288" y="4281488"/>
          <p14:tracePt t="33662" x="5221288" y="4294188"/>
          <p14:tracePt t="33665" x="5221288" y="4305300"/>
          <p14:tracePt t="33680" x="5221288" y="4318000"/>
          <p14:tracePt t="33681" x="5221288" y="4352925"/>
          <p14:tracePt t="33684" x="5221288" y="4365625"/>
          <p14:tracePt t="33693" x="5210175" y="4376738"/>
          <p14:tracePt t="33694" x="5210175" y="4400550"/>
          <p14:tracePt t="33698" x="5197475" y="4424363"/>
          <p14:tracePt t="33709" x="5197475" y="4448175"/>
          <p14:tracePt t="33713" x="5197475" y="4484688"/>
          <p14:tracePt t="33713" x="5197475" y="4508500"/>
          <p14:tracePt t="33716" x="5197475" y="4532313"/>
          <p14:tracePt t="33726" x="5197475" y="4579938"/>
          <p14:tracePt t="33728" x="5197475" y="4603750"/>
          <p14:tracePt t="33728" x="5197475" y="4640263"/>
          <p14:tracePt t="33732" x="5197475" y="4664075"/>
          <p14:tracePt t="33743" x="5197475" y="4687888"/>
          <p14:tracePt t="33746" x="5197475" y="4711700"/>
          <p14:tracePt t="33747" x="5197475" y="4735513"/>
          <p14:tracePt t="33749" x="5197475" y="4746625"/>
          <p14:tracePt t="33760" x="5197475" y="4770438"/>
          <p14:tracePt t="33761" x="5197475" y="4794250"/>
          <p14:tracePt t="33762" x="5197475" y="4806950"/>
          <p14:tracePt t="33764" x="5197475" y="4830763"/>
          <p14:tracePt t="33776" x="5197475" y="4841875"/>
          <p14:tracePt t="33780" x="5197475" y="4854575"/>
          <p14:tracePt t="33780" x="5186363" y="4878388"/>
          <p14:tracePt t="33784" x="5186363" y="4902200"/>
          <p14:tracePt t="33794" x="5186363" y="4926013"/>
          <p14:tracePt t="33797" x="5186363" y="4937125"/>
          <p14:tracePt t="33809" x="5186363" y="4949825"/>
          <p14:tracePt t="33813" x="5186363" y="4960938"/>
          <p14:tracePt t="33814" x="5186363" y="4973638"/>
          <p14:tracePt t="33816" x="5186363" y="4984750"/>
          <p14:tracePt t="33828" x="5186363" y="4997450"/>
          <p14:tracePt t="33832" x="5186363" y="5008563"/>
          <p14:tracePt t="33843" x="5186363" y="5021263"/>
          <p14:tracePt t="33849" x="5186363" y="5033963"/>
          <p14:tracePt t="33863" x="5186363" y="5045075"/>
          <p14:tracePt t="33880" x="5186363" y="5057775"/>
          <p14:tracePt t="33888" x="5186363" y="5068888"/>
          <p14:tracePt t="33913" x="5186363" y="5081588"/>
          <p14:tracePt t="33924" x="5186363" y="5092700"/>
          <p14:tracePt t="33940" x="5186363" y="5105400"/>
          <p14:tracePt t="33946" x="5186363" y="5116513"/>
          <p14:tracePt t="33952" x="5186363" y="5129213"/>
          <p14:tracePt t="33960" x="5186363" y="5140325"/>
          <p14:tracePt t="33979" x="5186363" y="5164138"/>
          <p14:tracePt t="33988" x="5186363" y="5176838"/>
          <p14:tracePt t="34040" x="5186363" y="5164138"/>
          <p14:tracePt t="34045" x="5186363" y="5153025"/>
          <p14:tracePt t="34048" x="5186363" y="5116513"/>
          <p14:tracePt t="34052" x="5186363" y="5092700"/>
          <p14:tracePt t="34060" x="5186363" y="5081588"/>
          <p14:tracePt t="34064" x="5186363" y="5057775"/>
          <p14:tracePt t="34076" x="5186363" y="5045075"/>
          <p14:tracePt t="34078" x="5186363" y="5033963"/>
          <p14:tracePt t="34078" x="5186363" y="5021263"/>
          <p14:tracePt t="34081" x="5186363" y="4997450"/>
          <p14:tracePt t="34093" x="5186363" y="4973638"/>
          <p14:tracePt t="34096" x="5186363" y="4913313"/>
          <p14:tracePt t="34097" x="5186363" y="4889500"/>
          <p14:tracePt t="34100" x="5186363" y="4841875"/>
          <p14:tracePt t="34109" x="5186363" y="4818063"/>
          <p14:tracePt t="34111" x="5186363" y="4770438"/>
          <p14:tracePt t="34112" x="5186363" y="4735513"/>
          <p14:tracePt t="34116" x="5186363" y="4640263"/>
          <p14:tracePt t="34126" x="5186363" y="4543425"/>
          <p14:tracePt t="34130" x="5186363" y="4424363"/>
          <p14:tracePt t="34130" x="5186363" y="4305300"/>
          <p14:tracePt t="34133" x="5186363" y="4270375"/>
          <p14:tracePt t="34143" x="5186363" y="4222750"/>
          <p14:tracePt t="34145" x="5186363" y="4175125"/>
          <p14:tracePt t="34145" x="5186363" y="4151313"/>
          <p14:tracePt t="34148" x="5186363" y="4114800"/>
          <p14:tracePt t="34160" x="5186363" y="4090988"/>
          <p14:tracePt t="34163" x="5186363" y="4067175"/>
          <p14:tracePt t="34164" x="5197475" y="3995738"/>
          <p14:tracePt t="34168" x="5197475" y="3983038"/>
          <p14:tracePt t="34176" x="5197475" y="3959225"/>
          <p14:tracePt t="34178" x="5210175" y="3948113"/>
          <p14:tracePt t="34193" x="5210175" y="3924300"/>
          <p14:tracePt t="34196" x="5268913" y="3768725"/>
          <p14:tracePt t="34197" x="5281613" y="3697288"/>
          <p14:tracePt t="34200" x="5305425" y="3649663"/>
          <p14:tracePt t="34210" x="5316538" y="3578225"/>
          <p14:tracePt t="34211" x="5340350" y="3517900"/>
          <p14:tracePt t="34212" x="5364163" y="3446463"/>
          <p14:tracePt t="34216" x="5400675" y="3375025"/>
          <p14:tracePt t="34226" x="5411788" y="3327400"/>
          <p14:tracePt t="34230" x="5435600" y="3279775"/>
          <p14:tracePt t="34230" x="5448300" y="3244850"/>
          <p14:tracePt t="34234" x="5459413" y="3195638"/>
          <p14:tracePt t="34243" x="5483225" y="3171825"/>
          <p14:tracePt t="34245" x="5495925" y="3124200"/>
          <p14:tracePt t="34246" x="5508625" y="3100388"/>
          <p14:tracePt t="34250" x="5508625" y="3089275"/>
          <p14:tracePt t="34260" x="5532438" y="3065463"/>
          <p14:tracePt t="34263" x="5532438" y="3052763"/>
          <p14:tracePt t="34264" x="5532438" y="3028950"/>
          <p14:tracePt t="34264" x="5532438" y="3017838"/>
          <p14:tracePt t="34276" x="5543550" y="3005138"/>
          <p14:tracePt t="34278" x="5543550" y="2994025"/>
          <p14:tracePt t="34293" x="5543550" y="2981325"/>
          <p14:tracePt t="34296" x="5556250" y="2970213"/>
          <p14:tracePt t="34296" x="5556250" y="2957513"/>
          <p14:tracePt t="34304" x="5556250" y="2946400"/>
          <p14:tracePt t="34331" x="5556250" y="2933700"/>
          <p14:tracePt t="34352" x="5567363" y="2922588"/>
          <p14:tracePt t="34356" x="5567363" y="2909888"/>
          <p14:tracePt t="34363" x="5580063" y="2898775"/>
          <p14:tracePt t="34368" x="5580063" y="2886075"/>
          <p14:tracePt t="34378" x="5580063" y="2874963"/>
          <p14:tracePt t="34380" x="5580063" y="2862263"/>
          <p14:tracePt t="34392" x="5580063" y="2851150"/>
          <p14:tracePt t="34404" x="5580063" y="2838450"/>
          <p14:tracePt t="34416" x="5591175" y="2838450"/>
          <p14:tracePt t="34420" x="5591175" y="2827338"/>
          <p14:tracePt t="34424" x="5603875" y="2827338"/>
          <p14:tracePt t="34430" x="5627688" y="2827338"/>
          <p14:tracePt t="34432" x="5651500" y="2814638"/>
          <p14:tracePt t="34443" x="5734050" y="2779713"/>
          <p14:tracePt t="34445" x="5853113" y="2743200"/>
          <p14:tracePt t="34445" x="6043613" y="2706688"/>
          <p14:tracePt t="34449" x="6283325" y="2647950"/>
          <p14:tracePt t="34460" x="6545263" y="2611438"/>
          <p14:tracePt t="34464" x="7224713" y="2433638"/>
          <p14:tracePt t="34468" x="7439025" y="2373313"/>
          <p14:tracePt t="34476" x="7653338" y="2314575"/>
          <p14:tracePt t="34479" x="7867650" y="2278063"/>
          <p14:tracePt t="34480" x="8047038" y="2217738"/>
          <p14:tracePt t="34493" x="8213725" y="2206625"/>
          <p14:tracePt t="34496" x="8499475" y="2182813"/>
          <p14:tracePt t="34497" x="8596313" y="2182813"/>
          <p14:tracePt t="34501" x="8678863" y="2182813"/>
          <p14:tracePt t="34509" x="8774113" y="2182813"/>
          <p14:tracePt t="34511" x="8821738" y="2193925"/>
          <p14:tracePt t="34512" x="8869363" y="2206625"/>
          <p14:tracePt t="34516" x="8916988" y="2217738"/>
          <p14:tracePt t="34526" x="8916988" y="2230438"/>
          <p14:tracePt t="34530" x="8940800" y="2230438"/>
          <p14:tracePt t="34530" x="8953500" y="2230438"/>
          <p14:tracePt t="34534" x="8953500" y="2241550"/>
          <p14:tracePt t="34545" x="8964613" y="2241550"/>
          <p14:tracePt t="34548" x="8964613" y="2254250"/>
          <p14:tracePt t="34560" x="8977313" y="2254250"/>
          <p14:tracePt t="34563" x="8977313" y="2265363"/>
          <p14:tracePt t="34568" x="8977313" y="2278063"/>
          <p14:tracePt t="34576" x="8977313" y="2290763"/>
          <p14:tracePt t="34581" x="8988425" y="2301875"/>
          <p14:tracePt t="34593" x="8988425" y="2314575"/>
          <p14:tracePt t="34596" x="8988425" y="2325688"/>
          <p14:tracePt t="34597" x="9001125" y="2338388"/>
          <p14:tracePt t="34600" x="9001125" y="2349500"/>
          <p14:tracePt t="34611" x="9001125" y="2362200"/>
          <p14:tracePt t="34612" x="9001125" y="2373313"/>
          <p14:tracePt t="34616" x="9001125" y="2397125"/>
          <p14:tracePt t="34626" x="9001125" y="2409825"/>
          <p14:tracePt t="34630" x="9012238" y="2420938"/>
          <p14:tracePt t="34632" x="9012238" y="2444750"/>
          <p14:tracePt t="34644" x="9012238" y="2457450"/>
          <p14:tracePt t="34645" x="9012238" y="2468563"/>
          <p14:tracePt t="34652" x="9012238" y="2481263"/>
          <p14:tracePt t="34665" x="9012238" y="2492375"/>
          <p14:tracePt t="34678" x="9012238" y="2505075"/>
          <p14:tracePt t="34708" x="9012238" y="2516188"/>
          <p14:tracePt t="34716" x="9012238" y="2528888"/>
          <p14:tracePt t="34724" x="9012238" y="2540000"/>
          <p14:tracePt t="34730" x="9001125" y="2552700"/>
          <p14:tracePt t="34733" x="8988425" y="2552700"/>
          <p14:tracePt t="34743" x="8977313" y="2563813"/>
          <p14:tracePt t="34744" x="8977313" y="2576513"/>
          <p14:tracePt t="34745" x="8964613" y="2576513"/>
          <p14:tracePt t="34748" x="8953500" y="2587625"/>
          <p14:tracePt t="34760" x="8940800" y="2600325"/>
          <p14:tracePt t="34763" x="8916988" y="2611438"/>
          <p14:tracePt t="34764" x="8916988" y="2624138"/>
          <p14:tracePt t="34764" x="8893175" y="2635250"/>
          <p14:tracePt t="34769" x="8869363" y="2647950"/>
          <p14:tracePt t="34776" x="8845550" y="2659063"/>
          <p14:tracePt t="34778" x="8797925" y="2682875"/>
          <p14:tracePt t="34781" x="8786813" y="2695575"/>
          <p14:tracePt t="34793" x="8763000" y="2719388"/>
          <p14:tracePt t="34796" x="8715375" y="2743200"/>
          <p14:tracePt t="34796" x="8691563" y="2755900"/>
          <p14:tracePt t="34800" x="8655050" y="2779713"/>
          <p14:tracePt t="34809" x="8631238" y="2790825"/>
          <p14:tracePt t="34811" x="8572500" y="2827338"/>
          <p14:tracePt t="34812" x="8523288" y="2851150"/>
          <p14:tracePt t="34816" x="8488363" y="2874963"/>
          <p14:tracePt t="34826" x="8464550" y="2886075"/>
          <p14:tracePt t="34830" x="8440738" y="2898775"/>
          <p14:tracePt t="34830" x="8428038" y="2909888"/>
          <p14:tracePt t="34834" x="8416925" y="2922588"/>
          <p14:tracePt t="34843" x="8393113" y="2946400"/>
          <p14:tracePt t="34845" x="8380413" y="2946400"/>
          <p14:tracePt t="34845" x="8380413" y="2957513"/>
          <p14:tracePt t="34849" x="8356600" y="2970213"/>
          <p14:tracePt t="34860" x="8345488" y="2981325"/>
          <p14:tracePt t="34863" x="8332788" y="2994025"/>
          <p14:tracePt t="34863" x="8321675" y="3017838"/>
          <p14:tracePt t="34864" x="8308975" y="3028950"/>
          <p14:tracePt t="34869" x="8297863" y="3028950"/>
          <p14:tracePt t="34876" x="8297863" y="3041650"/>
          <p14:tracePt t="34878" x="8285163" y="3052763"/>
          <p14:tracePt t="34893" x="8274050" y="3065463"/>
          <p14:tracePt t="34896" x="8261350" y="3089275"/>
          <p14:tracePt t="34897" x="8250238" y="3100388"/>
          <p14:tracePt t="34909" x="8250238" y="3113088"/>
          <p14:tracePt t="34911" x="8250238" y="3124200"/>
          <p14:tracePt t="34912" x="8237538" y="3136900"/>
          <p14:tracePt t="34916" x="8237538" y="3148013"/>
          <p14:tracePt t="34930" x="8237538" y="3160713"/>
          <p14:tracePt t="34930" x="8237538" y="3171825"/>
          <p14:tracePt t="34933" x="8237538" y="3184525"/>
          <p14:tracePt t="34943" x="8226425" y="3184525"/>
          <p14:tracePt t="34945" x="8226425" y="3195638"/>
          <p14:tracePt t="34945" x="8213725" y="3208338"/>
          <p14:tracePt t="34949" x="8213725" y="3232150"/>
          <p14:tracePt t="34960" x="8213725" y="3255963"/>
          <p14:tracePt t="34963" x="8189913" y="3292475"/>
          <p14:tracePt t="34964" x="8178800" y="3363913"/>
          <p14:tracePt t="34968" x="8166100" y="3387725"/>
          <p14:tracePt t="34976" x="8154988" y="3482975"/>
          <p14:tracePt t="34979" x="8142288" y="3541713"/>
          <p14:tracePt t="34980" x="8131175" y="3613150"/>
          <p14:tracePt t="34993" x="8094663" y="3686175"/>
          <p14:tracePt t="34996" x="8070850" y="3781425"/>
          <p14:tracePt t="34996" x="8059738" y="3816350"/>
          <p14:tracePt t="35001" x="8059738" y="3840163"/>
          <p14:tracePt t="35009" x="8059738" y="3863975"/>
          <p14:tracePt t="35011" x="8047038" y="3876675"/>
          <p14:tracePt t="35011" x="8047038" y="3887788"/>
          <p14:tracePt t="35020" x="8047038" y="3900488"/>
          <p14:tracePt t="35031" x="8047038" y="3911600"/>
          <p14:tracePt t="35046" x="8047038" y="3924300"/>
          <p14:tracePt t="35049" x="8047038" y="3935413"/>
          <p14:tracePt t="35064" x="8047038" y="3948113"/>
          <p14:tracePt t="35077" x="8047038" y="3959225"/>
          <p14:tracePt t="35093" x="8047038" y="3971925"/>
          <p14:tracePt t="35101" x="8047038" y="3983038"/>
          <p14:tracePt t="35112" x="8047038" y="3995738"/>
          <p14:tracePt t="35129" x="8047038" y="4019550"/>
          <p14:tracePt t="35132" x="8047038" y="4043363"/>
          <p14:tracePt t="35143" x="8047038" y="4054475"/>
          <p14:tracePt t="35145" x="8047038" y="4078288"/>
          <p14:tracePt t="35145" x="8047038" y="4090988"/>
          <p14:tracePt t="35148" x="8047038" y="4102100"/>
          <p14:tracePt t="35160" x="8047038" y="4127500"/>
          <p14:tracePt t="35163" x="8047038" y="4151313"/>
          <p14:tracePt t="35164" x="8035925" y="4198938"/>
          <p14:tracePt t="35168" x="8035925" y="4210050"/>
          <p14:tracePt t="35176" x="8023225" y="4257675"/>
          <p14:tracePt t="35178" x="8023225" y="4281488"/>
          <p14:tracePt t="35181" x="8012113" y="4305300"/>
          <p14:tracePt t="35193" x="8012113" y="4318000"/>
          <p14:tracePt t="35196" x="7999413" y="4352925"/>
          <p14:tracePt t="35197" x="7999413" y="4376738"/>
          <p14:tracePt t="35200" x="7999413" y="4389438"/>
          <p14:tracePt t="35209" x="7999413" y="4413250"/>
          <p14:tracePt t="35211" x="7999413" y="4424363"/>
          <p14:tracePt t="35212" x="7999413" y="4448175"/>
          <p14:tracePt t="35216" x="7999413" y="4471988"/>
          <p14:tracePt t="35226" x="7999413" y="4495800"/>
          <p14:tracePt t="35230" x="7999413" y="4519613"/>
          <p14:tracePt t="35230" x="7999413" y="4532313"/>
          <p14:tracePt t="35233" x="7999413" y="4556125"/>
          <p14:tracePt t="35243" x="7999413" y="4603750"/>
          <p14:tracePt t="35245" x="7999413" y="4627563"/>
          <p14:tracePt t="35245" x="7999413" y="4675188"/>
          <p14:tracePt t="35248" x="7999413" y="4687888"/>
          <p14:tracePt t="35260" x="7999413" y="4711700"/>
          <p14:tracePt t="35263" x="7999413" y="4735513"/>
          <p14:tracePt t="35264" x="7999413" y="4770438"/>
          <p14:tracePt t="35268" x="7999413" y="4783138"/>
          <p14:tracePt t="35276" x="7999413" y="4794250"/>
          <p14:tracePt t="35278" x="7999413" y="4818063"/>
          <p14:tracePt t="35280" x="7999413" y="4830763"/>
          <p14:tracePt t="35293" x="7999413" y="4841875"/>
          <p14:tracePt t="35296" x="7999413" y="4854575"/>
          <p14:tracePt t="35296" x="7999413" y="4865688"/>
          <p14:tracePt t="35304" x="7999413" y="4878388"/>
          <p14:tracePt t="35312" x="7999413" y="4889500"/>
          <p14:tracePt t="35343" x="7999413" y="4902200"/>
          <p14:tracePt t="35345" x="7988300" y="4902200"/>
          <p14:tracePt t="35389" x="7988300" y="4913313"/>
          <p14:tracePt t="35445" x="7975600" y="4913313"/>
          <p14:tracePt t="35452" x="7975600" y="4902200"/>
          <p14:tracePt t="35456" x="7951788" y="4902200"/>
          <p14:tracePt t="35465" x="7927975" y="4878388"/>
          <p14:tracePt t="35469" x="7915275" y="4878388"/>
          <p14:tracePt t="35477" x="7915275" y="4865688"/>
          <p14:tracePt t="35479" x="7891463" y="4841875"/>
          <p14:tracePt t="35480" x="7891463" y="4830763"/>
          <p14:tracePt t="35493" x="7867650" y="4806950"/>
          <p14:tracePt t="35496" x="7808913" y="4746625"/>
          <p14:tracePt t="35497" x="7785100" y="4722813"/>
          <p14:tracePt t="35501" x="7772400" y="4711700"/>
          <p14:tracePt t="35505" x="7748588" y="4687888"/>
          <p14:tracePt t="35516" x="7724775" y="4651375"/>
          <p14:tracePt t="35520" x="7666038" y="4603750"/>
          <p14:tracePt t="35521" x="7642225" y="4592638"/>
          <p14:tracePt t="35524" x="7605713" y="4556125"/>
          <p14:tracePt t="35533" x="7605713" y="4543425"/>
          <p14:tracePt t="35535" x="7581900" y="4532313"/>
          <p14:tracePt t="35537" x="7558088" y="4519613"/>
          <p14:tracePt t="35550" x="7534275" y="4508500"/>
          <p14:tracePt t="35553" x="7462838" y="4448175"/>
          <p14:tracePt t="35554" x="7404100" y="4400550"/>
          <p14:tracePt t="35558" x="7380288" y="4389438"/>
          <p14:tracePt t="35567" x="7307263" y="4352925"/>
          <p14:tracePt t="35568" x="7248525" y="4318000"/>
          <p14:tracePt t="35569" x="7177088" y="4294188"/>
          <p14:tracePt t="35573" x="7105650" y="4270375"/>
          <p14:tracePt t="35583" x="7081838" y="4257675"/>
          <p14:tracePt t="35587" x="7058025" y="4246563"/>
          <p14:tracePt t="35588" x="7045325" y="4233863"/>
          <p14:tracePt t="35592" x="7021513" y="4233863"/>
          <p14:tracePt t="35600" x="6973888" y="4210050"/>
          <p14:tracePt t="35603" x="6902450" y="4198938"/>
          <p14:tracePt t="35604" x="6819900" y="4175125"/>
          <p14:tracePt t="35617" x="6699250" y="4162425"/>
          <p14:tracePt t="35620" x="6437313" y="4114800"/>
          <p14:tracePt t="35621" x="6294438" y="4090988"/>
          <p14:tracePt t="35625" x="6140450" y="4078288"/>
          <p14:tracePt t="35633" x="5972175" y="4054475"/>
          <p14:tracePt t="35635" x="5829300" y="4043363"/>
          <p14:tracePt t="35638" x="5638800" y="3995738"/>
          <p14:tracePt t="35650" x="5448300" y="3983038"/>
          <p14:tracePt t="35653" x="5102225" y="3924300"/>
          <p14:tracePt t="35654" x="4911725" y="3887788"/>
          <p14:tracePt t="35659" x="4745038" y="3863975"/>
          <p14:tracePt t="35667" x="4578350" y="3852863"/>
          <p14:tracePt t="35668" x="4470400" y="3829050"/>
          <p14:tracePt t="35669" x="4375150" y="3816350"/>
          <p14:tracePt t="35673" x="4303713" y="3805238"/>
          <p14:tracePt t="35683" x="4256088" y="3792538"/>
          <p14:tracePt t="35687" x="4208463" y="3792538"/>
          <p14:tracePt t="35687" x="4195763" y="3792538"/>
          <p14:tracePt t="35688" x="4171950" y="3792538"/>
          <p14:tracePt t="35692" x="4160838" y="3792538"/>
          <p14:tracePt t="35700" x="4148138" y="3792538"/>
          <p14:tracePt t="35717" x="4137025" y="3781425"/>
          <p14:tracePt t="35837" x="4124325" y="3768725"/>
          <p14:tracePt t="35846" x="4113213" y="3768725"/>
          <p14:tracePt t="35852" x="4113213" y="3757613"/>
          <p14:tracePt t="35856" x="4100513" y="3757613"/>
          <p14:tracePt t="35860" x="4089400" y="3744913"/>
          <p14:tracePt t="35867" x="4076700" y="3744913"/>
          <p14:tracePt t="35871" x="4052888" y="3733800"/>
          <p14:tracePt t="35875" x="4029075" y="3721100"/>
          <p14:tracePt t="35888" x="4017963" y="3721100"/>
          <p14:tracePt t="35890" x="3994150" y="3709988"/>
          <p14:tracePt t="35890" x="3981450" y="3709988"/>
          <p14:tracePt t="35895" x="3970338" y="3697288"/>
          <p14:tracePt t="36034" x="3957638" y="3697288"/>
          <p14:tracePt t="36058" x="3957638" y="3686175"/>
          <p14:tracePt t="36110" x="3957638" y="3673475"/>
          <p14:tracePt t="36118" x="3970338" y="3673475"/>
          <p14:tracePt t="36211" x="3970338" y="3662363"/>
          <p14:tracePt t="36338" x="3981450" y="3662363"/>
          <p14:tracePt t="36347" x="3994150" y="3662363"/>
          <p14:tracePt t="36353" x="4017963" y="3649663"/>
          <p14:tracePt t="36354" x="4029075" y="3649663"/>
          <p14:tracePt t="36359" x="4041775" y="3649663"/>
          <p14:tracePt t="36367" x="4052888" y="3636963"/>
          <p14:tracePt t="36372" x="4065588" y="3636963"/>
          <p14:tracePt t="36389" x="4076700" y="3636963"/>
          <p14:tracePt t="36391" x="4100513" y="3625850"/>
          <p14:tracePt t="36391" x="4124325" y="3613150"/>
          <p14:tracePt t="36396" x="4137025" y="3613150"/>
          <p14:tracePt t="36410" x="4148138" y="3602038"/>
          <p14:tracePt t="36410" x="4160838" y="3602038"/>
          <p14:tracePt t="36415" x="4171950" y="3602038"/>
          <p14:tracePt t="36422" x="4171950" y="3589338"/>
          <p14:tracePt t="36425" x="4184650" y="3589338"/>
          <p14:tracePt t="36443" x="4184650" y="3578225"/>
          <p14:tracePt t="36443" x="4195763" y="3578225"/>
          <p14:tracePt t="36458" x="4208463" y="3578225"/>
          <p14:tracePt t="36482" x="4208463" y="3565525"/>
          <p14:tracePt t="36490" x="4219575" y="3565525"/>
          <p14:tracePt t="36494" x="4232275" y="3554413"/>
          <p14:tracePt t="36502" x="4243388" y="3554413"/>
          <p14:tracePt t="36510" x="4256088" y="3541713"/>
          <p14:tracePt t="36514" x="4268788" y="3541713"/>
          <p14:tracePt t="36522" x="4279900" y="3530600"/>
          <p14:tracePt t="36525" x="4292600" y="3530600"/>
          <p14:tracePt t="36542" x="4316413" y="3517900"/>
          <p14:tracePt t="36546" x="4327525" y="3517900"/>
          <p14:tracePt t="36557" x="4340225" y="3506788"/>
          <p14:tracePt t="36566" x="4351338" y="3506788"/>
          <p14:tracePt t="36577" x="4364038" y="3506788"/>
          <p14:tracePt t="36591" x="4375150" y="3506788"/>
          <p14:tracePt t="36670" x="4387850" y="3506788"/>
          <p14:tracePt t="36676" x="4387850" y="3494088"/>
          <p14:tracePt t="36690" x="4398963" y="3494088"/>
          <p14:tracePt t="36695" x="4411663" y="3494088"/>
          <p14:tracePt t="36712" x="4422775" y="3494088"/>
          <p14:tracePt t="36730" x="4446588" y="3494088"/>
          <p14:tracePt t="36742" x="4459288" y="3494088"/>
          <p14:tracePt t="36754" x="4470400" y="3494088"/>
          <p14:tracePt t="36770" x="4483100" y="3482975"/>
          <p14:tracePt t="36781" x="4494213" y="3482975"/>
          <p14:tracePt t="36802" x="4506913" y="3482975"/>
          <p14:tracePt t="36816" x="4518025" y="3482975"/>
          <p14:tracePt t="36833" x="4530725" y="3482975"/>
          <p14:tracePt t="36854" x="4541838" y="3482975"/>
          <p14:tracePt t="36866" x="4554538" y="3482975"/>
          <p14:tracePt t="36886" x="4565650" y="3482975"/>
          <p14:tracePt t="36894" x="4578350" y="3482975"/>
          <p14:tracePt t="36902" x="4589463" y="3482975"/>
          <p14:tracePt t="36906" x="4602163" y="3482975"/>
          <p14:tracePt t="36917" x="4613275" y="3482975"/>
          <p14:tracePt t="36929" x="4625975" y="3482975"/>
          <p14:tracePt t="36930" x="4637088" y="3482975"/>
          <p14:tracePt t="36934" x="4649788" y="3482975"/>
          <p14:tracePt t="36950" x="4660900" y="3482975"/>
          <p14:tracePt t="36954" x="4673600" y="3482975"/>
          <p14:tracePt t="36965" x="4684713" y="3482975"/>
          <p14:tracePt t="36983" x="4697413" y="3482975"/>
          <p14:tracePt t="36996" x="4708525" y="3482975"/>
          <p14:tracePt t="37047" x="4721225" y="3482975"/>
          <p14:tracePt t="37650" x="4732338" y="3470275"/>
          <p14:tracePt t="37655" x="4745038" y="3470275"/>
          <p14:tracePt t="37659" x="4745038" y="3459163"/>
          <p14:tracePt t="37665" x="4756150" y="3459163"/>
          <p14:tracePt t="37666" x="4768850" y="3446463"/>
          <p14:tracePt t="37671" x="4779963" y="3446463"/>
          <p14:tracePt t="37684" x="4816475" y="3435350"/>
          <p14:tracePt t="37688" x="4840288" y="3422650"/>
          <p14:tracePt t="37701" x="4851400" y="3422650"/>
          <p14:tracePt t="37703" x="4864100" y="3411538"/>
          <p14:tracePt t="37703" x="4875213" y="3411538"/>
          <p14:tracePt t="37707" x="4875213" y="3398838"/>
          <p14:tracePt t="37718" x="4887913" y="3398838"/>
          <p14:tracePt t="37722" x="4900613" y="3398838"/>
          <p14:tracePt t="37730" x="4900613" y="3387725"/>
          <p14:tracePt t="37736" x="4911725" y="3387725"/>
          <p14:tracePt t="37863" x="4911725" y="3375025"/>
          <p14:tracePt t="37902" x="4900613" y="3375025"/>
          <p14:tracePt t="38762" x="4887913" y="3375025"/>
          <p14:tracePt t="38778" x="4875213" y="3363913"/>
          <p14:tracePt t="38794" x="4864100" y="3363913"/>
          <p14:tracePt t="38798" x="4864100" y="3351213"/>
          <p14:tracePt t="38810" x="4851400" y="3351213"/>
          <p14:tracePt t="38819" x="4851400" y="3340100"/>
          <p14:tracePt t="38832" x="4851400" y="3327400"/>
          <p14:tracePt t="38840" x="4851400" y="3316288"/>
          <p14:tracePt t="38851" x="4851400" y="3303588"/>
          <p14:tracePt t="38855" x="4851400" y="3292475"/>
          <p14:tracePt t="38866" x="4851400" y="3279775"/>
          <p14:tracePt t="38871" x="4851400" y="3268663"/>
          <p14:tracePt t="38880" x="4851400" y="3255963"/>
          <p14:tracePt t="38884" x="4851400" y="3244850"/>
          <p14:tracePt t="38886" x="4864100" y="3232150"/>
          <p14:tracePt t="38886" x="4875213" y="3208338"/>
          <p14:tracePt t="38891" x="4875213" y="3195638"/>
          <p14:tracePt t="38898" x="4900613" y="3171825"/>
          <p14:tracePt t="38901" x="4935538" y="3136900"/>
          <p14:tracePt t="38914" x="4948238" y="3124200"/>
          <p14:tracePt t="38918" x="5043488" y="3017838"/>
          <p14:tracePt t="38919" x="5126038" y="2933700"/>
          <p14:tracePt t="38924" x="5162550" y="2898775"/>
          <p14:tracePt t="38931" x="5173663" y="2874963"/>
          <p14:tracePt t="38932" x="5221288" y="2827338"/>
          <p14:tracePt t="38936" x="5257800" y="2790825"/>
          <p14:tracePt t="38938" x="5281613" y="2743200"/>
          <p14:tracePt t="38947" x="5316538" y="2682875"/>
          <p14:tracePt t="38951" x="5329238" y="2671763"/>
          <p14:tracePt t="38951" x="5353050" y="2624138"/>
          <p14:tracePt t="38955" x="5376863" y="2576513"/>
          <p14:tracePt t="38964" x="5387975" y="2552700"/>
          <p14:tracePt t="38965" x="5400675" y="2505075"/>
          <p14:tracePt t="38970" x="5400675" y="2492375"/>
          <p14:tracePt t="38980" x="5400675" y="2481263"/>
          <p14:tracePt t="38984" x="5400675" y="2468563"/>
          <p14:tracePt t="38987" x="5400675" y="2444750"/>
          <p14:tracePt t="38997" x="5400675" y="2433638"/>
          <p14:tracePt t="38999" x="5400675" y="2420938"/>
          <p14:tracePt t="39002" x="5400675" y="2409825"/>
          <p14:tracePt t="39014" x="5400675" y="2397125"/>
          <p14:tracePt t="39017" x="5400675" y="2386013"/>
          <p14:tracePt t="39022" x="5400675" y="2373313"/>
          <p14:tracePt t="39034" x="5400675" y="2362200"/>
          <p14:tracePt t="39118" x="5400675" y="2349500"/>
          <p14:tracePt t="39126" x="5400675" y="2338388"/>
          <p14:tracePt t="39566" x="5400675" y="2349500"/>
          <p14:tracePt t="39573" x="5387975" y="2362200"/>
          <p14:tracePt t="39582" x="5387975" y="2373313"/>
          <p14:tracePt t="39583" x="5387975" y="2397125"/>
          <p14:tracePt t="39591" x="5387975" y="2444750"/>
          <p14:tracePt t="39595" x="5387975" y="2457450"/>
          <p14:tracePt t="39600" x="5387975" y="2505075"/>
          <p14:tracePt t="39604" x="5387975" y="2528888"/>
          <p14:tracePt t="39609" x="5387975" y="2576513"/>
          <p14:tracePt t="39620" x="5387975" y="2624138"/>
          <p14:tracePt t="39624" x="5387975" y="2730500"/>
          <p14:tracePt t="39624" x="5387975" y="2803525"/>
          <p14:tracePt t="39630" x="5387975" y="2874963"/>
          <p14:tracePt t="39631" x="5387975" y="2970213"/>
          <p14:tracePt t="39635" x="5387975" y="2981325"/>
          <p14:tracePt t="39643" x="5387975" y="3052763"/>
          <p14:tracePt t="39647" x="5387975" y="3100388"/>
          <p14:tracePt t="39647" x="5387975" y="3124200"/>
          <p14:tracePt t="39652" x="5387975" y="3171825"/>
          <p14:tracePt t="39660" x="5387975" y="3184525"/>
          <p14:tracePt t="39662" x="5387975" y="3208338"/>
          <p14:tracePt t="39663" x="5387975" y="3232150"/>
          <p14:tracePt t="39667" x="5387975" y="3255963"/>
          <p14:tracePt t="39677" x="5376863" y="3279775"/>
          <p14:tracePt t="39681" x="5376863" y="3292475"/>
          <p14:tracePt t="39685" x="5376863" y="3303588"/>
          <p14:tracePt t="39693" x="5376863" y="3327400"/>
          <p14:tracePt t="39695" x="5376863" y="3351213"/>
          <p14:tracePt t="39695" x="5376863" y="3363913"/>
          <p14:tracePt t="39699" x="5376863" y="3387725"/>
          <p14:tracePt t="39710" x="5376863" y="3435350"/>
          <p14:tracePt t="39713" x="5376863" y="3482975"/>
          <p14:tracePt t="39714" x="5376863" y="3613150"/>
          <p14:tracePt t="39718" x="5376863" y="3686175"/>
          <p14:tracePt t="39726" x="5376863" y="3733800"/>
          <p14:tracePt t="39728" x="5376863" y="3757613"/>
          <p14:tracePt t="39731" x="5364163" y="3805238"/>
          <p14:tracePt t="39743" x="5364163" y="3816350"/>
          <p14:tracePt t="39746" x="5364163" y="3863975"/>
          <p14:tracePt t="39747" x="5364163" y="3887788"/>
          <p14:tracePt t="39750" x="5353050" y="3900488"/>
          <p14:tracePt t="39760" x="5353050" y="3911600"/>
          <p14:tracePt t="39761" x="5353050" y="3935413"/>
          <p14:tracePt t="39762" x="5353050" y="3959225"/>
          <p14:tracePt t="39766" x="5340350" y="3971925"/>
          <p14:tracePt t="39776" x="5340350" y="3995738"/>
          <p14:tracePt t="39780" x="5340350" y="4006850"/>
          <p14:tracePt t="39783" x="5340350" y="4019550"/>
          <p14:tracePt t="39795" x="5340350" y="4030663"/>
          <p14:tracePt t="39798" x="5340350" y="4043363"/>
          <p14:tracePt t="39813" x="5329238" y="4054475"/>
          <p14:tracePt t="39818" x="5329238" y="4067175"/>
          <p14:tracePt t="39843" x="5329238" y="4078288"/>
          <p14:tracePt t="39846" x="5329238" y="4090988"/>
          <p14:tracePt t="39847" x="5316538" y="4102100"/>
          <p14:tracePt t="39860" x="5316538" y="4114800"/>
          <p14:tracePt t="39861" x="5316538" y="4127500"/>
          <p14:tracePt t="39874" x="5316538" y="4138613"/>
          <p14:tracePt t="39881" x="5316538" y="4151313"/>
          <p14:tracePt t="39978" x="5329238" y="4162425"/>
          <p14:tracePt t="39982" x="5353050" y="4162425"/>
          <p14:tracePt t="39986" x="5376863" y="4151313"/>
          <p14:tracePt t="39994" x="5387975" y="4151313"/>
          <p14:tracePt t="40000" x="5411788" y="4138613"/>
          <p14:tracePt t="40010" x="5424488" y="4127500"/>
          <p14:tracePt t="40012" x="5435600" y="4127500"/>
          <p14:tracePt t="40013" x="5435600" y="4114800"/>
          <p14:tracePt t="40014" x="5448300" y="4102100"/>
          <p14:tracePt t="40019" x="5459413" y="4102100"/>
          <p14:tracePt t="40027" x="5472113" y="4078288"/>
          <p14:tracePt t="40031" x="5495925" y="4067175"/>
          <p14:tracePt t="40044" x="5508625" y="4067175"/>
          <p14:tracePt t="40046" x="5508625" y="4043363"/>
          <p14:tracePt t="40047" x="5519738" y="4043363"/>
          <p14:tracePt t="40050" x="5532438" y="4043363"/>
          <p14:tracePt t="40061" x="5532438" y="4030663"/>
          <p14:tracePt t="40065" x="5543550" y="4019550"/>
          <p14:tracePt t="40066" x="5556250" y="4006850"/>
          <p14:tracePt t="40070" x="5556250" y="3995738"/>
          <p14:tracePt t="40078" x="5567363" y="3995738"/>
          <p14:tracePt t="40080" x="5580063" y="3983038"/>
          <p14:tracePt t="40094" x="5591175" y="3971925"/>
          <p14:tracePt t="40097" x="5603875" y="3959225"/>
          <p14:tracePt t="40098" x="5603875" y="3948113"/>
          <p14:tracePt t="40106" x="5614988" y="3935413"/>
          <p14:tracePt t="40111" x="5614988" y="3924300"/>
          <p14:tracePt t="40113" x="5627688" y="3924300"/>
          <p14:tracePt t="40127" x="5627688" y="3911600"/>
          <p14:tracePt t="40131" x="5638800" y="3911600"/>
          <p14:tracePt t="40132" x="5638800" y="3900488"/>
          <p14:tracePt t="40134" x="5651500" y="3900488"/>
          <p14:tracePt t="40144" x="5651500" y="3887788"/>
          <p14:tracePt t="40146" x="5662613" y="3887788"/>
          <p14:tracePt t="40154" x="5662613" y="3876675"/>
          <p14:tracePt t="40161" x="5675313" y="3876675"/>
          <p14:tracePt t="40170" x="5686425" y="3863975"/>
          <p14:tracePt t="40186" x="5699125" y="3863975"/>
          <p14:tracePt t="40197" x="5710238" y="3863975"/>
          <p14:tracePt t="40198" x="5710238" y="3852863"/>
          <p14:tracePt t="40206" x="5722938" y="3852863"/>
          <p14:tracePt t="40211" x="5734050" y="3840163"/>
          <p14:tracePt t="40214" x="5746750" y="3840163"/>
          <p14:tracePt t="40228" x="5770563" y="3829050"/>
          <p14:tracePt t="40231" x="5781675" y="3829050"/>
          <p14:tracePt t="40231" x="5794375" y="3829050"/>
          <p14:tracePt t="40235" x="5805488" y="3816350"/>
          <p14:tracePt t="40246" x="5818188" y="3816350"/>
          <p14:tracePt t="40247" x="5829300" y="3816350"/>
          <p14:tracePt t="40250" x="5842000" y="3805238"/>
          <p14:tracePt t="40261" x="5853113" y="3805238"/>
          <p14:tracePt t="40265" x="5865813" y="3805238"/>
          <p14:tracePt t="40265" x="5876925" y="3805238"/>
          <p14:tracePt t="40270" x="5889625" y="3792538"/>
          <p14:tracePt t="40278" x="5900738" y="3792538"/>
          <p14:tracePt t="40294" x="5913438" y="3792538"/>
          <p14:tracePt t="40298" x="5937250" y="3781425"/>
          <p14:tracePt t="40298" x="5972175" y="3781425"/>
          <p14:tracePt t="40302" x="5984875" y="3781425"/>
          <p14:tracePt t="40311" x="5995988" y="3768725"/>
          <p14:tracePt t="40312" x="6008688" y="3768725"/>
          <p14:tracePt t="40328" x="6019800" y="3768725"/>
          <p14:tracePt t="40331" x="6043613" y="3757613"/>
          <p14:tracePt t="40331" x="6067425" y="3757613"/>
          <p14:tracePt t="40344" x="6091238" y="3757613"/>
          <p14:tracePt t="40346" x="6103938" y="3757613"/>
          <p14:tracePt t="40347" x="6116638" y="3757613"/>
          <p14:tracePt t="40350" x="6127750" y="3757613"/>
          <p14:tracePt t="40364" x="6140450" y="3744913"/>
          <p14:tracePt t="40368" x="6151563" y="3744913"/>
          <p14:tracePt t="40382" x="6164263" y="3744913"/>
          <p14:tracePt t="40399" x="6175375" y="3744913"/>
          <p14:tracePt t="40414" x="6188075" y="3744913"/>
          <p14:tracePt t="40442" x="6199188" y="3733800"/>
          <p14:tracePt t="40450" x="6211888" y="3733800"/>
          <p14:tracePt t="40470" x="6223000" y="3733800"/>
          <p14:tracePt t="40498" x="6235700" y="3733800"/>
          <p14:tracePt t="40538" x="6235700" y="3721100"/>
          <p14:tracePt t="40550" x="6246813" y="3721100"/>
          <p14:tracePt t="40554" x="6246813" y="3709988"/>
          <p14:tracePt t="40818" x="6235700" y="3709988"/>
          <p14:tracePt t="40829" x="6223000" y="3709988"/>
          <p14:tracePt t="40830" x="6211888" y="3709988"/>
          <p14:tracePt t="40838" x="6199188" y="3709988"/>
          <p14:tracePt t="40842" x="6175375" y="3709988"/>
          <p14:tracePt t="40850" x="6151563" y="3709988"/>
          <p14:tracePt t="40858" x="6140450" y="3709988"/>
          <p14:tracePt t="40865" x="6127750" y="3709988"/>
          <p14:tracePt t="40868" x="6116638" y="3709988"/>
          <p14:tracePt t="40886" x="6091238" y="3709988"/>
          <p14:tracePt t="40887" x="6080125" y="3709988"/>
          <p14:tracePt t="40891" x="6067425" y="3709988"/>
          <p14:tracePt t="40902" x="6056313" y="3709988"/>
          <p14:tracePt t="40919" x="6043613" y="3709988"/>
          <p14:tracePt t="40923" x="6032500" y="3709988"/>
          <p14:tracePt t="40934" x="6019800" y="3709988"/>
          <p14:tracePt t="40939" x="6008688" y="3709988"/>
          <p14:tracePt t="40952" x="5995988" y="3709988"/>
          <p14:tracePt t="40954" x="5984875" y="3709988"/>
          <p14:tracePt t="40967" x="5972175" y="3709988"/>
          <p14:tracePt t="40974" x="5961063" y="3709988"/>
          <p14:tracePt t="40978" x="5961063" y="3721100"/>
          <p14:tracePt t="40985" x="5948363" y="3721100"/>
          <p14:tracePt t="40990" x="5937250" y="3721100"/>
          <p14:tracePt t="41002" x="5937250" y="3733800"/>
          <p14:tracePt t="41010" x="5924550" y="3733800"/>
          <p14:tracePt t="41031" x="5913438" y="3733800"/>
          <p14:tracePt t="41038" x="5913438" y="3744913"/>
          <p14:tracePt t="41062" x="5913438" y="3757613"/>
          <p14:tracePt t="41067" x="5900738" y="3757613"/>
          <p14:tracePt t="41085" x="5889625" y="3757613"/>
          <p14:tracePt t="41090" x="5889625" y="3768725"/>
          <p14:tracePt t="41117" x="5889625" y="3781425"/>
          <p14:tracePt t="41120" x="5876925" y="3781425"/>
          <p14:tracePt t="41183" x="5876925" y="3792538"/>
          <p14:tracePt t="41470" x="5865813" y="3792538"/>
          <p14:tracePt t="41882" x="5876925" y="3792538"/>
          <p14:tracePt t="41895" x="5889625" y="3792538"/>
          <p14:tracePt t="41908" x="5900738" y="3792538"/>
          <p14:tracePt t="41923" x="5913438" y="3792538"/>
          <p14:tracePt t="41927" x="5924550" y="3792538"/>
          <p14:tracePt t="41933" x="5924550" y="3781425"/>
          <p14:tracePt t="41942" x="5937250" y="3781425"/>
          <p14:tracePt t="41951" x="5937250" y="3768725"/>
          <p14:tracePt t="41964" x="5948363" y="3768725"/>
          <p14:tracePt t="41970" x="5961063" y="3768725"/>
          <p14:tracePt t="41980" x="5961063" y="3757613"/>
          <p14:tracePt t="41988" x="5972175" y="3757613"/>
          <p14:tracePt t="42000" x="5984875" y="3744913"/>
          <p14:tracePt t="42018" x="5984875" y="3733800"/>
          <p14:tracePt t="42022" x="5995988" y="3733800"/>
          <p14:tracePt t="42046" x="6008688" y="3733800"/>
          <p14:tracePt t="42051" x="6008688" y="3721100"/>
          <p14:tracePt t="42079" x="6008688" y="3709988"/>
          <p14:tracePt t="42086" x="6019800" y="3709988"/>
          <p14:tracePt t="42122" x="6019800" y="3697288"/>
          <p14:tracePt t="42134" x="6008688" y="3686175"/>
          <p14:tracePt t="42154" x="6008688" y="3673475"/>
          <p14:tracePt t="42158" x="5995988" y="3673475"/>
          <p14:tracePt t="42166" x="5995988" y="3662363"/>
          <p14:tracePt t="42170" x="5984875" y="3662363"/>
          <p14:tracePt t="42178" x="5984875" y="3649663"/>
          <p14:tracePt t="42186" x="5984875" y="3636963"/>
          <p14:tracePt t="42194" x="5972175" y="3636963"/>
          <p14:tracePt t="42200" x="5972175" y="3625850"/>
          <p14:tracePt t="42214" x="5961063" y="3625850"/>
          <p14:tracePt t="42218" x="5961063" y="3613150"/>
          <p14:tracePt t="42231" x="5961063" y="3602038"/>
          <p14:tracePt t="42235" x="5948363" y="3602038"/>
          <p14:tracePt t="42247" x="5948363" y="3589338"/>
          <p14:tracePt t="42251" x="5937250" y="3589338"/>
          <p14:tracePt t="42254" x="5937250" y="3578225"/>
          <p14:tracePt t="42280" x="5937250" y="3565525"/>
          <p14:tracePt t="42285" x="5937250" y="3554413"/>
          <p14:tracePt t="42297" x="5924550" y="3554413"/>
          <p14:tracePt t="42300" x="5924550" y="3541713"/>
          <p14:tracePt t="42317" x="5924550" y="3530600"/>
          <p14:tracePt t="42332" x="5913438" y="3530600"/>
          <p14:tracePt t="42354" x="5913438" y="3517900"/>
          <p14:tracePt t="42439" x="5900738" y="3517900"/>
          <p14:tracePt t="42451" x="5889625" y="3530600"/>
          <p14:tracePt t="42466" x="5889625" y="3541713"/>
          <p14:tracePt t="42474" x="5889625" y="3554413"/>
          <p14:tracePt t="42478" x="5876925" y="3554413"/>
          <p14:tracePt t="42485" x="5876925" y="3565525"/>
          <p14:tracePt t="42491" x="5876925" y="3578225"/>
          <p14:tracePt t="42503" x="5865813" y="3589338"/>
          <p14:tracePt t="42507" x="5865813" y="3602038"/>
          <p14:tracePt t="42522" x="5865813" y="3613150"/>
          <p14:tracePt t="42522" x="5865813" y="3625850"/>
          <p14:tracePt t="42530" x="5865813" y="3636963"/>
          <p14:tracePt t="42541" x="5865813" y="3649663"/>
          <p14:tracePt t="42542" x="5865813" y="3662363"/>
          <p14:tracePt t="42555" x="5853113" y="3673475"/>
          <p14:tracePt t="42570" x="5853113" y="3686175"/>
          <p14:tracePt t="42582" x="5853113" y="3697288"/>
          <p14:tracePt t="42604" x="5853113" y="3709988"/>
          <p14:tracePt t="42630" x="5853113" y="3721100"/>
          <p14:tracePt t="42646" x="5853113" y="3733800"/>
          <p14:tracePt t="42662" x="5842000" y="3733800"/>
          <p14:tracePt t="42666" x="5842000" y="3744913"/>
          <p14:tracePt t="42678" x="5842000" y="3757613"/>
          <p14:tracePt t="42682" x="5829300" y="3757613"/>
          <p14:tracePt t="42694" x="5829300" y="3768725"/>
          <p14:tracePt t="42698" x="5829300" y="3781425"/>
          <p14:tracePt t="42702" x="5829300" y="3792538"/>
          <p14:tracePt t="42714" x="5829300" y="3805238"/>
          <p14:tracePt t="42718" x="5829300" y="3816350"/>
          <p14:tracePt t="42726" x="5829300" y="3829050"/>
          <p14:tracePt t="42730" x="5818188" y="3840163"/>
          <p14:tracePt t="42741" x="5818188" y="3852863"/>
          <p14:tracePt t="42755" x="5818188" y="3863975"/>
          <p14:tracePt t="42756" x="5818188" y="3876675"/>
          <p14:tracePt t="42758" x="5818188" y="3887788"/>
          <p14:tracePt t="42773" x="5818188" y="3900488"/>
          <p14:tracePt t="42774" x="5818188" y="3911600"/>
          <p14:tracePt t="42778" x="5805488" y="3924300"/>
          <p14:tracePt t="42788" x="5805488" y="3935413"/>
          <p14:tracePt t="42791" x="5805488" y="3948113"/>
          <p14:tracePt t="42806" x="5805488" y="3959225"/>
          <p14:tracePt t="42810" x="5805488" y="3971925"/>
          <p14:tracePt t="42823" x="5805488" y="3983038"/>
          <p14:tracePt t="42838" x="5805488" y="3995738"/>
          <p14:tracePt t="42843" x="5794375" y="3995738"/>
          <p14:tracePt t="42854" x="5794375" y="4006850"/>
          <p14:tracePt t="42875" x="5794375" y="4019550"/>
          <p14:tracePt t="42890" x="5781675" y="4019550"/>
          <p14:tracePt t="42894" x="5781675" y="4030663"/>
          <p14:tracePt t="42910" x="5781675" y="4043363"/>
          <p14:tracePt t="42921" x="5781675" y="4054475"/>
          <p14:tracePt t="42930" x="5781675" y="4067175"/>
          <p14:tracePt t="42940" x="5781675" y="4078288"/>
          <p14:tracePt t="42946" x="5781675" y="4090988"/>
          <p14:tracePt t="42953" x="5781675" y="4102100"/>
          <p14:tracePt t="42962" x="5781675" y="4114800"/>
          <p14:tracePt t="42970" x="5781675" y="4127500"/>
          <p14:tracePt t="42975" x="5781675" y="4138613"/>
          <p14:tracePt t="42987" x="5781675" y="4151313"/>
          <p14:tracePt t="42988" x="5781675" y="4162425"/>
          <p14:tracePt t="42991" x="5781675" y="4175125"/>
          <p14:tracePt t="43006" x="5781675" y="4210050"/>
          <p14:tracePt t="43007" x="5781675" y="4222750"/>
          <p14:tracePt t="43010" x="5781675" y="4246563"/>
          <p14:tracePt t="43020" x="5781675" y="4257675"/>
          <p14:tracePt t="43022" x="5781675" y="4281488"/>
          <p14:tracePt t="43026" x="5781675" y="4294188"/>
          <p14:tracePt t="43036" x="5781675" y="4305300"/>
          <p14:tracePt t="43040" x="5781675" y="4329113"/>
          <p14:tracePt t="43043" x="5781675" y="4341813"/>
          <p14:tracePt t="43054" x="5781675" y="4352925"/>
          <p14:tracePt t="43056" x="5781675" y="4365625"/>
          <p14:tracePt t="43059" x="5781675" y="4376738"/>
          <p14:tracePt t="43073" x="5781675" y="4389438"/>
          <p14:tracePt t="43074" x="5781675" y="4400550"/>
          <p14:tracePt t="43078" x="5781675" y="4413250"/>
          <p14:tracePt t="43087" x="5781675" y="4424363"/>
          <p14:tracePt t="43103" x="5781675" y="4437063"/>
          <p14:tracePt t="43106" x="5781675" y="4448175"/>
          <p14:tracePt t="43114" x="5781675" y="4460875"/>
          <p14:tracePt t="43126" x="5781675" y="4471988"/>
          <p14:tracePt t="43143" x="5781675" y="4484688"/>
          <p14:tracePt t="43156" x="5781675" y="4495800"/>
          <p14:tracePt t="43176" x="5781675" y="4508500"/>
          <p14:tracePt t="43191" x="5781675" y="4519613"/>
          <p14:tracePt t="43207" x="5781675" y="4532313"/>
          <p14:tracePt t="43220" x="5781675" y="4543425"/>
          <p14:tracePt t="43237" x="5781675" y="4556125"/>
          <p14:tracePt t="43257" x="5781675" y="4567238"/>
          <p14:tracePt t="43270" x="5781675" y="4579938"/>
          <p14:tracePt t="43277" x="5781675" y="4592638"/>
          <p14:tracePt t="43288" x="5781675" y="4603750"/>
          <p14:tracePt t="43303" x="5781675" y="4616450"/>
          <p14:tracePt t="43307" x="5781675" y="4627563"/>
          <p14:tracePt t="43314" x="5781675" y="4640263"/>
          <p14:tracePt t="43326" x="5781675" y="4651375"/>
          <p14:tracePt t="43337" x="5781675" y="4664075"/>
          <p14:tracePt t="43346" x="5781675" y="4675188"/>
          <p14:tracePt t="43356" x="5781675" y="4687888"/>
          <p14:tracePt t="43373" x="5781675" y="4699000"/>
          <p14:tracePt t="43374" x="5781675" y="4711700"/>
          <p14:tracePt t="43382" x="5781675" y="4722813"/>
          <p14:tracePt t="43390" x="5781675" y="4735513"/>
          <p14:tracePt t="43404" x="5781675" y="4746625"/>
          <p14:tracePt t="43409" x="5781675" y="4759325"/>
          <p14:tracePt t="43421" x="5781675" y="4770438"/>
          <p14:tracePt t="43426" x="5781675" y="4783138"/>
          <p14:tracePt t="43437" x="5781675" y="4794250"/>
          <p14:tracePt t="43443" x="5781675" y="4806950"/>
          <p14:tracePt t="43453" x="5781675" y="4818063"/>
          <p14:tracePt t="43455" x="5781675" y="4830763"/>
          <p14:tracePt t="43470" x="5781675" y="4841875"/>
          <p14:tracePt t="43474" x="5781675" y="4854575"/>
          <p14:tracePt t="43478" x="5781675" y="4865688"/>
          <p14:tracePt t="43487" x="5781675" y="4878388"/>
          <p14:tracePt t="43494" x="5781675" y="4889500"/>
          <p14:tracePt t="43507" x="5781675" y="4902200"/>
          <p14:tracePt t="43510" x="5781675" y="4913313"/>
          <p14:tracePt t="43521" x="5781675" y="4926013"/>
          <p14:tracePt t="43526" x="5781675" y="4937125"/>
          <p14:tracePt t="43537" x="5781675" y="4949825"/>
          <p14:tracePt t="43543" x="5781675" y="4960938"/>
          <p14:tracePt t="43553" x="5781675" y="4973638"/>
          <p14:tracePt t="43558" x="5781675" y="4984750"/>
          <p14:tracePt t="43573" x="5781675" y="4997450"/>
          <p14:tracePt t="43578" x="5781675" y="5008563"/>
          <p14:tracePt t="43602" x="5781675" y="5021263"/>
          <p14:tracePt t="43614" x="5781675" y="5033963"/>
          <p14:tracePt t="43634" x="5781675" y="5045075"/>
          <p14:tracePt t="43646" x="5781675" y="5057775"/>
          <p14:tracePt t="43666" x="5781675" y="5068888"/>
          <p14:tracePt t="43678" x="5781675" y="5081588"/>
          <p14:tracePt t="43688" x="5781675" y="5092700"/>
          <p14:tracePt t="43694" x="5781675" y="5105400"/>
          <p14:tracePt t="43707" x="5781675" y="5116513"/>
          <p14:tracePt t="43710" x="5781675" y="5129213"/>
          <p14:tracePt t="43720" x="5781675" y="5140325"/>
          <p14:tracePt t="43722" x="5781675" y="5153025"/>
          <p14:tracePt t="43722" x="5781675" y="5164138"/>
          <p14:tracePt t="43726" x="5781675" y="5176838"/>
          <p14:tracePt t="43737" x="5781675" y="5187950"/>
          <p14:tracePt t="43741" x="5781675" y="5200650"/>
          <p14:tracePt t="43742" x="5781675" y="5224463"/>
          <p14:tracePt t="43746" x="5781675" y="5235575"/>
          <p14:tracePt t="43753" x="5781675" y="5248275"/>
          <p14:tracePt t="43756" x="5781675" y="5259388"/>
          <p14:tracePt t="43770" x="5781675" y="5272088"/>
          <p14:tracePt t="43773" x="5781675" y="5295900"/>
          <p14:tracePt t="43774" x="5781675" y="5307013"/>
          <p14:tracePt t="43778" x="5781675" y="5319713"/>
          <p14:tracePt t="43787" x="5781675" y="5330825"/>
          <p14:tracePt t="43788" x="5781675" y="5343525"/>
          <p14:tracePt t="43803" x="5781675" y="5354638"/>
          <p14:tracePt t="43806" x="5781675" y="5367338"/>
          <p14:tracePt t="43807" x="5781675" y="5378450"/>
          <p14:tracePt t="43824" x="5781675" y="5391150"/>
          <p14:tracePt t="43836" x="5781675" y="5402263"/>
          <p14:tracePt t="43856" x="5781675" y="5414963"/>
          <p14:tracePt t="43864" x="5770563" y="5414963"/>
          <p14:tracePt t="43868" x="5770563" y="5426075"/>
          <p14:tracePt t="43884" x="5757863" y="5426075"/>
          <p14:tracePt t="43889" x="5757863" y="5438775"/>
          <p14:tracePt t="43906" x="5757863" y="5449888"/>
          <p14:tracePt t="43916" x="5757863" y="5462588"/>
          <p14:tracePt t="43928" x="5757863" y="5473700"/>
          <p14:tracePt t="43939" x="5746750" y="5473700"/>
          <p14:tracePt t="43952" x="5746750" y="5486400"/>
          <p14:tracePt t="43964" x="5734050" y="5499100"/>
          <p14:tracePt t="43975" x="5734050" y="5510213"/>
          <p14:tracePt t="43996" x="5722938" y="5510213"/>
          <p14:tracePt t="44000" x="5722938" y="5522913"/>
          <p14:tracePt t="44017" x="5710238" y="5522913"/>
          <p14:tracePt t="44023" x="5710238" y="5534025"/>
          <p14:tracePt t="44039" x="5699125" y="5534025"/>
          <p14:tracePt t="44055" x="5699125" y="5546725"/>
          <p14:tracePt t="44068" x="5686425" y="5546725"/>
          <p14:tracePt t="44075" x="5675313" y="5546725"/>
          <p14:tracePt t="44084" x="5662613" y="5546725"/>
          <p14:tracePt t="44091" x="5651500" y="5546725"/>
          <p14:tracePt t="44100" x="5638800" y="5546725"/>
          <p14:tracePt t="44107" x="5627688" y="5546725"/>
          <p14:tracePt t="44109" x="5614988" y="5546725"/>
          <p14:tracePt t="44122" x="5603875" y="5546725"/>
          <p14:tracePt t="44125" x="5591175" y="5546725"/>
          <p14:tracePt t="44137" x="5580063" y="5546725"/>
          <p14:tracePt t="44140" x="5567363" y="5546725"/>
          <p14:tracePt t="44152" x="5556250" y="5546725"/>
          <p14:tracePt t="44164" x="5543550" y="5546725"/>
          <p14:tracePt t="44201" x="5532438" y="5546725"/>
          <p14:tracePt t="44208" x="5519738" y="5546725"/>
          <p14:tracePt t="44216" x="5508625" y="5546725"/>
          <p14:tracePt t="44224" x="5495925" y="5546725"/>
          <p14:tracePt t="44228" x="5483225" y="5534025"/>
          <p14:tracePt t="44236" x="5472113" y="5534025"/>
          <p14:tracePt t="44238" x="5472113" y="5522913"/>
          <p14:tracePt t="44241" x="5448300" y="5522913"/>
          <p14:tracePt t="44254" x="5435600" y="5510213"/>
          <p14:tracePt t="44257" x="5424488" y="5499100"/>
          <p14:tracePt t="44257" x="5411788" y="5499100"/>
          <p14:tracePt t="44261" x="5400675" y="5499100"/>
          <p14:tracePt t="44273" x="5400675" y="5486400"/>
          <p14:tracePt t="44273" x="5387975" y="5486400"/>
          <p14:tracePt t="44288" x="5376863" y="5486400"/>
          <p14:tracePt t="44320" x="5364163" y="5486400"/>
          <p14:tracePt t="44328" x="5353050" y="5473700"/>
          <p14:tracePt t="44340" x="5340350" y="5473700"/>
          <p14:tracePt t="44343" x="5329238" y="5473700"/>
          <p14:tracePt t="44348" x="5329238" y="5462588"/>
          <p14:tracePt t="44354" x="5316538" y="5462588"/>
          <p14:tracePt t="44360" x="5305425" y="5462588"/>
          <p14:tracePt t="44373" x="5292725" y="5462588"/>
          <p14:tracePt t="44376" x="5281613" y="5462588"/>
          <p14:tracePt t="44388" x="5281613" y="5449888"/>
          <p14:tracePt t="44392" x="5268913" y="5449888"/>
          <p14:tracePt t="44420" x="5257800" y="5449888"/>
          <p14:tracePt t="44432" x="5245100" y="5449888"/>
          <p14:tracePt t="44444" x="5233988" y="5449888"/>
          <p14:tracePt t="44452" x="5221288" y="5449888"/>
          <p14:tracePt t="44460" x="5210175" y="5438775"/>
          <p14:tracePt t="44468" x="5197475" y="5438775"/>
          <p14:tracePt t="44480" x="5186363" y="5438775"/>
          <p14:tracePt t="44508" x="5173663" y="5438775"/>
          <p14:tracePt t="44525" x="5173663" y="5426075"/>
          <p14:tracePt t="44529" x="5162550" y="5426075"/>
          <p14:tracePt t="44536" x="5149850" y="5426075"/>
          <p14:tracePt t="44542" x="5149850" y="5414963"/>
          <p14:tracePt t="44555" x="5138738" y="5414963"/>
          <p14:tracePt t="44561" x="5126038" y="5414963"/>
          <p14:tracePt t="44572" x="5126038" y="5402263"/>
          <p14:tracePt t="44588" x="5114925" y="5402263"/>
          <p14:tracePt t="44592" x="5102225" y="5391150"/>
          <p14:tracePt t="44656" x="5091113" y="5391150"/>
          <p14:tracePt t="44676" x="5078413" y="5378450"/>
          <p14:tracePt t="44950" x="5091113" y="5378450"/>
          <p14:tracePt t="44976" x="5102225" y="5378450"/>
          <p14:tracePt t="44988" x="5114925" y="5378450"/>
          <p14:tracePt t="44992" x="5114925" y="5391150"/>
          <p14:tracePt t="45008" x="5126038" y="5391150"/>
          <p14:tracePt t="45016" x="5138738" y="5391150"/>
          <p14:tracePt t="45021" x="5138738" y="5402263"/>
          <p14:tracePt t="45035" x="5149850" y="5402263"/>
          <p14:tracePt t="45038" x="5149850" y="5414963"/>
          <p14:tracePt t="45044" x="5162550" y="5414963"/>
          <p14:tracePt t="45052" x="5162550" y="5426075"/>
          <p14:tracePt t="45054" x="5173663" y="5426075"/>
          <p14:tracePt t="45072" x="5186363" y="5426075"/>
          <p14:tracePt t="45077" x="5186363" y="5438775"/>
          <p14:tracePt t="45087" x="5197475" y="5438775"/>
          <p14:tracePt t="45108" x="5210175" y="5438775"/>
          <p14:tracePt t="45112" x="5210175" y="5449888"/>
          <p14:tracePt t="45116" x="5221288" y="5449888"/>
          <p14:tracePt t="45132" x="5221288" y="5462588"/>
          <p14:tracePt t="45140" x="5233988" y="5462588"/>
          <p14:tracePt t="45144" x="5245100" y="5462588"/>
          <p14:tracePt t="45168" x="5257800" y="5462588"/>
          <p14:tracePt t="45172" x="5268913" y="5462588"/>
          <p14:tracePt t="45173" x="5268913" y="5473700"/>
          <p14:tracePt t="45176" x="5281613" y="5473700"/>
          <p14:tracePt t="45187" x="5292725" y="5473700"/>
          <p14:tracePt t="45196" x="5305425" y="5473700"/>
          <p14:tracePt t="45201" x="5305425" y="5486400"/>
          <p14:tracePt t="45212" x="5316538" y="5486400"/>
          <p14:tracePt t="45220" x="5329238" y="5486400"/>
          <p14:tracePt t="45284" x="5340350" y="5486400"/>
          <p14:tracePt t="45292" x="5353050" y="5499100"/>
          <p14:tracePt t="45312" x="5364163" y="5510213"/>
          <p14:tracePt t="45329" x="5376863" y="5522913"/>
          <p14:tracePt t="45341" x="5387975" y="5522913"/>
          <p14:tracePt t="45356" x="5400675" y="5534025"/>
          <p14:tracePt t="45373" x="5400675" y="5546725"/>
          <p14:tracePt t="45380" x="5411788" y="5546725"/>
          <p14:tracePt t="45392" x="5424488" y="5557838"/>
          <p14:tracePt t="45453" x="5435600" y="5557838"/>
          <p14:tracePt t="45480" x="5448300" y="5557838"/>
          <p14:tracePt t="45488" x="5459413" y="5546725"/>
          <p14:tracePt t="45507" x="5472113" y="5546725"/>
          <p14:tracePt t="45512" x="5483225" y="5546725"/>
          <p14:tracePt t="45517" x="5483225" y="5534025"/>
          <p14:tracePt t="45528" x="5483225" y="5522913"/>
          <p14:tracePt t="45528" x="5495925" y="5522913"/>
          <p14:tracePt t="45536" x="5508625" y="5510213"/>
          <p14:tracePt t="45549" x="5519738" y="5499100"/>
          <p14:tracePt t="45560" x="5532438" y="5486400"/>
          <p14:tracePt t="45561" x="5532438" y="5473700"/>
          <p14:tracePt t="45565" x="5543550" y="5462588"/>
          <p14:tracePt t="45580" x="5543550" y="5449888"/>
          <p14:tracePt t="45580" x="5556250" y="5438775"/>
          <p14:tracePt t="45584" x="5556250" y="5426075"/>
          <p14:tracePt t="45593" x="5556250" y="5414963"/>
          <p14:tracePt t="45594" x="5567363" y="5402263"/>
          <p14:tracePt t="45598" x="5567363" y="5391150"/>
          <p14:tracePt t="45612" x="5567363" y="5378450"/>
          <p14:tracePt t="45613" x="5580063" y="5367338"/>
          <p14:tracePt t="45616" x="5580063" y="5354638"/>
          <p14:tracePt t="45628" x="5580063" y="5343525"/>
          <p14:tracePt t="45628" x="5591175" y="5343525"/>
          <p14:tracePt t="45636" x="5591175" y="5330825"/>
          <p14:tracePt t="45693" x="5591175" y="5319713"/>
          <p14:tracePt t="45710" x="5603875" y="5319713"/>
          <p14:tracePt t="45717" x="5603875" y="5307013"/>
          <p14:tracePt t="45752" x="5614988" y="5307013"/>
          <p14:tracePt t="45768" x="5614988" y="5295900"/>
          <p14:tracePt t="45792" x="5614988" y="5283200"/>
          <p14:tracePt t="45808" x="5614988" y="5272088"/>
          <p14:tracePt t="45814" x="5627688" y="5272088"/>
          <p14:tracePt t="45818" x="5627688" y="5259388"/>
          <p14:tracePt t="45828" x="5627688" y="5248275"/>
          <p14:tracePt t="45833" x="5638800" y="5235575"/>
          <p14:tracePt t="45844" x="5638800" y="5224463"/>
          <p14:tracePt t="45846" x="5638800" y="5211763"/>
          <p14:tracePt t="45848" x="5638800" y="5200650"/>
          <p14:tracePt t="45852" x="5638800" y="5187950"/>
          <p14:tracePt t="45861" x="5638800" y="5176838"/>
          <p14:tracePt t="45865" x="5638800" y="5164138"/>
          <p14:tracePt t="45869" x="5638800" y="5153025"/>
          <p14:tracePt t="45877" x="5638800" y="5140325"/>
          <p14:tracePt t="45879" x="5638800" y="5129213"/>
          <p14:tracePt t="45894" x="5638800" y="5116513"/>
          <p14:tracePt t="45897" x="5651500" y="5105400"/>
          <p14:tracePt t="45901" x="5651500" y="5092700"/>
          <p14:tracePt t="45910" x="5651500" y="5081588"/>
          <p14:tracePt t="45916" x="5651500" y="5068888"/>
          <p14:tracePt t="45930" x="5651500" y="5057775"/>
          <p14:tracePt t="45944" x="5651500" y="5045075"/>
          <p14:tracePt t="45946" x="5651500" y="5033963"/>
          <p14:tracePt t="45961" x="5662613" y="5033963"/>
          <p14:tracePt t="45961" x="5651500" y="5033963"/>
          <p14:tracePt t="45965" x="5651500" y="5021263"/>
          <p14:tracePt t="46008" x="5651500" y="5008563"/>
          <p14:tracePt t="46036" x="5651500" y="4997450"/>
          <p14:tracePt t="46057" x="5651500" y="4984750"/>
          <p14:tracePt t="46063" x="5651500" y="4973638"/>
          <p14:tracePt t="46072" x="5651500" y="4960938"/>
          <p14:tracePt t="46083" x="5638800" y="4949825"/>
          <p14:tracePt t="46094" x="5638800" y="4937125"/>
          <p14:tracePt t="46096" x="5638800" y="4913313"/>
          <p14:tracePt t="46097" x="5627688" y="4902200"/>
          <p14:tracePt t="46101" x="5627688" y="4889500"/>
          <p14:tracePt t="46110" x="5627688" y="4865688"/>
          <p14:tracePt t="46114" x="5627688" y="4841875"/>
          <p14:tracePt t="46115" x="5614988" y="4830763"/>
          <p14:tracePt t="46118" x="5614988" y="4806950"/>
          <p14:tracePt t="46127" x="5614988" y="4759325"/>
          <p14:tracePt t="46129" x="5614988" y="4735513"/>
          <p14:tracePt t="46130" x="5614988" y="4711700"/>
          <p14:tracePt t="46133" x="5614988" y="4699000"/>
          <p14:tracePt t="46144" x="5614988" y="4651375"/>
          <p14:tracePt t="46148" x="5614988" y="4556125"/>
          <p14:tracePt t="46152" x="5614988" y="4543425"/>
          <p14:tracePt t="46160" x="5614988" y="4471988"/>
          <p14:tracePt t="46162" x="5614988" y="4400550"/>
          <p14:tracePt t="46165" x="5614988" y="4329113"/>
          <p14:tracePt t="46177" x="5627688" y="4281488"/>
          <p14:tracePt t="46180" x="5638800" y="4175125"/>
          <p14:tracePt t="46181" x="5651500" y="4127500"/>
          <p14:tracePt t="46185" x="5662613" y="4078288"/>
          <p14:tracePt t="46194" x="5675313" y="4030663"/>
          <p14:tracePt t="46195" x="5686425" y="3995738"/>
          <p14:tracePt t="46196" x="5699125" y="3948113"/>
          <p14:tracePt t="46200" x="5710238" y="3900488"/>
          <p14:tracePt t="46210" x="5722938" y="3876675"/>
          <p14:tracePt t="46214" x="5722938" y="3852863"/>
          <p14:tracePt t="46215" x="5734050" y="3840163"/>
          <p14:tracePt t="46218" x="5734050" y="3829050"/>
          <p14:tracePt t="46227" x="5734050" y="3816350"/>
          <p14:tracePt t="46229" x="5734050" y="3805238"/>
          <p14:tracePt t="46244" x="5734050" y="3792538"/>
          <p14:tracePt t="46247" x="5746750" y="3792538"/>
          <p14:tracePt t="46334" x="5781675" y="3816350"/>
          <p14:tracePt t="46340" x="5805488" y="3852863"/>
          <p14:tracePt t="46345" x="5818188" y="3863975"/>
          <p14:tracePt t="46348" x="5853113" y="3900488"/>
          <p14:tracePt t="46361" x="5865813" y="3911600"/>
          <p14:tracePt t="46365" x="5900738" y="3948113"/>
          <p14:tracePt t="46365" x="5995988" y="4043363"/>
          <p14:tracePt t="46370" x="6032500" y="4078288"/>
          <p14:tracePt t="46383" x="6080125" y="4138613"/>
          <p14:tracePt t="46384" x="6140450" y="4210050"/>
          <p14:tracePt t="46385" x="6188075" y="4257675"/>
          <p14:tracePt t="46390" x="6199188" y="4281488"/>
          <p14:tracePt t="46399" x="6211888" y="4305300"/>
          <p14:tracePt t="46403" x="6235700" y="4329113"/>
          <p14:tracePt t="46403" x="6235700" y="4341813"/>
          <p14:tracePt t="46404" x="6246813" y="4365625"/>
          <p14:tracePt t="46408" x="6259513" y="4389438"/>
          <p14:tracePt t="46415" x="6270625" y="4413250"/>
          <p14:tracePt t="46418" x="6270625" y="4437063"/>
          <p14:tracePt t="46432" x="6283325" y="4437063"/>
          <p14:tracePt t="46436" x="6294438" y="4508500"/>
          <p14:tracePt t="46437" x="6307138" y="4532313"/>
          <p14:tracePt t="46441" x="6318250" y="4567238"/>
          <p14:tracePt t="46449" x="6318250" y="4592638"/>
          <p14:tracePt t="46451" x="6318250" y="4603750"/>
          <p14:tracePt t="46453" x="6318250" y="4651375"/>
          <p14:tracePt t="46466" x="6330950" y="4675188"/>
          <p14:tracePt t="46469" x="6354763" y="4735513"/>
          <p14:tracePt t="46470" x="6365875" y="4783138"/>
          <p14:tracePt t="46474" x="6378575" y="4830763"/>
          <p14:tracePt t="46482" x="6389688" y="4878388"/>
          <p14:tracePt t="46484" x="6389688" y="4913313"/>
          <p14:tracePt t="46485" x="6402388" y="4937125"/>
          <p14:tracePt t="46488" x="6426200" y="4984750"/>
          <p14:tracePt t="46499" x="6426200" y="5008563"/>
          <p14:tracePt t="46503" x="6437313" y="5021263"/>
          <p14:tracePt t="46503" x="6437313" y="5033963"/>
          <p14:tracePt t="46504" x="6437313" y="5045075"/>
          <p14:tracePt t="46508" x="6450013" y="5068888"/>
          <p14:tracePt t="46516" x="6461125" y="5092700"/>
          <p14:tracePt t="46519" x="6473825" y="5105400"/>
          <p14:tracePt t="46532" x="6473825" y="5129213"/>
          <p14:tracePt t="46536" x="6497638" y="5176838"/>
          <p14:tracePt t="46536" x="6508750" y="5200650"/>
          <p14:tracePt t="46549" x="6521450" y="5211763"/>
          <p14:tracePt t="46551" x="6521450" y="5224463"/>
          <p14:tracePt t="46554" x="6521450" y="5235575"/>
          <p14:tracePt t="46566" x="6532563" y="5248275"/>
          <p14:tracePt t="46569" x="6545263" y="5259388"/>
          <p14:tracePt t="46573" x="6556375" y="5272088"/>
          <p14:tracePt t="46583" x="6569075" y="5272088"/>
          <p14:tracePt t="46584" x="6569075" y="5283200"/>
          <p14:tracePt t="46585" x="6580188" y="5283200"/>
          <p14:tracePt t="46588" x="6580188" y="5295900"/>
          <p14:tracePt t="46599" x="6592888" y="5295900"/>
          <p14:tracePt t="46603" x="6604000" y="5307013"/>
          <p14:tracePt t="46604" x="6616700" y="5307013"/>
          <p14:tracePt t="46608" x="6627813" y="5307013"/>
          <p14:tracePt t="46616" x="6627813" y="5319713"/>
          <p14:tracePt t="46618" x="6640513" y="5319713"/>
          <p14:tracePt t="46632" x="6651625" y="5319713"/>
          <p14:tracePt t="46635" x="6664325" y="5330825"/>
          <p14:tracePt t="46636" x="6675438" y="5330825"/>
          <p14:tracePt t="46644" x="6688138" y="5343525"/>
          <p14:tracePt t="46651" x="6699250" y="5343525"/>
          <p14:tracePt t="46669" x="6724650" y="5354638"/>
          <p14:tracePt t="46672" x="6735763" y="5354638"/>
          <p14:tracePt t="46682" x="6748463" y="5367338"/>
          <p14:tracePt t="46685" x="6759575" y="5367338"/>
          <p14:tracePt t="46699" x="6772275" y="5378450"/>
          <p14:tracePt t="46703" x="6783388" y="5378450"/>
          <p14:tracePt t="46704" x="6796088" y="5378450"/>
          <p14:tracePt t="46708" x="6796088" y="5391150"/>
          <p14:tracePt t="46718" x="6807200" y="5391150"/>
          <p14:tracePt t="46738" x="6819900" y="5391150"/>
          <p14:tracePt t="46751" x="6831013" y="5402263"/>
          <p14:tracePt t="46754" x="6843713" y="5402263"/>
          <p14:tracePt t="46769" x="6854825" y="5414963"/>
          <p14:tracePt t="46770" x="6854825" y="5426075"/>
          <p14:tracePt t="46773" x="6867525" y="5426075"/>
          <p14:tracePt t="46783" x="6878638" y="5438775"/>
          <p14:tracePt t="46785" x="6891338" y="5438775"/>
          <p14:tracePt t="46785" x="6902450" y="5449888"/>
          <p14:tracePt t="46790" x="6915150" y="5462588"/>
          <p14:tracePt t="46799" x="6938963" y="5462588"/>
          <p14:tracePt t="46802" x="6950075" y="5473700"/>
          <p14:tracePt t="46803" x="6962775" y="5486400"/>
          <p14:tracePt t="46807" x="6986588" y="5486400"/>
          <p14:tracePt t="46816" x="6997700" y="5486400"/>
          <p14:tracePt t="46818" x="7021513" y="5499100"/>
          <p14:tracePt t="46818" x="7045325" y="5499100"/>
          <p14:tracePt t="46821" x="7058025" y="5510213"/>
          <p14:tracePt t="46832" x="7081838" y="5522913"/>
          <p14:tracePt t="46836" x="7105650" y="5522913"/>
          <p14:tracePt t="46836" x="7116763" y="5522913"/>
          <p14:tracePt t="46840" x="7129463" y="5522913"/>
          <p14:tracePt t="46851" x="7140575" y="5522913"/>
          <p14:tracePt t="46856" x="7153275" y="5522913"/>
          <p14:tracePt t="46872" x="7164388" y="5522913"/>
          <p14:tracePt t="46886" x="7177088" y="5522913"/>
          <p14:tracePt t="46903" x="7188200" y="5522913"/>
          <p14:tracePt t="46916" x="7200900" y="5522913"/>
          <p14:tracePt t="46917" x="7212013" y="5522913"/>
          <p14:tracePt t="46918" x="7235825" y="5522913"/>
          <p14:tracePt t="46932" x="7248525" y="5522913"/>
          <p14:tracePt t="46936" x="7319963" y="5522913"/>
          <p14:tracePt t="46936" x="7391400" y="5522913"/>
          <p14:tracePt t="46940" x="7427913" y="5534025"/>
          <p14:tracePt t="46949" x="7475538" y="5546725"/>
          <p14:tracePt t="46951" x="7523163" y="5557838"/>
          <p14:tracePt t="46952" x="7546975" y="5570538"/>
          <p14:tracePt t="46956" x="7594600" y="5570538"/>
          <p14:tracePt t="46966" x="7605713" y="5570538"/>
          <p14:tracePt t="46969" x="7629525" y="5581650"/>
          <p14:tracePt t="46970" x="7653338" y="5581650"/>
          <p14:tracePt t="46973" x="7677150" y="5581650"/>
          <p14:tracePt t="46982" x="7700963" y="5581650"/>
          <p14:tracePt t="46984" x="7713663" y="5581650"/>
          <p14:tracePt t="46985" x="7724775" y="5594350"/>
          <p14:tracePt t="46988" x="7737475" y="5594350"/>
          <p14:tracePt t="46999" x="7748588" y="5594350"/>
          <p14:tracePt t="47005" x="7761288" y="5594350"/>
          <p14:tracePt t="47212" x="7772400" y="5605463"/>
          <p14:tracePt t="47224" x="7785100" y="5605463"/>
          <p14:tracePt t="47236" x="7796213" y="5618163"/>
          <p14:tracePt t="47241" x="7808913" y="5618163"/>
          <p14:tracePt t="47245" x="7820025" y="5629275"/>
          <p14:tracePt t="47252" x="7832725" y="5629275"/>
          <p14:tracePt t="47257" x="7843838" y="5629275"/>
          <p14:tracePt t="47270" x="7843838" y="5641975"/>
          <p14:tracePt t="47272" x="7856538" y="5641975"/>
          <p14:tracePt t="47292" x="7867650" y="5641975"/>
          <p14:tracePt t="47345" x="7880350" y="5641975"/>
          <p14:tracePt t="47352" x="7891463" y="5641975"/>
          <p14:tracePt t="47364" x="7904163" y="5629275"/>
          <p14:tracePt t="47373" x="7904163" y="5618163"/>
          <p14:tracePt t="47377" x="7915275" y="5605463"/>
          <p14:tracePt t="47389" x="7915275" y="5594350"/>
          <p14:tracePt t="47393" x="7927975" y="5557838"/>
          <p14:tracePt t="47406" x="7940675" y="5546725"/>
          <p14:tracePt t="47409" x="7940675" y="5534025"/>
          <p14:tracePt t="47409" x="7951788" y="5522913"/>
          <p14:tracePt t="47413" x="7964488" y="5510213"/>
          <p14:tracePt t="47423" x="7964488" y="5499100"/>
          <p14:tracePt t="47427" x="7975600" y="5473700"/>
          <p14:tracePt t="47428" x="7975600" y="5462588"/>
          <p14:tracePt t="47433" x="7988300" y="5449888"/>
          <p14:tracePt t="47443" x="7988300" y="5438775"/>
          <p14:tracePt t="47456" x="7999413" y="5414963"/>
          <p14:tracePt t="47460" x="8012113" y="5391150"/>
          <p14:tracePt t="47461" x="8012113" y="5378450"/>
          <p14:tracePt t="47464" x="8012113" y="5367338"/>
          <p14:tracePt t="47473" x="8023225" y="5367338"/>
          <p14:tracePt t="47474" x="8023225" y="5343525"/>
          <p14:tracePt t="47477" x="8023225" y="5330825"/>
          <p14:tracePt t="47489" x="8023225" y="5319713"/>
          <p14:tracePt t="47493" x="8035925" y="5283200"/>
          <p14:tracePt t="47493" x="8035925" y="5248275"/>
          <p14:tracePt t="47496" x="8035925" y="5224463"/>
          <p14:tracePt t="47506" x="8035925" y="5176838"/>
          <p14:tracePt t="47508" x="8035925" y="5153025"/>
          <p14:tracePt t="47508" x="8035925" y="5081588"/>
          <p14:tracePt t="47512" x="8035925" y="5021263"/>
          <p14:tracePt t="47523" x="8035925" y="4949825"/>
          <p14:tracePt t="47526" x="8023225" y="4902200"/>
          <p14:tracePt t="47527" x="8023225" y="4854575"/>
          <p14:tracePt t="47528" x="8023225" y="4841875"/>
          <p14:tracePt t="47532" x="8023225" y="4830763"/>
          <p14:tracePt t="47540" x="8012113" y="4818063"/>
          <p14:tracePt t="47543" x="8012113" y="4806950"/>
          <p14:tracePt t="47556" x="8012113" y="4794250"/>
          <p14:tracePt t="47561" x="8012113" y="4783138"/>
          <p14:tracePt t="47562" x="8012113" y="4759325"/>
          <p14:tracePt t="47565" x="8012113" y="4746625"/>
          <p14:tracePt t="47573" x="8012113" y="4735513"/>
          <p14:tracePt t="47577" x="7999413" y="4722813"/>
          <p14:tracePt t="47589" x="7999413" y="4711700"/>
          <p14:tracePt t="47593" x="7999413" y="4699000"/>
          <p14:tracePt t="47594" x="7999413" y="4675188"/>
          <p14:tracePt t="47596" x="7999413" y="4664075"/>
          <p14:tracePt t="47606" x="7988300" y="4640263"/>
          <p14:tracePt t="47608" x="7988300" y="4616450"/>
          <p14:tracePt t="47608" x="7988300" y="4592638"/>
          <p14:tracePt t="47612" x="7975600" y="4567238"/>
          <p14:tracePt t="47623" x="7975600" y="4556125"/>
          <p14:tracePt t="47626" x="7975600" y="4532313"/>
          <p14:tracePt t="47627" x="7975600" y="4508500"/>
          <p14:tracePt t="47630" x="7964488" y="4460875"/>
          <p14:tracePt t="47640" x="7964488" y="4437063"/>
          <p14:tracePt t="47641" x="7964488" y="4424363"/>
          <p14:tracePt t="47642" x="7964488" y="4400550"/>
          <p14:tracePt t="47645" x="7964488" y="4389438"/>
          <p14:tracePt t="47656" x="7964488" y="4365625"/>
          <p14:tracePt t="47659" x="7964488" y="4352925"/>
          <p14:tracePt t="47660" x="7964488" y="4329113"/>
          <p14:tracePt t="47664" x="7964488" y="4318000"/>
          <p14:tracePt t="47673" x="7964488" y="4294188"/>
          <p14:tracePt t="47674" x="7964488" y="4246563"/>
          <p14:tracePt t="47677" x="7964488" y="4233863"/>
          <p14:tracePt t="47689" x="7975600" y="4186238"/>
          <p14:tracePt t="47693" x="7975600" y="4138613"/>
          <p14:tracePt t="47693" x="7988300" y="4114800"/>
          <p14:tracePt t="47698" x="7988300" y="4102100"/>
          <p14:tracePt t="47706" x="7999413" y="4054475"/>
          <p14:tracePt t="47708" x="7999413" y="4006850"/>
          <p14:tracePt t="47708" x="8023225" y="3983038"/>
          <p14:tracePt t="47712" x="8035925" y="3935413"/>
          <p14:tracePt t="47723" x="8035925" y="3900488"/>
          <p14:tracePt t="47726" x="8047038" y="3876675"/>
          <p14:tracePt t="47727" x="8059738" y="3852863"/>
          <p14:tracePt t="47730" x="8059738" y="3840163"/>
          <p14:tracePt t="47740" x="8070850" y="3829050"/>
          <p14:tracePt t="47742" x="8083550" y="3816350"/>
          <p14:tracePt t="47746" x="8083550" y="3805238"/>
          <p14:tracePt t="47756" x="8094663" y="3805238"/>
          <p14:tracePt t="47760" x="8094663" y="3792538"/>
          <p14:tracePt t="47760" x="8107363" y="3781425"/>
          <p14:tracePt t="47764" x="8107363" y="3768725"/>
          <p14:tracePt t="47773" x="8118475" y="3757613"/>
          <p14:tracePt t="47774" x="8118475" y="3744913"/>
          <p14:tracePt t="47789" x="8131175" y="3733800"/>
          <p14:tracePt t="47793" x="8142288" y="3721100"/>
          <p14:tracePt t="47794" x="8142288" y="3709988"/>
          <p14:tracePt t="47797" x="8142288" y="3697288"/>
          <p14:tracePt t="47806" x="8154988" y="3697288"/>
          <p14:tracePt t="47808" x="8154988" y="3686175"/>
          <p14:tracePt t="47809" x="8166100" y="3673475"/>
          <p14:tracePt t="47812" x="8166100" y="3662363"/>
          <p14:tracePt t="47823" x="8166100" y="3649663"/>
          <p14:tracePt t="47827" x="8178800" y="3636963"/>
          <p14:tracePt t="47832" x="8178800" y="3625850"/>
          <p14:tracePt t="47840" x="8178800" y="3613150"/>
          <p14:tracePt t="47842" x="8189913" y="3613150"/>
          <p14:tracePt t="47856" x="8189913" y="3602038"/>
          <p14:tracePt t="47859" x="8202613" y="3578225"/>
          <p14:tracePt t="47860" x="8202613" y="3565525"/>
          <p14:tracePt t="47864" x="8213725" y="3565525"/>
          <p14:tracePt t="47873" x="8213725" y="3554413"/>
          <p14:tracePt t="47874" x="8213725" y="3541713"/>
          <p14:tracePt t="47877" x="8226425" y="3541713"/>
          <p14:tracePt t="47889" x="8226425" y="3530600"/>
          <p14:tracePt t="47893" x="8226425" y="3517900"/>
          <p14:tracePt t="47896" x="8226425" y="3506788"/>
          <p14:tracePt t="47906" x="8237538" y="3494088"/>
          <p14:tracePt t="47908" x="8237538" y="3482975"/>
          <p14:tracePt t="47916" x="8250238" y="3482975"/>
          <p14:tracePt t="47923" x="8250238" y="3470275"/>
          <p14:tracePt t="47928" x="8250238" y="3459163"/>
          <p14:tracePt t="47940" x="8250238" y="3446463"/>
          <p14:tracePt t="47941" x="8261350" y="3435350"/>
          <p14:tracePt t="47942" x="8261350" y="3422650"/>
          <p14:tracePt t="47946" x="8261350" y="3411538"/>
          <p14:tracePt t="47960" x="8274050" y="3387725"/>
          <p14:tracePt t="47960" x="8274050" y="3375025"/>
          <p14:tracePt t="47964" x="8274050" y="3363913"/>
          <p14:tracePt t="47974" x="8285163" y="3363913"/>
          <p14:tracePt t="47977" x="8285163" y="3351213"/>
          <p14:tracePt t="47993" x="8297863" y="3340100"/>
          <p14:tracePt t="47993" x="8297863" y="3327400"/>
          <p14:tracePt t="48007" x="8297863" y="3316288"/>
          <p14:tracePt t="48012" x="8297863" y="3303588"/>
          <p14:tracePt t="48023" x="8308975" y="3303588"/>
          <p14:tracePt t="48026" x="8308975" y="3292475"/>
          <p14:tracePt t="48027" x="8308975" y="3279775"/>
          <p14:tracePt t="48029" x="8321675" y="3279775"/>
          <p14:tracePt t="48039" x="8321675" y="3268663"/>
          <p14:tracePt t="48042" x="8321675" y="3255963"/>
          <p14:tracePt t="48056" x="8332788" y="3244850"/>
          <p14:tracePt t="48060" x="8332788" y="3232150"/>
          <p14:tracePt t="48064" x="8332788" y="3221038"/>
          <p14:tracePt t="48073" x="8345488" y="3221038"/>
          <p14:tracePt t="48074" x="8345488" y="3208338"/>
          <p14:tracePt t="48090" x="8345488" y="3195638"/>
          <p14:tracePt t="48095" x="8345488" y="3184525"/>
          <p14:tracePt t="48106" x="8345488" y="3171825"/>
          <p14:tracePt t="48112" x="8345488" y="3160713"/>
          <p14:tracePt t="48123" x="8345488" y="3148013"/>
          <p14:tracePt t="48129" x="8345488" y="3136900"/>
          <p14:tracePt t="48140" x="8345488" y="3124200"/>
          <p14:tracePt t="48148" x="8345488" y="3113088"/>
          <p14:tracePt t="48161" x="8345488" y="3100388"/>
          <p14:tracePt t="48237" x="8332788" y="3113088"/>
          <p14:tracePt t="48243" x="8321675" y="3124200"/>
          <p14:tracePt t="48248" x="8321675" y="3136900"/>
          <p14:tracePt t="48257" x="8308975" y="3148013"/>
          <p14:tracePt t="48261" x="8297863" y="3171825"/>
          <p14:tracePt t="48273" x="8297863" y="3195638"/>
          <p14:tracePt t="48274" x="8274050" y="3232150"/>
          <p14:tracePt t="48278" x="8274050" y="3279775"/>
          <p14:tracePt t="48290" x="8261350" y="3327400"/>
          <p14:tracePt t="48293" x="8261350" y="3387725"/>
          <p14:tracePt t="48294" x="8250238" y="3411538"/>
          <p14:tracePt t="48298" x="8250238" y="3435350"/>
          <p14:tracePt t="48301" x="8250238" y="3459163"/>
          <p14:tracePt t="48313" x="8237538" y="3482975"/>
          <p14:tracePt t="48316" x="8237538" y="3517900"/>
          <p14:tracePt t="48317" x="8237538" y="3541713"/>
          <p14:tracePt t="48320" x="8237538" y="3565525"/>
          <p14:tracePt t="48330" x="8237538" y="3589338"/>
          <p14:tracePt t="48332" x="8237538" y="3625850"/>
          <p14:tracePt t="48332" x="8237538" y="3649663"/>
          <p14:tracePt t="48336" x="8237538" y="3673475"/>
          <p14:tracePt t="48347" x="8237538" y="3697288"/>
          <p14:tracePt t="48350" x="8237538" y="3733800"/>
          <p14:tracePt t="48351" x="8237538" y="3757613"/>
          <p14:tracePt t="48351" x="8237538" y="3781425"/>
          <p14:tracePt t="48356" x="8237538" y="3829050"/>
          <p14:tracePt t="48363" x="8237538" y="3876675"/>
          <p14:tracePt t="48366" x="8237538" y="3935413"/>
          <p14:tracePt t="48380" x="8237538" y="4006850"/>
          <p14:tracePt t="48384" x="8237538" y="4127500"/>
          <p14:tracePt t="48384" x="8250238" y="4210050"/>
          <p14:tracePt t="48388" x="8250238" y="4257675"/>
          <p14:tracePt t="48396" x="8261350" y="4305300"/>
          <p14:tracePt t="48398" x="8274050" y="4376738"/>
          <p14:tracePt t="48402" x="8285163" y="4424363"/>
          <p14:tracePt t="48413" x="8297863" y="4460875"/>
          <p14:tracePt t="48416" x="8308975" y="4556125"/>
          <p14:tracePt t="48417" x="8308975" y="4579938"/>
          <p14:tracePt t="48421" x="8308975" y="4627563"/>
          <p14:tracePt t="48430" x="8308975" y="4640263"/>
          <p14:tracePt t="48432" x="8308975" y="4664075"/>
          <p14:tracePt t="48432" x="8308975" y="4687888"/>
          <p14:tracePt t="48436" x="8308975" y="4699000"/>
          <p14:tracePt t="48447" x="8308975" y="4722813"/>
          <p14:tracePt t="48450" x="8321675" y="4722813"/>
          <p14:tracePt t="48451" x="8321675" y="4735513"/>
          <p14:tracePt t="48452" x="8321675" y="4759325"/>
          <p14:tracePt t="48456" x="8321675" y="4783138"/>
          <p14:tracePt t="48463" x="8321675" y="4806950"/>
          <p14:tracePt t="48466" x="8321675" y="4818063"/>
          <p14:tracePt t="48480" x="8321675" y="4841875"/>
          <p14:tracePt t="48483" x="8321675" y="4937125"/>
          <p14:tracePt t="48484" x="8321675" y="5045075"/>
          <p14:tracePt t="48488" x="8321675" y="5116513"/>
          <p14:tracePt t="48497" x="8321675" y="5140325"/>
          <p14:tracePt t="48498" x="8321675" y="5187950"/>
          <p14:tracePt t="48501" x="8321675" y="5235575"/>
          <p14:tracePt t="48513" x="8321675" y="5248275"/>
          <p14:tracePt t="48517" x="8321675" y="5319713"/>
          <p14:tracePt t="48517" x="8321675" y="5343525"/>
          <p14:tracePt t="48520" x="8321675" y="5367338"/>
          <p14:tracePt t="48530" x="8321675" y="5378450"/>
          <p14:tracePt t="48532" x="8321675" y="5391150"/>
          <p14:tracePt t="48532" x="8321675" y="5402263"/>
          <p14:tracePt t="48536" x="8321675" y="5414963"/>
          <p14:tracePt t="48550" x="8321675" y="5426075"/>
          <p14:tracePt t="48551" x="8321675" y="5438775"/>
          <p14:tracePt t="48552" x="8321675" y="5449888"/>
          <p14:tracePt t="48560" x="8321675" y="5462588"/>
          <p14:tracePt t="48565" x="8321675" y="5473700"/>
          <p14:tracePt t="48568" x="8321675" y="5486400"/>
          <p14:tracePt t="48580" x="8321675" y="5510213"/>
          <p14:tracePt t="48584" x="8321675" y="5522913"/>
          <p14:tracePt t="48584" x="8321675" y="5557838"/>
          <p14:tracePt t="48588" x="8321675" y="5581650"/>
          <p14:tracePt t="48596" x="8321675" y="5605463"/>
          <p14:tracePt t="48598" x="8321675" y="5618163"/>
          <p14:tracePt t="48601" x="8321675" y="5665788"/>
          <p14:tracePt t="48613" x="8321675" y="5689600"/>
          <p14:tracePt t="48617" x="8321675" y="5784850"/>
          <p14:tracePt t="48617" x="8321675" y="5795963"/>
          <p14:tracePt t="48620" x="8321675" y="5843588"/>
          <p14:tracePt t="48630" x="8321675" y="5867400"/>
          <p14:tracePt t="48632" x="8321675" y="5915025"/>
          <p14:tracePt t="48632" x="8321675" y="5938838"/>
          <p14:tracePt t="48640" x="8321675" y="5964238"/>
          <p14:tracePt t="48646" x="8321675" y="5988050"/>
          <p14:tracePt t="48652" x="8321675" y="6022975"/>
          <p14:tracePt t="48665" x="8321675" y="6035675"/>
          <p14:tracePt t="48665" x="8321675" y="6046788"/>
          <p14:tracePt t="48668" x="8321675" y="6059488"/>
          <p14:tracePt t="48683" x="8321675" y="6070600"/>
          <p14:tracePt t="48684" x="8321675" y="6083300"/>
          <p14:tracePt t="48688" x="8321675" y="6094413"/>
          <p14:tracePt t="48697" x="8321675" y="6107113"/>
          <p14:tracePt t="48698" x="8332788" y="6107113"/>
          <p14:tracePt t="48701" x="8332788" y="6118225"/>
          <p14:tracePt t="48713" x="8332788" y="6130925"/>
          <p14:tracePt t="48729" x="8332788" y="6142038"/>
          <p14:tracePt t="48765" x="8321675" y="6142038"/>
          <p14:tracePt t="48772" x="8308975" y="6130925"/>
          <p14:tracePt t="48776" x="8285163" y="6130925"/>
          <p14:tracePt t="48782" x="8237538" y="6118225"/>
          <p14:tracePt t="48785" x="8202613" y="6107113"/>
          <p14:tracePt t="48797" x="8154988" y="6094413"/>
          <p14:tracePt t="48800" x="8107363" y="6083300"/>
          <p14:tracePt t="48800" x="8083550" y="6070600"/>
          <p14:tracePt t="48804" x="8070850" y="6070600"/>
          <p14:tracePt t="48813" x="8059738" y="6070600"/>
          <p14:tracePt t="48815" x="8047038" y="6070600"/>
          <p14:tracePt t="48817" x="8023225" y="6059488"/>
          <p14:tracePt t="48830" x="8012113" y="6059488"/>
          <p14:tracePt t="48833" x="7988300" y="6046788"/>
          <p14:tracePt t="48834" x="7975600" y="6046788"/>
          <p14:tracePt t="48837" x="7964488" y="6046788"/>
          <p14:tracePt t="48848" x="7951788" y="6046788"/>
          <p14:tracePt t="48852" x="7940675" y="6046788"/>
          <p14:tracePt t="48863" x="7927975" y="6046788"/>
          <p14:tracePt t="48866" x="7915275" y="6046788"/>
          <p14:tracePt t="48867" x="7904163" y="6046788"/>
          <p14:tracePt t="48868" x="7904163" y="6035675"/>
          <p14:tracePt t="48872" x="7891463" y="6035675"/>
          <p14:tracePt t="48882" x="7880350" y="6035675"/>
          <p14:tracePt t="48897" x="7867650" y="6035675"/>
          <p14:tracePt t="48900" x="7856538" y="6022975"/>
          <p14:tracePt t="48905" x="7843838" y="6022975"/>
          <p14:tracePt t="48914" x="7832725" y="6022975"/>
          <p14:tracePt t="48917" x="7820025" y="6022975"/>
          <p14:tracePt t="48930" x="7820025" y="6011863"/>
          <p14:tracePt t="48933" x="7808913" y="6011863"/>
          <p14:tracePt t="48934" x="7796213" y="5999163"/>
          <p14:tracePt t="48947" x="7785100" y="5999163"/>
          <p14:tracePt t="48949" x="7772400" y="5988050"/>
          <p14:tracePt t="48963" x="7761288" y="5988050"/>
          <p14:tracePt t="48966" x="7748588" y="5988050"/>
          <p14:tracePt t="49012" x="7737475" y="5988050"/>
          <p14:tracePt t="49020" x="7724775" y="5988050"/>
          <p14:tracePt t="49024" x="7713663" y="5988050"/>
          <p14:tracePt t="49032" x="7700963" y="5988050"/>
          <p14:tracePt t="49046" x="7689850" y="5988050"/>
          <p14:tracePt t="49050" x="7677150" y="5975350"/>
          <p14:tracePt t="49050" x="7666038" y="5975350"/>
          <p14:tracePt t="49063" x="7666038" y="5964238"/>
          <p14:tracePt t="49065" x="7653338" y="5964238"/>
          <p14:tracePt t="49066" x="7642225" y="5964238"/>
          <p14:tracePt t="49084" x="7618413" y="5951538"/>
          <p14:tracePt t="49085" x="7618413" y="5938838"/>
          <p14:tracePt t="49098" x="7605713" y="5938838"/>
          <p14:tracePt t="49099" x="7605713" y="5927725"/>
          <p14:tracePt t="49100" x="7594600" y="5915025"/>
          <p14:tracePt t="49108" x="7594600" y="5903913"/>
          <p14:tracePt t="49114" x="7581900" y="5891213"/>
          <p14:tracePt t="49119" x="7581900" y="5880100"/>
          <p14:tracePt t="49133" x="7581900" y="5867400"/>
          <p14:tracePt t="49133" x="7581900" y="5856288"/>
          <p14:tracePt t="49148" x="7581900" y="5843588"/>
          <p14:tracePt t="49151" x="7581900" y="5832475"/>
          <p14:tracePt t="49152" x="7581900" y="5819775"/>
          <p14:tracePt t="49160" x="7581900" y="5808663"/>
          <p14:tracePt t="49166" x="7581900" y="5795963"/>
          <p14:tracePt t="49168" x="7581900" y="5772150"/>
          <p14:tracePt t="49181" x="7594600" y="5761038"/>
          <p14:tracePt t="49184" x="7605713" y="5724525"/>
          <p14:tracePt t="49185" x="7605713" y="5713413"/>
          <p14:tracePt t="49188" x="7605713" y="5700713"/>
          <p14:tracePt t="49198" x="7618413" y="5700713"/>
          <p14:tracePt t="49199" x="7618413" y="5689600"/>
          <p14:tracePt t="49200" x="7629525" y="5689600"/>
          <p14:tracePt t="49204" x="7629525" y="5676900"/>
          <p14:tracePt t="49218" x="7629525" y="5665788"/>
          <p14:tracePt t="49218" x="7642225" y="5665788"/>
          <p14:tracePt t="49221" x="7642225" y="5653088"/>
          <p14:tracePt t="49234" x="7653338" y="5641975"/>
          <p14:tracePt t="49254" x="7666038" y="5641975"/>
          <p14:tracePt t="49265" x="7666038" y="5629275"/>
          <p14:tracePt t="49421" x="7666038" y="5618163"/>
          <p14:tracePt t="49426" x="7677150" y="5618163"/>
          <p14:tracePt t="49429" x="7689850" y="5618163"/>
          <p14:tracePt t="49436" x="7700963" y="5618163"/>
          <p14:tracePt t="49450" x="7748588" y="5618163"/>
          <p14:tracePt t="49451" x="7761288" y="5618163"/>
          <p14:tracePt t="49452" x="7772400" y="5618163"/>
          <p14:tracePt t="49456" x="7785100" y="5618163"/>
          <p14:tracePt t="49461" x="7796213" y="5605463"/>
          <p14:tracePt t="49469" x="7820025" y="5605463"/>
          <p14:tracePt t="49472" x="7820025" y="5594350"/>
          <p14:tracePt t="49486" x="7832725" y="5594350"/>
          <p14:tracePt t="49488" x="7856538" y="5594350"/>
          <p14:tracePt t="49489" x="7856538" y="5581650"/>
          <p14:tracePt t="49493" x="7867650" y="5581650"/>
          <p14:tracePt t="49506" x="7880350" y="5581650"/>
          <p14:tracePt t="49507" x="7880350" y="5570538"/>
          <p14:tracePt t="49512" x="7891463" y="5570538"/>
          <p14:tracePt t="49720" x="7904163" y="5570538"/>
          <p14:tracePt t="49780" x="7915275" y="5570538"/>
          <p14:tracePt t="50177" x="7904163" y="5570538"/>
          <p14:tracePt t="50224" x="7891463" y="5570538"/>
          <p14:tracePt t="50629" x="7880350" y="5570538"/>
          <p14:tracePt t="50644" x="7867650" y="5581650"/>
          <p14:tracePt t="50652" x="7856538" y="5581650"/>
          <p14:tracePt t="50660" x="7856538" y="5594350"/>
          <p14:tracePt t="50677" x="7843838" y="5594350"/>
          <p14:tracePt t="50685" x="7832725" y="5594350"/>
          <p14:tracePt t="50697" x="7832725" y="5605463"/>
          <p14:tracePt t="50956" x="7820025" y="5605463"/>
          <p14:tracePt t="50973" x="7808913" y="5605463"/>
          <p14:tracePt t="50977" x="7796213" y="5605463"/>
          <p14:tracePt t="50984" x="7796213" y="5618163"/>
          <p14:tracePt t="50992" x="7785100" y="5618163"/>
          <p14:tracePt t="50997" x="7772400" y="5618163"/>
          <p14:tracePt t="51012" x="7761288" y="5618163"/>
          <p14:tracePt t="51026" x="7748588" y="5629275"/>
          <p14:tracePt t="51705" x="7737475" y="5629275"/>
          <p14:tracePt t="51728" x="7724775" y="5629275"/>
          <p14:tracePt t="51752" x="7713663" y="5629275"/>
          <p14:tracePt t="51778" x="7700963" y="5629275"/>
          <p14:tracePt t="51822" x="7689850" y="5629275"/>
          <p14:tracePt t="51854" x="7677150" y="5629275"/>
          <p14:tracePt t="51863" x="7677150" y="5641975"/>
          <p14:tracePt t="51907" x="7666038" y="5641975"/>
          <p14:tracePt t="51938" x="7653338" y="5641975"/>
          <p14:tracePt t="51954" x="7642225" y="5641975"/>
          <p14:tracePt t="51999" x="7629525" y="5641975"/>
          <p14:tracePt t="52003" x="7629525" y="5653088"/>
          <p14:tracePt t="52462" x="7618413" y="5653088"/>
          <p14:tracePt t="52851" x="7618413" y="5665788"/>
          <p14:tracePt t="52874" x="7618413" y="5676900"/>
          <p14:tracePt t="52898" x="7618413" y="5689600"/>
          <p14:tracePt t="52918" x="7629525" y="5689600"/>
          <p14:tracePt t="52934" x="7642225" y="5689600"/>
          <p14:tracePt t="52962" x="7653338" y="5689600"/>
          <p14:tracePt t="52970" x="7666038" y="5689600"/>
          <p14:tracePt t="52986" x="7677150" y="5689600"/>
          <p14:tracePt t="52995" x="7689850" y="5689600"/>
          <p14:tracePt t="52999" x="7700963" y="5689600"/>
          <p14:tracePt t="53009" x="7713663" y="5689600"/>
          <p14:tracePt t="53011" x="7713663" y="5676900"/>
          <p14:tracePt t="53026" x="7724775" y="5676900"/>
          <p14:tracePt t="53031" x="7737475" y="5676900"/>
          <p14:tracePt t="53035" x="7748588" y="5676900"/>
          <p14:tracePt t="53050" x="7761288" y="5665788"/>
          <p14:tracePt t="53065" x="7772400" y="5665788"/>
          <p14:tracePt t="53078" x="7772400" y="5653088"/>
          <p14:tracePt t="53079" x="7785100" y="5653088"/>
          <p14:tracePt t="53095" x="7796213" y="5653088"/>
          <p14:tracePt t="53103" x="7796213" y="5641975"/>
          <p14:tracePt t="53109" x="7808913" y="5641975"/>
          <p14:tracePt t="53125" x="7820025" y="5641975"/>
          <p14:tracePt t="53129" x="7832725" y="5629275"/>
          <p14:tracePt t="53130" x="7843838" y="5629275"/>
          <p14:tracePt t="53138" x="7856538" y="5618163"/>
          <p14:tracePt t="53144" x="7867650" y="5618163"/>
          <p14:tracePt t="53159" x="7880350" y="5605463"/>
          <p14:tracePt t="53162" x="7891463" y="5594350"/>
          <p14:tracePt t="53167" x="7904163" y="5581650"/>
          <p14:tracePt t="53176" x="7904163" y="5570538"/>
          <p14:tracePt t="53192" x="7915275" y="5570538"/>
          <p14:tracePt t="53194" x="7915275" y="5557838"/>
          <p14:tracePt t="53198" x="7927975" y="5557838"/>
          <p14:tracePt t="53218" x="7927975" y="5546725"/>
          <p14:tracePt t="53234" x="7927975" y="5534025"/>
          <p14:tracePt t="53246" x="7927975" y="5522913"/>
          <p14:tracePt t="53262" x="7940675" y="5522913"/>
          <p14:tracePt t="53266" x="7940675" y="5510213"/>
          <p14:tracePt t="53274" x="7940675" y="5499100"/>
          <p14:tracePt t="53282" x="7940675" y="5486400"/>
          <p14:tracePt t="53286" x="7951788" y="5486400"/>
          <p14:tracePt t="53297" x="7951788" y="5473700"/>
          <p14:tracePt t="53314" x="7951788" y="5462588"/>
          <p14:tracePt t="53328" x="7951788" y="5449888"/>
          <p14:tracePt t="53334" x="7964488" y="5438775"/>
          <p14:tracePt t="53344" x="7964488" y="5426075"/>
          <p14:tracePt t="53358" x="7975600" y="5426075"/>
          <p14:tracePt t="53361" x="7988300" y="5402263"/>
          <p14:tracePt t="53362" x="7988300" y="5391150"/>
          <p14:tracePt t="53366" x="7999413" y="5391150"/>
          <p14:tracePt t="53375" x="7999413" y="5378450"/>
          <p14:tracePt t="53377" x="8012113" y="5367338"/>
          <p14:tracePt t="53380" x="8012113" y="5354638"/>
          <p14:tracePt t="53395" x="8023225" y="5319713"/>
          <p14:tracePt t="53395" x="8035925" y="5295900"/>
          <p14:tracePt t="53399" x="8047038" y="5248275"/>
          <p14:tracePt t="53408" x="8059738" y="5235575"/>
          <p14:tracePt t="53410" x="8070850" y="5187950"/>
          <p14:tracePt t="53411" x="8083550" y="5164138"/>
          <p14:tracePt t="53415" x="8094663" y="5140325"/>
          <p14:tracePt t="53425" x="8118475" y="5105400"/>
          <p14:tracePt t="53428" x="8131175" y="5057775"/>
          <p14:tracePt t="53429" x="8142288" y="5033963"/>
          <p14:tracePt t="53430" x="8189913" y="4960938"/>
          <p14:tracePt t="53434" x="8213725" y="4889500"/>
          <p14:tracePt t="53442" x="8261350" y="4806950"/>
          <p14:tracePt t="53445" x="8285163" y="4735513"/>
          <p14:tracePt t="53446" x="8308975" y="4664075"/>
          <p14:tracePt t="53458" x="8345488" y="4592638"/>
          <p14:tracePt t="53462" x="8380413" y="4508500"/>
          <p14:tracePt t="53462" x="8393113" y="4460875"/>
          <p14:tracePt t="53466" x="8393113" y="4437063"/>
          <p14:tracePt t="53475" x="8404225" y="4365625"/>
          <p14:tracePt t="53476" x="8404225" y="4341813"/>
          <p14:tracePt t="53480" x="8404225" y="4305300"/>
          <p14:tracePt t="53492" x="8416925" y="4257675"/>
          <p14:tracePt t="53495" x="8416925" y="4210050"/>
          <p14:tracePt t="53495" x="8416925" y="4186238"/>
          <p14:tracePt t="53498" x="8416925" y="4175125"/>
          <p14:tracePt t="53508" x="8416925" y="4127500"/>
          <p14:tracePt t="53510" x="8416925" y="4102100"/>
          <p14:tracePt t="53511" x="8416925" y="4078288"/>
          <p14:tracePt t="53514" x="8416925" y="4054475"/>
          <p14:tracePt t="53529" x="8416925" y="4030663"/>
          <p14:tracePt t="53529" x="8416925" y="3983038"/>
          <p14:tracePt t="53530" x="8416925" y="3959225"/>
          <p14:tracePt t="53534" x="8416925" y="3911600"/>
          <p14:tracePt t="53542" x="8428038" y="3876675"/>
          <p14:tracePt t="53545" x="8428038" y="3852863"/>
          <p14:tracePt t="53546" x="8440738" y="3805238"/>
          <p14:tracePt t="53558" x="8440738" y="3781425"/>
          <p14:tracePt t="53562" x="8451850" y="3721100"/>
          <p14:tracePt t="53563" x="8451850" y="3673475"/>
          <p14:tracePt t="53566" x="8451850" y="3649663"/>
          <p14:tracePt t="53575" x="8451850" y="3625850"/>
          <p14:tracePt t="53576" x="8451850" y="3613150"/>
          <p14:tracePt t="53579" x="8451850" y="3602038"/>
          <p14:tracePt t="53592" x="8451850" y="3589338"/>
          <p14:tracePt t="53595" x="8451850" y="3554413"/>
          <p14:tracePt t="53596" x="8440738" y="3530600"/>
          <p14:tracePt t="53599" x="8440738" y="3517900"/>
          <p14:tracePt t="53608" x="8440738" y="3506788"/>
          <p14:tracePt t="53610" x="8440738" y="3494088"/>
          <p14:tracePt t="53611" x="8440738" y="3482975"/>
          <p14:tracePt t="53614" x="8440738" y="3470275"/>
          <p14:tracePt t="53625" x="8440738" y="3459163"/>
          <p14:tracePt t="53628" x="8440738" y="3446463"/>
          <p14:tracePt t="53629" x="8440738" y="3435350"/>
          <p14:tracePt t="53629" x="8440738" y="3411538"/>
          <p14:tracePt t="53634" x="8440738" y="3398838"/>
          <p14:tracePt t="53642" x="8440738" y="3387725"/>
          <p14:tracePt t="53644" x="8428038" y="3363913"/>
          <p14:tracePt t="53658" x="8428038" y="3351213"/>
          <p14:tracePt t="53662" x="8416925" y="3303588"/>
          <p14:tracePt t="53662" x="8404225" y="3244850"/>
          <p14:tracePt t="53666" x="8404225" y="3221038"/>
          <p14:tracePt t="53675" x="8393113" y="3171825"/>
          <p14:tracePt t="53676" x="8393113" y="3148013"/>
          <p14:tracePt t="53680" x="8393113" y="3113088"/>
          <p14:tracePt t="53692" x="8369300" y="3041650"/>
          <p14:tracePt t="53695" x="8356600" y="2946400"/>
          <p14:tracePt t="53696" x="8345488" y="2898775"/>
          <p14:tracePt t="53700" x="8332788" y="2886075"/>
          <p14:tracePt t="53708" x="8321675" y="2862263"/>
          <p14:tracePt t="53710" x="8321675" y="2838450"/>
          <p14:tracePt t="53711" x="8308975" y="2827338"/>
          <p14:tracePt t="53715" x="8297863" y="2814638"/>
          <p14:tracePt t="53729" x="8285163" y="2790825"/>
          <p14:tracePt t="53729" x="8274050" y="2779713"/>
          <p14:tracePt t="53730" x="8274050" y="2767013"/>
          <p14:tracePt t="53734" x="8261350" y="2755900"/>
          <p14:tracePt t="53742" x="8250238" y="2755900"/>
          <p14:tracePt t="53744" x="8250238" y="2743200"/>
          <p14:tracePt t="53758" x="8250238" y="2730500"/>
          <p14:tracePt t="53762" x="8213725" y="2695575"/>
          <p14:tracePt t="53762" x="8202613" y="2682875"/>
          <p14:tracePt t="53766" x="8189913" y="2671763"/>
          <p14:tracePt t="53775" x="8178800" y="2659063"/>
          <p14:tracePt t="53776" x="8166100" y="2647950"/>
          <p14:tracePt t="53780" x="8154988" y="2635250"/>
          <p14:tracePt t="53792" x="8154988" y="2624138"/>
          <p14:tracePt t="53795" x="8131175" y="2611438"/>
          <p14:tracePt t="53796" x="8118475" y="2600325"/>
          <p14:tracePt t="53800" x="8107363" y="2600325"/>
          <p14:tracePt t="53808" x="8107363" y="2587625"/>
          <p14:tracePt t="53810" x="8094663" y="2576513"/>
          <p14:tracePt t="53811" x="8083550" y="2576513"/>
          <p14:tracePt t="53814" x="8070850" y="2576513"/>
          <p14:tracePt t="53825" x="8059738" y="2563813"/>
          <p14:tracePt t="53829" x="8047038" y="2552700"/>
          <p14:tracePt t="53830" x="8035925" y="2552700"/>
          <p14:tracePt t="53834" x="8023225" y="2552700"/>
          <p14:tracePt t="53842" x="8012113" y="2540000"/>
          <p14:tracePt t="53845" x="7999413" y="2540000"/>
          <p14:tracePt t="53861" x="7964488" y="2528888"/>
          <p14:tracePt t="53865" x="7951788" y="2528888"/>
          <p14:tracePt t="53875" x="7940675" y="2528888"/>
          <p14:tracePt t="53878" x="7940675" y="2516188"/>
          <p14:tracePt t="53878" x="7927975" y="2516188"/>
          <p14:tracePt t="53882" x="7915275" y="2516188"/>
          <p14:tracePt t="53892" x="7915275" y="2505075"/>
          <p14:tracePt t="53896" x="7904163" y="2505075"/>
          <p14:tracePt t="53909" x="7891463" y="2505075"/>
          <p14:tracePt t="53911" x="7891463" y="2492375"/>
          <p14:tracePt t="53914" x="7880350" y="2492375"/>
          <p14:tracePt t="53931" x="7867650" y="2492375"/>
          <p14:tracePt t="53945" x="7856538" y="2492375"/>
          <p14:tracePt t="53963" x="7843838" y="2492375"/>
          <p14:tracePt t="53974" x="7832725" y="2492375"/>
          <p14:tracePt t="53978" x="7820025" y="2492375"/>
          <p14:tracePt t="53985" x="7808913" y="2505075"/>
          <p14:tracePt t="53992" x="7796213" y="2505075"/>
          <p14:tracePt t="53996" x="7785100" y="2516188"/>
          <p14:tracePt t="54008" x="7772400" y="2516188"/>
          <p14:tracePt t="54010" x="7761288" y="2540000"/>
          <p14:tracePt t="54011" x="7748588" y="2552700"/>
          <p14:tracePt t="54015" x="7737475" y="2552700"/>
          <p14:tracePt t="54025" x="7737475" y="2563813"/>
          <p14:tracePt t="54028" x="7713663" y="2587625"/>
          <p14:tracePt t="54029" x="7713663" y="2600325"/>
          <p14:tracePt t="54030" x="7700963" y="2611438"/>
          <p14:tracePt t="54034" x="7689850" y="2624138"/>
          <p14:tracePt t="54042" x="7677150" y="2647950"/>
          <p14:tracePt t="54045" x="7677150" y="2659063"/>
          <p14:tracePt t="54046" x="7666038" y="2682875"/>
          <p14:tracePt t="54058" x="7653338" y="2695575"/>
          <p14:tracePt t="54062" x="7642225" y="2730500"/>
          <p14:tracePt t="54063" x="7642225" y="2755900"/>
          <p14:tracePt t="54066" x="7629525" y="2779713"/>
          <p14:tracePt t="54075" x="7629525" y="2803525"/>
          <p14:tracePt t="54079" x="7629525" y="2827338"/>
          <p14:tracePt t="54092" x="7618413" y="2851150"/>
          <p14:tracePt t="54095" x="7605713" y="2886075"/>
          <p14:tracePt t="54099" x="7605713" y="2898775"/>
          <p14:tracePt t="54108" x="7605713" y="2909888"/>
          <p14:tracePt t="54110" x="7605713" y="2922588"/>
          <p14:tracePt t="54114" x="7605713" y="2946400"/>
          <p14:tracePt t="54125" x="7605713" y="2957513"/>
          <p14:tracePt t="54128" x="7594600" y="2970213"/>
          <p14:tracePt t="54130" x="7594600" y="2981325"/>
          <p14:tracePt t="54134" x="7594600" y="2994025"/>
          <p14:tracePt t="54142" x="7594600" y="3017838"/>
          <p14:tracePt t="54144" x="7594600" y="3028950"/>
          <p14:tracePt t="54158" x="7594600" y="3041650"/>
          <p14:tracePt t="54162" x="7581900" y="3076575"/>
          <p14:tracePt t="54163" x="7581900" y="3089275"/>
          <p14:tracePt t="54166" x="7581900" y="3113088"/>
          <p14:tracePt t="54177" x="7581900" y="3124200"/>
          <p14:tracePt t="54178" x="7581900" y="3148013"/>
          <p14:tracePt t="54182" x="7570788" y="3160713"/>
          <p14:tracePt t="54192" x="7570788" y="3171825"/>
          <p14:tracePt t="54195" x="7570788" y="3184525"/>
          <p14:tracePt t="54198" x="7558088" y="3195638"/>
          <p14:tracePt t="54208" x="7558088" y="3208338"/>
          <p14:tracePt t="54210" x="7558088" y="3221038"/>
          <p14:tracePt t="54214" x="7558088" y="3232150"/>
          <p14:tracePt t="54225" x="7558088" y="3255963"/>
          <p14:tracePt t="54228" x="7558088" y="3268663"/>
          <p14:tracePt t="54229" x="7558088" y="3279775"/>
          <p14:tracePt t="54230" x="7546975" y="3292475"/>
          <p14:tracePt t="54234" x="7546975" y="3316288"/>
          <p14:tracePt t="54243" x="7534275" y="3340100"/>
          <p14:tracePt t="54247" x="7534275" y="3387725"/>
          <p14:tracePt t="54258" x="7523163" y="3398838"/>
          <p14:tracePt t="54262" x="7510463" y="3470275"/>
          <p14:tracePt t="54262" x="7499350" y="3494088"/>
          <p14:tracePt t="54266" x="7486650" y="3517900"/>
          <p14:tracePt t="54275" x="7486650" y="3530600"/>
          <p14:tracePt t="54276" x="7475538" y="3578225"/>
          <p14:tracePt t="54279" x="7475538" y="3625850"/>
          <p14:tracePt t="54292" x="7462838" y="3673475"/>
          <p14:tracePt t="54295" x="7451725" y="3805238"/>
          <p14:tracePt t="54295" x="7439025" y="3829050"/>
          <p14:tracePt t="54300" x="7439025" y="3876675"/>
          <p14:tracePt t="54308" x="7439025" y="3900488"/>
          <p14:tracePt t="54310" x="7427913" y="3948113"/>
          <p14:tracePt t="54311" x="7415213" y="3983038"/>
          <p14:tracePt t="54314" x="7415213" y="4006850"/>
          <p14:tracePt t="54325" x="7404100" y="4054475"/>
          <p14:tracePt t="54329" x="7391400" y="4102100"/>
          <p14:tracePt t="54329" x="7391400" y="4127500"/>
          <p14:tracePt t="54330" x="7380288" y="4138613"/>
          <p14:tracePt t="54334" x="7380288" y="4162425"/>
          <p14:tracePt t="54342" x="7380288" y="4175125"/>
          <p14:tracePt t="54345" x="7380288" y="4198938"/>
          <p14:tracePt t="54346" x="7380288" y="4222750"/>
          <p14:tracePt t="54362" x="7367588" y="4270375"/>
          <p14:tracePt t="54362" x="7356475" y="4294188"/>
          <p14:tracePt t="54366" x="7356475" y="4318000"/>
          <p14:tracePt t="54375" x="7356475" y="4329113"/>
          <p14:tracePt t="54376" x="7356475" y="4352925"/>
          <p14:tracePt t="54379" x="7343775" y="4376738"/>
          <p14:tracePt t="54392" x="7343775" y="4400550"/>
          <p14:tracePt t="54395" x="7343775" y="4437063"/>
          <p14:tracePt t="54396" x="7343775" y="4448175"/>
          <p14:tracePt t="54402" x="7343775" y="4471988"/>
          <p14:tracePt t="54402" x="7343775" y="4495800"/>
          <p14:tracePt t="54409" x="7343775" y="4508500"/>
          <p14:tracePt t="54411" x="7343775" y="4519613"/>
          <p14:tracePt t="54425" x="7343775" y="4543425"/>
          <p14:tracePt t="54429" x="7343775" y="4579938"/>
          <p14:tracePt t="54429" x="7343775" y="4592638"/>
          <p14:tracePt t="54430" x="7343775" y="4603750"/>
          <p14:tracePt t="54434" x="7343775" y="4627563"/>
          <p14:tracePt t="54442" x="7343775" y="4651375"/>
          <p14:tracePt t="54444" x="7343775" y="4699000"/>
          <p14:tracePt t="54458" x="7343775" y="4722813"/>
          <p14:tracePt t="54462" x="7343775" y="4783138"/>
          <p14:tracePt t="54462" x="7343775" y="4806950"/>
          <p14:tracePt t="54466" x="7343775" y="4818063"/>
          <p14:tracePt t="54475" x="7343775" y="4830763"/>
          <p14:tracePt t="54476" x="7343775" y="4841875"/>
          <p14:tracePt t="54479" x="7343775" y="4854575"/>
          <p14:tracePt t="54491" x="7343775" y="4878388"/>
          <p14:tracePt t="54495" x="7343775" y="4889500"/>
          <p14:tracePt t="54498" x="7343775" y="4902200"/>
          <p14:tracePt t="54508" x="7343775" y="4913313"/>
          <p14:tracePt t="54510" x="7343775" y="4926013"/>
          <p14:tracePt t="54514" x="7343775" y="4937125"/>
          <p14:tracePt t="54529" x="7343775" y="4949825"/>
          <p14:tracePt t="54531" x="7343775" y="4960938"/>
          <p14:tracePt t="54543" x="7343775" y="4973638"/>
          <p14:tracePt t="54547" x="7343775" y="4984750"/>
          <p14:tracePt t="54559" x="7356475" y="4984750"/>
          <p14:tracePt t="54563" x="7356475" y="4997450"/>
          <p14:tracePt t="54575" x="7356475" y="5008563"/>
          <p14:tracePt t="54576" x="7356475" y="5021263"/>
          <p14:tracePt t="54592" x="7356475" y="5033963"/>
          <p14:tracePt t="54595" x="7356475" y="5045075"/>
          <p14:tracePt t="54598" x="7356475" y="5057775"/>
          <p14:tracePt t="54609" x="7356475" y="5068888"/>
          <p14:tracePt t="54625" x="7356475" y="5081588"/>
          <p14:tracePt t="54629" x="7356475" y="5092700"/>
          <p14:tracePt t="54629" x="7356475" y="5105400"/>
          <p14:tracePt t="54630" x="7356475" y="5116513"/>
          <p14:tracePt t="54638" x="7356475" y="5129213"/>
          <p14:tracePt t="54644" x="7356475" y="5140325"/>
          <p14:tracePt t="54646" x="7356475" y="5153025"/>
          <p14:tracePt t="54658" x="7356475" y="5164138"/>
          <p14:tracePt t="54662" x="7356475" y="5187950"/>
          <p14:tracePt t="54662" x="7367588" y="5211763"/>
          <p14:tracePt t="54666" x="7380288" y="5235575"/>
          <p14:tracePt t="54675" x="7380288" y="5259388"/>
          <p14:tracePt t="54676" x="7380288" y="5272088"/>
          <p14:tracePt t="54692" x="7380288" y="5295900"/>
          <p14:tracePt t="54695" x="7391400" y="5307013"/>
          <p14:tracePt t="54695" x="7391400" y="5319713"/>
          <p14:tracePt t="54698" x="7391400" y="5330825"/>
          <p14:tracePt t="54710" x="7391400" y="5343525"/>
          <p14:tracePt t="54711" x="7391400" y="5354638"/>
          <p14:tracePt t="54718" x="7404100" y="5367338"/>
          <p14:tracePt t="54730" x="7404100" y="5378450"/>
          <p14:tracePt t="54742" x="7404100" y="5391150"/>
          <p14:tracePt t="54743" x="7404100" y="5402263"/>
          <p14:tracePt t="54746" x="7404100" y="5414963"/>
          <p14:tracePt t="54761" x="7415213" y="5438775"/>
          <p14:tracePt t="54770" x="7415213" y="5449888"/>
          <p14:tracePt t="54777" x="7427913" y="5462588"/>
          <p14:tracePt t="54810" x="7427913" y="5473700"/>
          <p14:tracePt t="54902" x="7439025" y="5486400"/>
          <p14:tracePt t="54913" x="7451725" y="5499100"/>
          <p14:tracePt t="54919" x="7462838" y="5510213"/>
          <p14:tracePt t="54932" x="7475538" y="5522913"/>
          <p14:tracePt t="54949" x="7486650" y="5522913"/>
          <p14:tracePt t="54950" x="7499350" y="5534025"/>
          <p14:tracePt t="54956" x="7510463" y="5534025"/>
          <p14:tracePt t="54971" x="7510463" y="5546725"/>
          <p14:tracePt t="54975" x="7523163" y="5546725"/>
          <p14:tracePt t="54982" x="7523163" y="5557838"/>
          <p14:tracePt t="54986" x="7534275" y="5557838"/>
          <p14:tracePt t="54998" x="7534275" y="5570538"/>
          <p14:tracePt t="55010" x="7534275" y="5581650"/>
          <p14:tracePt t="55015" x="7546975" y="5581650"/>
          <p14:tracePt t="55074" x="7546975" y="5594350"/>
          <p14:tracePt t="55322" x="7546975" y="5605463"/>
          <p14:tracePt t="55328" x="7546975" y="5618163"/>
          <p14:tracePt t="55331" x="7534275" y="5618163"/>
          <p14:tracePt t="55339" x="7534275" y="5629275"/>
          <p14:tracePt t="55346" x="7534275" y="5641975"/>
          <p14:tracePt t="55358" x="7534275" y="5653088"/>
          <p14:tracePt t="55369" x="7534275" y="5665788"/>
          <p14:tracePt t="55382" x="7534275" y="5676900"/>
          <p14:tracePt t="55431" x="7534275" y="5689600"/>
          <p14:tracePt t="55443" x="7534275" y="5700713"/>
          <p14:tracePt t="55447" x="7546975" y="5700713"/>
          <p14:tracePt t="55454" x="7558088" y="5700713"/>
          <p14:tracePt t="55466" x="7570788" y="5713413"/>
          <p14:tracePt t="55475" x="7581900" y="5713413"/>
          <p14:tracePt t="55483" x="7581900" y="5724525"/>
          <p14:tracePt t="55491" x="7594600" y="5724525"/>
          <p14:tracePt t="55514" x="7605713" y="5724525"/>
          <p14:tracePt t="55547" x="7618413" y="5724525"/>
          <p14:tracePt t="55551" x="7618413" y="5737225"/>
          <p14:tracePt t="55556" x="7629525" y="5737225"/>
          <p14:tracePt t="55562" x="7642225" y="5748338"/>
          <p14:tracePt t="55586" x="7653338" y="5748338"/>
          <p14:tracePt t="55986" x="7666038" y="5748338"/>
          <p14:tracePt t="56018" x="7677150" y="5748338"/>
          <p14:tracePt t="56030" x="7677150" y="5737225"/>
          <p14:tracePt t="56079" x="7689850" y="5724525"/>
          <p14:tracePt t="56095" x="7700963" y="5724525"/>
          <p14:tracePt t="56102" x="7700963" y="5713413"/>
          <p14:tracePt t="56108" x="7713663" y="5713413"/>
          <p14:tracePt t="56122" x="7724775" y="5713413"/>
          <p14:tracePt t="56128" x="7724775" y="5700713"/>
          <p14:tracePt t="56146" x="7737475" y="5700713"/>
          <p14:tracePt t="56302" x="7737475" y="5689600"/>
          <p14:tracePt t="56310" x="7748588" y="5689600"/>
          <p14:tracePt t="56315" x="7748588" y="5676900"/>
          <p14:tracePt t="56329" x="7761288" y="5665788"/>
          <p14:tracePt t="56341" x="7772400" y="5665788"/>
          <p14:tracePt t="56350" x="7785100" y="5653088"/>
          <p14:tracePt t="56362" x="7796213" y="5653088"/>
          <p14:tracePt t="56374" x="7796213" y="5641975"/>
          <p14:tracePt t="56384" x="7808913" y="5641975"/>
          <p14:tracePt t="56526" x="7820025" y="5641975"/>
          <p14:tracePt t="56534" x="7820025" y="5629275"/>
          <p14:tracePt t="56542" x="7832725" y="5629275"/>
          <p14:tracePt t="56553" x="7832725" y="5618163"/>
          <p14:tracePt t="56556" x="7843838" y="5618163"/>
          <p14:tracePt t="56567" x="7856538" y="5618163"/>
          <p14:tracePt t="56581" x="7867650" y="5605463"/>
          <p14:tracePt t="56595" x="7867650" y="5594350"/>
          <p14:tracePt t="56604" x="7880350" y="5594350"/>
          <p14:tracePt t="56610" x="7891463" y="5594350"/>
          <p14:tracePt t="56646" x="7904163" y="5594350"/>
          <p14:tracePt t="56674" x="7904163" y="5581650"/>
          <p14:tracePt t="56702" x="7915275" y="5581650"/>
          <p14:tracePt t="56707" x="7915275" y="5570538"/>
          <p14:tracePt t="56726" x="7927975" y="5570538"/>
          <p14:tracePt t="56740" x="7940675" y="5570538"/>
          <p14:tracePt t="56746" x="7951788" y="5570538"/>
          <p14:tracePt t="56759" x="7951788" y="5557838"/>
          <p14:tracePt t="56766" x="7964488" y="5557838"/>
          <p14:tracePt t="56773" x="7975600" y="5557838"/>
          <p14:tracePt t="56778" x="7975600" y="5546725"/>
          <p14:tracePt t="56793" x="7988300" y="5546725"/>
          <p14:tracePt t="56806" x="7988300" y="5534025"/>
          <p14:tracePt t="56811" x="7999413" y="5534025"/>
          <p14:tracePt t="56847" x="8012113" y="5534025"/>
          <p14:tracePt t="56866" x="8012113" y="5522913"/>
          <p14:tracePt t="56874" x="8023225" y="5522913"/>
          <p14:tracePt t="57479" x="8035925" y="5522913"/>
          <p14:tracePt t="57487" x="8047038" y="5522913"/>
          <p14:tracePt t="57494" x="8059738" y="5522913"/>
          <p14:tracePt t="57506" x="8070850" y="5522913"/>
          <p14:tracePt t="57511" x="8083550" y="5522913"/>
          <p14:tracePt t="57519" x="8094663" y="5522913"/>
          <p14:tracePt t="57536" x="8107363" y="5522913"/>
          <p14:tracePt t="57539" x="8107363" y="5510213"/>
          <p14:tracePt t="57546" x="8118475" y="5510213"/>
          <p14:tracePt t="57566" x="8131175" y="5510213"/>
          <p14:tracePt t="57606" x="8142288" y="5510213"/>
          <p14:tracePt t="57692" x="8154988" y="5510213"/>
          <p14:tracePt t="57714" x="8166100" y="5510213"/>
          <p14:tracePt t="57726" x="8178800" y="5510213"/>
          <p14:tracePt t="57738" x="8178800" y="5499100"/>
          <p14:tracePt t="57744" x="8189913" y="5499100"/>
          <p14:tracePt t="57762" x="8202613" y="5499100"/>
          <p14:tracePt t="57766" x="8202613" y="5486400"/>
          <p14:tracePt t="57779" x="8213725" y="5486400"/>
          <p14:tracePt t="57794" x="8213725" y="5473700"/>
          <p14:tracePt t="57886" x="8226425" y="5473700"/>
          <p14:tracePt t="57899" x="8226425" y="5462588"/>
          <p14:tracePt t="57959" x="8226425" y="5449888"/>
          <p14:tracePt t="58154" x="8226425" y="5438775"/>
          <p14:tracePt t="58174" x="8226425" y="5426075"/>
          <p14:tracePt t="58186" x="8226425" y="5414963"/>
          <p14:tracePt t="58202" x="8226425" y="5402263"/>
          <p14:tracePt t="58402" x="8213725" y="5402263"/>
          <p14:tracePt t="58439" x="8202613" y="5414963"/>
          <p14:tracePt t="58450" x="8202613" y="5426075"/>
          <p14:tracePt t="58456" x="8189913" y="5426075"/>
          <p14:tracePt t="58466" x="8189913" y="5438775"/>
          <p14:tracePt t="58472" x="8178800" y="5438775"/>
          <p14:tracePt t="58478" x="8178800" y="5449888"/>
          <p14:tracePt t="58488" x="8166100" y="5449888"/>
          <p14:tracePt t="58489" x="8166100" y="5462588"/>
          <p14:tracePt t="58509" x="8154988" y="5473700"/>
          <p14:tracePt t="58515" x="8154988" y="5486400"/>
          <p14:tracePt t="58522" x="8142288" y="5486400"/>
          <p14:tracePt t="58534" x="8131175" y="5499100"/>
          <p14:tracePt t="58545" x="8131175" y="5510213"/>
          <p14:tracePt t="58558" x="8118475" y="5510213"/>
          <p14:tracePt t="58570" x="8107363" y="5522913"/>
          <p14:tracePt t="58594" x="8107363" y="5534025"/>
          <p14:tracePt t="58599" x="8094663" y="5534025"/>
          <p14:tracePt t="58610" x="8083550" y="5534025"/>
          <p14:tracePt t="58630" x="8083550" y="5546725"/>
          <p14:tracePt t="58634" x="8070850" y="5546725"/>
          <p14:tracePt t="58643" x="8070850" y="5557838"/>
          <p14:tracePt t="58657" x="8059738" y="5557838"/>
          <p14:tracePt t="58662" x="8059738" y="5570538"/>
          <p14:tracePt t="58670" x="8047038" y="5570538"/>
          <p14:tracePt t="58678" x="8047038" y="5581650"/>
          <p14:tracePt t="58681" x="8035925" y="5581650"/>
          <p14:tracePt t="58693" x="8023225" y="5594350"/>
          <p14:tracePt t="58718" x="8012113" y="5605463"/>
          <p14:tracePt t="58756" x="8012113" y="5618163"/>
          <p14:tracePt t="58758" x="7999413" y="5618163"/>
          <p14:tracePt t="59150" x="7988300" y="5618163"/>
          <p14:tracePt t="59170" x="7975600" y="5618163"/>
          <p14:tracePt t="59198" x="7964488" y="5618163"/>
          <p14:tracePt t="59210" x="7951788" y="5618163"/>
          <p14:tracePt t="59230" x="7940675" y="5618163"/>
          <p14:tracePt t="59242" x="7927975" y="5618163"/>
          <p14:tracePt t="59266" x="7915275" y="5618163"/>
          <p14:tracePt t="59278" x="7904163" y="5618163"/>
          <p14:tracePt t="59294" x="7891463" y="5618163"/>
          <p14:tracePt t="59307" x="7891463" y="5629275"/>
          <p14:tracePt t="59311" x="7880350" y="5629275"/>
          <p14:tracePt t="59322" x="7867650" y="5629275"/>
          <p14:tracePt t="59339" x="7867650" y="5641975"/>
          <p14:tracePt t="59343" x="7856538" y="5641975"/>
          <p14:tracePt t="59358" x="7843838" y="5641975"/>
          <p14:tracePt t="59383" x="7832725" y="5641975"/>
          <p14:tracePt t="59398" x="7820025" y="5641975"/>
          <p14:tracePt t="59422" x="7808913" y="5641975"/>
          <p14:tracePt t="59441" x="7796213" y="5641975"/>
          <p14:tracePt t="59454" x="7785100" y="5641975"/>
          <p14:tracePt t="59459" x="7772400" y="5641975"/>
          <p14:tracePt t="59466" x="7761288" y="5641975"/>
          <p14:tracePt t="59474" x="7761288" y="5618163"/>
          <p14:tracePt t="59478" x="7748588" y="5618163"/>
          <p14:tracePt t="59488" x="7748588" y="5605463"/>
          <p14:tracePt t="59502" x="7748588" y="5594350"/>
          <p14:tracePt t="59506" x="7737475" y="5581650"/>
          <p14:tracePt t="59506" x="7737475" y="5557838"/>
          <p14:tracePt t="59510" x="7737475" y="5546725"/>
          <p14:tracePt t="59519" x="7724775" y="5534025"/>
          <p14:tracePt t="59520" x="7724775" y="5522913"/>
          <p14:tracePt t="59536" x="7724775" y="5510213"/>
          <p14:tracePt t="59539" x="7724775" y="5486400"/>
          <p14:tracePt t="59540" x="7724775" y="5473700"/>
          <p14:tracePt t="59552" x="7724775" y="5462588"/>
          <p14:tracePt t="59554" x="7724775" y="5449888"/>
          <p14:tracePt t="59554" x="7724775" y="5426075"/>
          <p14:tracePt t="59558" x="7724775" y="5414963"/>
          <p14:tracePt t="59572" x="7724775" y="5391150"/>
          <p14:tracePt t="59573" x="7724775" y="5378450"/>
          <p14:tracePt t="59574" x="7724775" y="5354638"/>
          <p14:tracePt t="59578" x="7724775" y="5307013"/>
          <p14:tracePt t="59588" x="7724775" y="5283200"/>
          <p14:tracePt t="59602" x="7724775" y="5272088"/>
          <p14:tracePt t="59606" x="7724775" y="5235575"/>
          <p14:tracePt t="59606" x="7724775" y="5224463"/>
          <p14:tracePt t="59610" x="7724775" y="5211763"/>
          <p14:tracePt t="59619" x="7737475" y="5211763"/>
          <p14:tracePt t="59620" x="7737475" y="5200650"/>
          <p14:tracePt t="59636" x="7737475" y="5187950"/>
          <p14:tracePt t="59639" x="7737475" y="5176838"/>
          <p14:tracePt t="59640" x="7737475" y="5164138"/>
          <p14:tracePt t="59642" x="7748588" y="5164138"/>
          <p14:tracePt t="59652" x="7748588" y="5153025"/>
          <p14:tracePt t="59654" x="7748588" y="5140325"/>
          <p14:tracePt t="59655" x="7748588" y="5129213"/>
          <p14:tracePt t="59662" x="7748588" y="5116513"/>
          <p14:tracePt t="59669" x="7748588" y="5105400"/>
          <p14:tracePt t="59674" x="7761288" y="5092700"/>
          <p14:tracePt t="59686" x="7761288" y="5081588"/>
          <p14:tracePt t="59688" x="7761288" y="5068888"/>
          <p14:tracePt t="59702" x="7761288" y="5057775"/>
          <p14:tracePt t="59706" x="7761288" y="5045075"/>
          <p14:tracePt t="59710" x="7761288" y="5033963"/>
          <p14:tracePt t="59720" x="7761288" y="5021263"/>
          <p14:tracePt t="59723" x="7748588" y="5021263"/>
          <p14:tracePt t="59736" x="7748588" y="5008563"/>
          <p14:tracePt t="59739" x="7737475" y="5008563"/>
          <p14:tracePt t="59766" x="7737475" y="4997450"/>
          <p14:tracePt t="59772" x="7724775" y="4997450"/>
          <p14:tracePt t="59788" x="7724775" y="5008563"/>
          <p14:tracePt t="59792" x="7713663" y="5021263"/>
          <p14:tracePt t="59800" x="7700963" y="5033963"/>
          <p14:tracePt t="59806" x="7700963" y="5057775"/>
          <p14:tracePt t="59809" x="7700963" y="5081588"/>
          <p14:tracePt t="59819" x="7700963" y="5129213"/>
          <p14:tracePt t="59821" x="7700963" y="5140325"/>
          <p14:tracePt t="59821" x="7700963" y="5187950"/>
          <p14:tracePt t="59824" x="7700963" y="5235575"/>
          <p14:tracePt t="59836" x="7700963" y="5259388"/>
          <p14:tracePt t="59839" x="7700963" y="5378450"/>
          <p14:tracePt t="59840" x="7724775" y="5462588"/>
          <p14:tracePt t="59840" x="7724775" y="5557838"/>
          <p14:tracePt t="59844" x="7737475" y="5676900"/>
          <p14:tracePt t="59852" x="7748588" y="5700713"/>
          <p14:tracePt t="59854" x="7748588" y="5724525"/>
          <p14:tracePt t="59857" x="7772400" y="5761038"/>
          <p14:tracePt t="59869" x="7785100" y="5784850"/>
          <p14:tracePt t="59872" x="7832725" y="5856288"/>
          <p14:tracePt t="59873" x="7843838" y="5880100"/>
          <p14:tracePt t="59877" x="7880350" y="5927725"/>
          <p14:tracePt t="59885" x="7891463" y="5951538"/>
          <p14:tracePt t="59887" x="7904163" y="5964238"/>
          <p14:tracePt t="59888" x="7915275" y="5975350"/>
          <p14:tracePt t="59902" x="7915275" y="5988050"/>
          <p14:tracePt t="59905" x="7927975" y="5999163"/>
          <p14:tracePt t="59906" x="7940675" y="6011863"/>
          <p14:tracePt t="59919" x="7951788" y="6022975"/>
          <p14:tracePt t="59921" x="7964488" y="6022975"/>
          <p14:tracePt t="59921" x="7964488" y="6035675"/>
          <p14:tracePt t="59925" x="7975600" y="6035675"/>
          <p14:tracePt t="59940" x="7988300" y="6035675"/>
          <p14:tracePt t="59952" x="7999413" y="6035675"/>
          <p14:tracePt t="59954" x="8012113" y="6035675"/>
          <p14:tracePt t="59957" x="8023225" y="6035675"/>
          <p14:tracePt t="59969" x="8023225" y="6022975"/>
          <p14:tracePt t="59972" x="8047038" y="5988050"/>
          <p14:tracePt t="59973" x="8059738" y="5975350"/>
          <p14:tracePt t="59977" x="8059738" y="5964238"/>
          <p14:tracePt t="59985" x="8070850" y="5938838"/>
          <p14:tracePt t="59987" x="8083550" y="5891213"/>
          <p14:tracePt t="59988" x="8094663" y="5843588"/>
          <p14:tracePt t="59992" x="8107363" y="5748338"/>
          <p14:tracePt t="60002" x="8107363" y="5665788"/>
          <p14:tracePt t="60006" x="8107363" y="5546725"/>
          <p14:tracePt t="60006" x="8107363" y="5449888"/>
          <p14:tracePt t="60009" x="8107363" y="5378450"/>
          <p14:tracePt t="60019" x="8107363" y="5307013"/>
          <p14:tracePt t="60021" x="8107363" y="5248275"/>
          <p14:tracePt t="60021" x="8107363" y="5176838"/>
          <p14:tracePt t="60024" x="8107363" y="5105400"/>
          <p14:tracePt t="60036" x="8107363" y="5057775"/>
          <p14:tracePt t="60039" x="8107363" y="5008563"/>
          <p14:tracePt t="60040" x="8107363" y="4878388"/>
          <p14:tracePt t="60044" x="8118475" y="4806950"/>
          <p14:tracePt t="60052" x="8118475" y="4711700"/>
          <p14:tracePt t="60054" x="8131175" y="4640263"/>
          <p14:tracePt t="60057" x="8154988" y="4556125"/>
          <p14:tracePt t="60069" x="8166100" y="4460875"/>
          <p14:tracePt t="60072" x="8178800" y="4246563"/>
          <p14:tracePt t="60073" x="8202613" y="4151313"/>
          <p14:tracePt t="60077" x="8202613" y="4067175"/>
          <p14:tracePt t="60086" x="8213725" y="3971925"/>
          <p14:tracePt t="60087" x="8213725" y="3852863"/>
          <p14:tracePt t="60088" x="8213725" y="3757613"/>
          <p14:tracePt t="60092" x="8213725" y="3662363"/>
          <p14:tracePt t="60102" x="8213725" y="3578225"/>
          <p14:tracePt t="60106" x="8213725" y="3506788"/>
          <p14:tracePt t="60106" x="8213725" y="3411538"/>
          <p14:tracePt t="60109" x="8213725" y="3363913"/>
          <p14:tracePt t="60119" x="8213725" y="3292475"/>
          <p14:tracePt t="60121" x="8213725" y="3255963"/>
          <p14:tracePt t="60122" x="8213725" y="3208338"/>
          <p14:tracePt t="60124" x="8213725" y="3184525"/>
          <p14:tracePt t="60136" x="8213725" y="3136900"/>
          <p14:tracePt t="60139" x="8213725" y="3124200"/>
          <p14:tracePt t="60139" x="8213725" y="3113088"/>
          <p14:tracePt t="60140" x="8213725" y="3100388"/>
          <p14:tracePt t="60144" x="8213725" y="3089275"/>
          <p14:tracePt t="60152" x="8213725" y="3076575"/>
          <p14:tracePt t="60154" x="8213725" y="3065463"/>
          <p14:tracePt t="60156" x="8213725" y="3052763"/>
          <p14:tracePt t="60172" x="8213725" y="3041650"/>
          <p14:tracePt t="60173" x="8213725" y="3028950"/>
          <p14:tracePt t="60188" x="8202613" y="3017838"/>
          <p14:tracePt t="60233" x="8202613" y="3005138"/>
          <p14:tracePt t="60240" x="8189913" y="3005138"/>
          <p14:tracePt t="60244" x="8189913" y="2994025"/>
          <p14:tracePt t="60253" x="8189913" y="2981325"/>
          <p14:tracePt t="60258" x="8189913" y="2957513"/>
          <p14:tracePt t="60269" x="8178800" y="2946400"/>
          <p14:tracePt t="60270" x="8178800" y="2933700"/>
          <p14:tracePt t="60273" x="8178800" y="2922588"/>
          <p14:tracePt t="60289" x="8178800" y="2909888"/>
          <p14:tracePt t="60289" x="8166100" y="2909888"/>
          <p14:tracePt t="60292" x="8166100" y="2898775"/>
          <p14:tracePt t="60444" x="8154988" y="2898775"/>
          <p14:tracePt t="60456" x="8142288" y="2898775"/>
          <p14:tracePt t="60461" x="8131175" y="2898775"/>
          <p14:tracePt t="60474" x="8118475" y="2909888"/>
          <p14:tracePt t="60475" x="8107363" y="2909888"/>
          <p14:tracePt t="60479" x="8107363" y="2922588"/>
          <p14:tracePt t="60482" x="8083550" y="2922588"/>
          <p14:tracePt t="60488" x="8070850" y="2933700"/>
          <p14:tracePt t="60491" x="8059738" y="2933700"/>
          <p14:tracePt t="60504" x="8047038" y="2946400"/>
          <p14:tracePt t="60508" x="7999413" y="2994025"/>
          <p14:tracePt t="60509" x="7940675" y="3041650"/>
          <p14:tracePt t="60513" x="7904163" y="3076575"/>
          <p14:tracePt t="60527" x="7867650" y="3100388"/>
          <p14:tracePt t="60528" x="7820025" y="3160713"/>
          <p14:tracePt t="60529" x="7785100" y="3195638"/>
          <p14:tracePt t="60534" x="7761288" y="3232150"/>
          <p14:tracePt t="60543" x="7737475" y="3279775"/>
          <p14:tracePt t="60547" x="7700963" y="3303588"/>
          <p14:tracePt t="60547" x="7689850" y="3327400"/>
          <p14:tracePt t="60548" x="7677150" y="3351213"/>
          <p14:tracePt t="60553" x="7666038" y="3375025"/>
          <p14:tracePt t="60559" x="7653338" y="3398838"/>
          <p14:tracePt t="60563" x="7642225" y="3435350"/>
          <p14:tracePt t="60576" x="7642225" y="3459163"/>
          <p14:tracePt t="60579" x="7629525" y="3506788"/>
          <p14:tracePt t="60580" x="7618413" y="3541713"/>
          <p14:tracePt t="60584" x="7618413" y="3554413"/>
          <p14:tracePt t="60593" x="7605713" y="3578225"/>
          <p14:tracePt t="60594" x="7605713" y="3589338"/>
          <p14:tracePt t="60598" x="7605713" y="3613150"/>
          <p14:tracePt t="60609" x="7605713" y="3625850"/>
          <p14:tracePt t="60613" x="7605713" y="3662363"/>
          <p14:tracePt t="60613" x="7605713" y="3686175"/>
          <p14:tracePt t="60616" x="7605713" y="3709988"/>
          <p14:tracePt t="60628" x="7605713" y="3733800"/>
          <p14:tracePt t="60628" x="7605713" y="3744913"/>
          <p14:tracePt t="60632" x="7605713" y="3768725"/>
          <p14:tracePt t="60643" x="7605713" y="3781425"/>
          <p14:tracePt t="60647" x="7605713" y="3792538"/>
          <p14:tracePt t="60647" x="7605713" y="3805238"/>
          <p14:tracePt t="60648" x="7605713" y="3816350"/>
          <p14:tracePt t="60652" x="7605713" y="3840163"/>
          <p14:tracePt t="60659" x="7605713" y="3852863"/>
          <p14:tracePt t="60676" x="7605713" y="3863975"/>
          <p14:tracePt t="60680" x="7605713" y="3887788"/>
          <p14:tracePt t="60680" x="7605713" y="3911600"/>
          <p14:tracePt t="60688" x="7605713" y="3924300"/>
          <p14:tracePt t="60694" x="7605713" y="3935413"/>
          <p14:tracePt t="60697" x="7605713" y="3948113"/>
          <p14:tracePt t="60709" x="7605713" y="3959225"/>
          <p14:tracePt t="60713" x="7605713" y="3971925"/>
          <p14:tracePt t="60714" x="7605713" y="3995738"/>
          <p14:tracePt t="60716" x="7605713" y="4006850"/>
          <p14:tracePt t="60726" x="7605713" y="4019550"/>
          <p14:tracePt t="60728" x="7605713" y="4030663"/>
          <p14:tracePt t="60728" x="7605713" y="4043363"/>
          <p14:tracePt t="60732" x="7605713" y="4054475"/>
          <p14:tracePt t="60743" x="7605713" y="4067175"/>
          <p14:tracePt t="60746" x="7618413" y="4078288"/>
          <p14:tracePt t="60747" x="7618413" y="4102100"/>
          <p14:tracePt t="60759" x="7618413" y="4114800"/>
          <p14:tracePt t="60761" x="7618413" y="4127500"/>
          <p14:tracePt t="60764" x="7618413" y="4138613"/>
          <p14:tracePt t="60776" x="7618413" y="4151313"/>
          <p14:tracePt t="60780" x="7618413" y="4162425"/>
          <p14:tracePt t="60784" x="7618413" y="4175125"/>
          <p14:tracePt t="60794" x="7618413" y="4186238"/>
          <p14:tracePt t="60797" x="7618413" y="4198938"/>
          <p14:tracePt t="60812" x="7618413" y="4210050"/>
          <p14:tracePt t="60816" x="7618413" y="4222750"/>
          <p14:tracePt t="60828" x="7618413" y="4233863"/>
          <p14:tracePt t="60836" x="7618413" y="4246563"/>
          <p14:tracePt t="60847" x="7618413" y="4257675"/>
          <p14:tracePt t="60864" x="7618413" y="4270375"/>
          <p14:tracePt t="60882" x="7605713" y="4270375"/>
          <p14:tracePt t="60893" x="7605713" y="4281488"/>
          <p14:tracePt t="60913" x="7605713" y="4294188"/>
          <p14:tracePt t="60926" x="7605713" y="4305300"/>
          <p14:tracePt t="60946" x="7605713" y="4329113"/>
          <p14:tracePt t="60948" x="7605713" y="4341813"/>
          <p14:tracePt t="60952" x="7605713" y="4352925"/>
          <p14:tracePt t="60959" x="7618413" y="4352925"/>
          <p14:tracePt t="60962" x="7618413" y="4365625"/>
          <p14:tracePt t="60976" x="7618413" y="4376738"/>
          <p14:tracePt t="60980" x="7618413" y="4424363"/>
          <p14:tracePt t="60984" x="7618413" y="4437063"/>
          <p14:tracePt t="60993" x="7618413" y="4448175"/>
          <p14:tracePt t="60996" x="7629525" y="4460875"/>
          <p14:tracePt t="61013" x="7629525" y="4471988"/>
          <p14:tracePt t="61013" x="7629525" y="4484688"/>
          <p14:tracePt t="61026" x="7629525" y="4495800"/>
          <p14:tracePt t="61032" x="7629525" y="4508500"/>
          <p14:tracePt t="61046" x="7629525" y="4519613"/>
          <p14:tracePt t="61051" x="7642225" y="4519613"/>
          <p14:tracePt t="61064" x="7642225" y="4532313"/>
          <p14:tracePt t="61072" x="7642225" y="4543425"/>
          <p14:tracePt t="61084" x="7642225" y="4556125"/>
          <p14:tracePt t="61108" x="7653338" y="4567238"/>
          <p14:tracePt t="61156" x="7653338" y="4579938"/>
          <p14:tracePt t="61180" x="7653338" y="4592638"/>
          <p14:tracePt t="61185" x="7666038" y="4603750"/>
          <p14:tracePt t="61200" x="7666038" y="4616450"/>
          <p14:tracePt t="61216" x="7666038" y="4627563"/>
          <p14:tracePt t="61236" x="7666038" y="4640263"/>
          <p14:tracePt t="61240" x="7677150" y="4640263"/>
          <p14:tracePt t="61596" x="7677150" y="4651375"/>
          <p14:tracePt t="61609" x="7677150" y="4664075"/>
          <p14:tracePt t="61620" x="7677150" y="4675188"/>
          <p14:tracePt t="61632" x="7677150" y="4687888"/>
          <p14:tracePt t="61636" x="7689850" y="4687888"/>
          <p14:tracePt t="61644" x="7689850" y="4699000"/>
          <p14:tracePt t="61655" x="7689850" y="4711700"/>
          <p14:tracePt t="61672" x="7689850" y="4722813"/>
          <p14:tracePt t="61687" x="7689850" y="4735513"/>
          <p14:tracePt t="61704" x="7689850" y="4746625"/>
          <p14:tracePt t="61712" x="7689850" y="4759325"/>
          <p14:tracePt t="61720" x="7700963" y="4759325"/>
          <p14:tracePt t="61745" x="7700963" y="4770438"/>
          <p14:tracePt t="61784" x="7700963" y="4783138"/>
          <p14:tracePt t="61808" x="7700963" y="4794250"/>
          <p14:tracePt t="61820" x="7700963" y="4806950"/>
          <p14:tracePt t="61844" x="7700963" y="4818063"/>
          <p14:tracePt t="61853" x="7700963" y="4830763"/>
          <p14:tracePt t="61864" x="7700963" y="4841875"/>
          <p14:tracePt t="61876" x="7700963" y="4854575"/>
          <p14:tracePt t="61888" x="7700963" y="4865688"/>
          <p14:tracePt t="61896" x="7713663" y="4865688"/>
          <p14:tracePt t="61908" x="7713663" y="4878388"/>
          <p14:tracePt t="61920" x="7713663" y="4889500"/>
          <p14:tracePt t="61938" x="7713663" y="4902200"/>
          <p14:tracePt t="61948" x="7713663" y="4913313"/>
          <p14:tracePt t="61964" x="7713663" y="4926013"/>
          <p14:tracePt t="61976" x="7713663" y="4937125"/>
          <p14:tracePt t="61988" x="7713663" y="4949825"/>
          <p14:tracePt t="61996" x="7713663" y="4960938"/>
          <p14:tracePt t="62005" x="7713663" y="4973638"/>
          <p14:tracePt t="62008" x="7724775" y="4973638"/>
          <p14:tracePt t="62024" x="7724775" y="4984750"/>
          <p14:tracePt t="62038" x="7724775" y="4997450"/>
          <p14:tracePt t="62051" x="7724775" y="5008563"/>
          <p14:tracePt t="62060" x="7724775" y="5021263"/>
          <p14:tracePt t="62072" x="7724775" y="5033963"/>
          <p14:tracePt t="62086" x="7724775" y="5045075"/>
          <p14:tracePt t="62104" x="7724775" y="5057775"/>
          <p14:tracePt t="62108" x="7724775" y="5068888"/>
          <p14:tracePt t="62128" x="7724775" y="5081588"/>
          <p14:tracePt t="62176" x="7724775" y="5092700"/>
          <p14:tracePt t="62200" x="7724775" y="5105400"/>
          <p14:tracePt t="62236" x="7724775" y="5116513"/>
          <p14:tracePt t="62256" x="7724775" y="5129213"/>
          <p14:tracePt t="62276" x="7724775" y="5140325"/>
          <p14:tracePt t="62295" x="7724775" y="5153025"/>
          <p14:tracePt t="62302" x="7737475" y="5153025"/>
          <p14:tracePt t="62336" x="7737475" y="5164138"/>
          <p14:tracePt t="62376" x="7737475" y="5176838"/>
          <p14:tracePt t="62548" x="7737475" y="5187950"/>
          <p14:tracePt t="62565" x="7737475" y="5200650"/>
          <p14:tracePt t="62592" x="7737475" y="5211763"/>
          <p14:tracePt t="62608" x="7737475" y="5224463"/>
          <p14:tracePt t="62628" x="7737475" y="5235575"/>
          <p14:tracePt t="62644" x="7737475" y="5248275"/>
          <p14:tracePt t="62664" x="7737475" y="5259388"/>
          <p14:tracePt t="62688" x="7737475" y="5272088"/>
          <p14:tracePt t="62709" x="7737475" y="5283200"/>
          <p14:tracePt t="62745" x="7737475" y="5295900"/>
          <p14:tracePt t="62777" x="7737475" y="5307013"/>
          <p14:tracePt t="62833" x="7737475" y="5319713"/>
          <p14:tracePt t="62856" x="7737475" y="5330825"/>
          <p14:tracePt t="62877" x="7737475" y="5343525"/>
          <p14:tracePt t="62884" x="7737475" y="5354638"/>
          <p14:tracePt t="62908" x="7737475" y="5367338"/>
          <p14:tracePt t="62920" x="7737475" y="5378450"/>
          <p14:tracePt t="62931" x="7737475" y="5391150"/>
          <p14:tracePt t="62953" x="7737475" y="5402263"/>
          <p14:tracePt t="62968" x="7737475" y="5414963"/>
          <p14:tracePt t="62988" x="7737475" y="5426075"/>
          <p14:tracePt t="63000" x="7737475" y="5438775"/>
          <p14:tracePt t="63020" x="7737475" y="5449888"/>
          <p14:tracePt t="63036" x="7737475" y="5462588"/>
          <p14:tracePt t="63069" x="7737475" y="5473700"/>
          <p14:tracePt t="63084" x="7737475" y="5486400"/>
          <p14:tracePt t="63116" x="7748588" y="5499100"/>
          <p14:tracePt t="63157" x="7748588" y="5510213"/>
          <p14:tracePt t="63236" x="7748588" y="5522913"/>
          <p14:tracePt t="63252" x="7748588" y="5534025"/>
          <p14:tracePt t="63264" x="7748588" y="5546725"/>
          <p14:tracePt t="63285" x="7748588" y="5557838"/>
          <p14:tracePt t="63296" x="7748588" y="5570538"/>
          <p14:tracePt t="63337" x="7748588" y="5581650"/>
          <p14:tracePt t="63400" x="7748588" y="5594350"/>
          <p14:tracePt t="63660" x="7748588" y="5581650"/>
          <p14:tracePt t="63664" x="7748588" y="5570538"/>
          <p14:tracePt t="63673" x="7748588" y="5557838"/>
          <p14:tracePt t="63678" x="7737475" y="5534025"/>
          <p14:tracePt t="63688" x="7737475" y="5522913"/>
          <p14:tracePt t="63694" x="7724775" y="5510213"/>
          <p14:tracePt t="63709" x="7724775" y="5499100"/>
          <p14:tracePt t="63711" x="7713663" y="5473700"/>
          <p14:tracePt t="63797" x="7713663" y="5462588"/>
          <p14:tracePt t="63805" x="7713663" y="5449888"/>
          <p14:tracePt t="63812" x="7713663" y="5438775"/>
          <p14:tracePt t="63817" x="7713663" y="5426075"/>
          <p14:tracePt t="63830" x="7713663" y="5414963"/>
          <p14:tracePt t="63834" x="7700963" y="5402263"/>
          <p14:tracePt t="63848" x="7700963" y="5391150"/>
          <p14:tracePt t="63849" x="7700963" y="5378450"/>
          <p14:tracePt t="63864" x="7700963" y="5367338"/>
          <p14:tracePt t="63871" x="7700963" y="5354638"/>
          <p14:tracePt t="63892" x="7700963" y="5343525"/>
          <p14:tracePt t="63908" x="7700963" y="5330825"/>
          <p14:tracePt t="63932" x="7700963" y="5319713"/>
          <p14:tracePt t="63964" x="7700963" y="5307013"/>
          <p14:tracePt t="64044" x="7700963" y="5295900"/>
          <p14:tracePt t="64053" x="7700963" y="5283200"/>
          <p14:tracePt t="64061" x="7700963" y="5272088"/>
          <p14:tracePt t="64072" x="7700963" y="5259388"/>
          <p14:tracePt t="64088" x="7700963" y="5248275"/>
          <p14:tracePt t="64112" x="7700963" y="5235575"/>
          <p14:tracePt t="64148" x="7700963" y="5224463"/>
          <p14:tracePt t="64201" x="7700963" y="5211763"/>
          <p14:tracePt t="64216" x="7700963" y="5200650"/>
          <p14:tracePt t="64237" x="7700963" y="5187950"/>
          <p14:tracePt t="64276" x="7700963" y="5176838"/>
          <p14:tracePt t="64289" x="7700963" y="5164138"/>
          <p14:tracePt t="64304" x="7700963" y="5153025"/>
          <p14:tracePt t="64313" x="7689850" y="5153025"/>
          <p14:tracePt t="64313" x="7689850" y="5140325"/>
          <p14:tracePt t="64321" x="7677150" y="5140325"/>
          <p14:tracePt t="64332" x="7677150" y="5129213"/>
          <p14:tracePt t="64517" x="7677150" y="5116513"/>
          <p14:tracePt t="64536" x="7677150" y="5105400"/>
          <p14:tracePt t="64780" x="7677150" y="5116513"/>
          <p14:tracePt t="65012" x="7677150" y="5105400"/>
          <p14:tracePt t="65024" x="7689850" y="5105400"/>
          <p14:tracePt t="65033" x="7689850" y="5092700"/>
          <p14:tracePt t="65240" x="7689850" y="5105400"/>
          <p14:tracePt t="65245" x="7689850" y="5116513"/>
          <p14:tracePt t="65254" x="7689850" y="5129213"/>
          <p14:tracePt t="65257" x="7689850" y="5140325"/>
          <p14:tracePt t="65261" x="7689850" y="5153025"/>
          <p14:tracePt t="65269" x="7700963" y="5164138"/>
          <p14:tracePt t="65273" x="7713663" y="5176838"/>
          <p14:tracePt t="65290" x="7713663" y="5187950"/>
          <p14:tracePt t="65291" x="7713663" y="5200650"/>
          <p14:tracePt t="65292" x="7713663" y="5211763"/>
          <p14:tracePt t="65300" x="7724775" y="5224463"/>
          <p14:tracePt t="65312" x="7724775" y="5235575"/>
          <p14:tracePt t="65323" x="7724775" y="5248275"/>
          <p14:tracePt t="65325" x="7737475" y="5248275"/>
          <p14:tracePt t="65329" x="7737475" y="5259388"/>
          <p14:tracePt t="65344" x="7737475" y="5272088"/>
          <p14:tracePt t="65352" x="7737475" y="5283200"/>
          <p14:tracePt t="65364" x="7737475" y="5295900"/>
          <p14:tracePt t="65376" x="7737475" y="5307013"/>
          <p14:tracePt t="65384" x="7737475" y="5319713"/>
          <p14:tracePt t="65396" x="7737475" y="5330825"/>
          <p14:tracePt t="65404" x="7737475" y="5343525"/>
          <p14:tracePt t="65411" x="7737475" y="5354638"/>
          <p14:tracePt t="65420" x="7737475" y="5367338"/>
          <p14:tracePt t="65425" x="7737475" y="5378450"/>
          <p14:tracePt t="65432" x="7737475" y="5391150"/>
          <p14:tracePt t="65444" x="7737475" y="5402263"/>
          <p14:tracePt t="65457" x="7737475" y="5414963"/>
          <p14:tracePt t="65458" x="7737475" y="5426075"/>
          <p14:tracePt t="65461" x="7748588" y="5426075"/>
          <p14:tracePt t="65476" x="7748588" y="5438775"/>
          <p14:tracePt t="65476" x="7748588" y="5449888"/>
          <p14:tracePt t="65491" x="7748588" y="5462588"/>
          <p14:tracePt t="65504" x="7748588" y="5473700"/>
          <p14:tracePt t="65532" x="7748588" y="5486400"/>
          <p14:tracePt t="65812" x="7748588" y="5499100"/>
          <p14:tracePt t="65828" x="7748588" y="5510213"/>
          <p14:tracePt t="65848" x="7761288" y="5510213"/>
          <p14:tracePt t="65852" x="7761288" y="5522913"/>
          <p14:tracePt t="65868" x="7761288" y="5534025"/>
          <p14:tracePt t="65960" x="7761288" y="5546725"/>
          <p14:tracePt t="65980" x="7761288" y="5557838"/>
          <p14:tracePt t="66776" x="7761288" y="5546725"/>
          <p14:tracePt t="66785" x="7761288" y="5534025"/>
          <p14:tracePt t="66792" x="7761288" y="5522913"/>
          <p14:tracePt t="66800" x="7761288" y="5510213"/>
          <p14:tracePt t="66808" x="7761288" y="5499100"/>
          <p14:tracePt t="66813" x="7761288" y="5486400"/>
          <p14:tracePt t="66825" x="7761288" y="5473700"/>
          <p14:tracePt t="66827" x="7761288" y="5438775"/>
          <p14:tracePt t="66833" x="7761288" y="5426075"/>
          <p14:tracePt t="66842" x="7761288" y="5414963"/>
          <p14:tracePt t="66847" x="7761288" y="5402263"/>
          <p14:tracePt t="66856" x="7761288" y="5391150"/>
          <p14:tracePt t="66872" x="7761288" y="5378450"/>
          <p14:tracePt t="66880" x="7761288" y="5367338"/>
          <p14:tracePt t="66893" x="7761288" y="5354638"/>
          <p14:tracePt t="66897" x="7761288" y="5330825"/>
          <p14:tracePt t="66908" x="7761288" y="5319713"/>
          <p14:tracePt t="66914" x="7761288" y="5272088"/>
          <p14:tracePt t="66925" x="7748588" y="5259388"/>
          <p14:tracePt t="66926" x="7748588" y="5235575"/>
          <p14:tracePt t="66930" x="7748588" y="5224463"/>
          <p14:tracePt t="66941" x="7737475" y="5211763"/>
          <p14:tracePt t="66945" x="7737475" y="5176838"/>
          <p14:tracePt t="66949" x="7737475" y="5164138"/>
          <p14:tracePt t="66960" x="7737475" y="5153025"/>
          <p14:tracePt t="66961" x="7724775" y="5140325"/>
          <p14:tracePt t="66965" x="7724775" y="5116513"/>
          <p14:tracePt t="66975" x="7713663" y="5105400"/>
          <p14:tracePt t="66979" x="7713663" y="5092700"/>
          <p14:tracePt t="66979" x="7713663" y="5081588"/>
          <p14:tracePt t="66980" x="7700963" y="5068888"/>
          <p14:tracePt t="66984" x="7700963" y="5045075"/>
          <p14:tracePt t="66994" x="7700963" y="5021263"/>
          <p14:tracePt t="67008" x="7689850" y="5008563"/>
          <p14:tracePt t="67012" x="7689850" y="4973638"/>
          <p14:tracePt t="67016" x="7677150" y="4960938"/>
          <p14:tracePt t="67026" x="7677150" y="4949825"/>
          <p14:tracePt t="67041" x="7677150" y="4937125"/>
          <p14:tracePt t="67045" x="7677150" y="4926013"/>
          <p14:tracePt t="67055" x="7677150" y="4913313"/>
          <p14:tracePt t="67064" x="7677150" y="4902200"/>
          <p14:tracePt t="67078" x="7677150" y="4889500"/>
          <p14:tracePt t="67087" x="7677150" y="4878388"/>
          <p14:tracePt t="67113" x="7677150" y="4854575"/>
          <p14:tracePt t="67120" x="7677150" y="4841875"/>
          <p14:tracePt t="67125" x="7677150" y="4830763"/>
          <p14:tracePt t="67127" x="7677150" y="4818063"/>
          <p14:tracePt t="67141" x="7666038" y="4806950"/>
          <p14:tracePt t="67145" x="7666038" y="4770438"/>
          <p14:tracePt t="67146" x="7653338" y="4759325"/>
          <p14:tracePt t="67150" x="7653338" y="4746625"/>
          <p14:tracePt t="67160" x="7642225" y="4722813"/>
          <p14:tracePt t="67161" x="7642225" y="4711700"/>
          <p14:tracePt t="67164" x="7642225" y="4699000"/>
          <p14:tracePt t="67175" x="7642225" y="4687888"/>
          <p14:tracePt t="67178" x="7629525" y="4675188"/>
          <p14:tracePt t="67179" x="7629525" y="4664075"/>
          <p14:tracePt t="67180" x="7629525" y="4651375"/>
          <p14:tracePt t="67187" x="7629525" y="4640263"/>
          <p14:tracePt t="67194" x="7618413" y="4627563"/>
          <p14:tracePt t="67197" x="7618413" y="4616450"/>
          <p14:tracePt t="67210" x="7605713" y="4603750"/>
          <p14:tracePt t="67212" x="7594600" y="4579938"/>
          <p14:tracePt t="67217" x="7581900" y="4567238"/>
          <p14:tracePt t="67226" x="7581900" y="4556125"/>
          <p14:tracePt t="67227" x="7570788" y="4543425"/>
          <p14:tracePt t="67233" x="7570788" y="4532313"/>
          <p14:tracePt t="67243" x="7570788" y="4519613"/>
          <p14:tracePt t="67245" x="7558088" y="4519613"/>
          <p14:tracePt t="67246" x="7558088" y="4508500"/>
          <p14:tracePt t="67249" x="7558088" y="4495800"/>
          <p14:tracePt t="67259" x="7546975" y="4484688"/>
          <p14:tracePt t="67260" x="7534275" y="4437063"/>
          <p14:tracePt t="67264" x="7523163" y="4389438"/>
          <p14:tracePt t="67276" x="7510463" y="4341813"/>
          <p14:tracePt t="67278" x="7475538" y="4281488"/>
          <p14:tracePt t="67279" x="7451725" y="4186238"/>
          <p14:tracePt t="67284" x="7391400" y="4067175"/>
          <p14:tracePt t="67284" x="7319963" y="3924300"/>
          <p14:tracePt t="67292" x="7283450" y="3829050"/>
          <p14:tracePt t="67296" x="7224713" y="3721100"/>
          <p14:tracePt t="67297" x="7200900" y="3649663"/>
          <p14:tracePt t="67309" x="7177088" y="3578225"/>
          <p14:tracePt t="67312" x="7129463" y="3506788"/>
          <p14:tracePt t="67312" x="7081838" y="3398838"/>
          <p14:tracePt t="67317" x="7069138" y="3375025"/>
          <p14:tracePt t="67326" x="7058025" y="3327400"/>
          <p14:tracePt t="67327" x="7034213" y="3303588"/>
          <p14:tracePt t="67328" x="7010400" y="3268663"/>
          <p14:tracePt t="67333" x="6986588" y="3232150"/>
          <p14:tracePt t="67342" x="6962775" y="3208338"/>
          <p14:tracePt t="67345" x="6950075" y="3208338"/>
          <p14:tracePt t="67346" x="6938963" y="3195638"/>
          <p14:tracePt t="67350" x="6938963" y="3184525"/>
          <p14:tracePt t="67358" x="6926263" y="3171825"/>
          <p14:tracePt t="67360" x="6915150" y="3160713"/>
          <p14:tracePt t="67366" x="6902450" y="3148013"/>
          <p14:tracePt t="67379" x="6891338" y="3136900"/>
          <p14:tracePt t="67380" x="6891338" y="3124200"/>
          <p14:tracePt t="67385" x="6878638" y="3124200"/>
          <p14:tracePt t="67392" x="6878638" y="3113088"/>
          <p14:tracePt t="67394" x="6867525" y="3100388"/>
          <p14:tracePt t="67412" x="6843713" y="3076575"/>
          <p14:tracePt t="67413" x="6819900" y="3028950"/>
          <p14:tracePt t="67418" x="6783388" y="3005138"/>
          <p14:tracePt t="67425" x="6759575" y="2957513"/>
          <p14:tracePt t="67427" x="6724650" y="2922588"/>
          <p14:tracePt t="67428" x="6699250" y="2874963"/>
          <p14:tracePt t="67436" x="6664325" y="2838450"/>
          <p14:tracePt t="67437" x="6651625" y="2814638"/>
          <p14:tracePt t="67449" x="6640513" y="2814638"/>
          <p14:tracePt t="67449" x="6604000" y="2779713"/>
          <p14:tracePt t="67455" x="6592888" y="2755900"/>
          <p14:tracePt t="67462" x="6556375" y="2730500"/>
          <p14:tracePt t="67462" x="6545263" y="2719388"/>
          <p14:tracePt t="67468" x="6521450" y="2706688"/>
          <p14:tracePt t="67469" x="6497638" y="2682875"/>
          <p14:tracePt t="67475" x="6473825" y="2671763"/>
          <p14:tracePt t="67480" x="6426200" y="2624138"/>
          <p14:tracePt t="67492" x="6402388" y="2611438"/>
          <p14:tracePt t="67500" x="6354763" y="2587625"/>
          <p14:tracePt t="67501" x="6307138" y="2552700"/>
          <p14:tracePt t="67508" x="6294438" y="2540000"/>
          <p14:tracePt t="67513" x="6283325" y="2528888"/>
          <p14:tracePt t="67517" x="6270625" y="2516188"/>
          <p14:tracePt t="67526" x="6259513" y="2516188"/>
          <p14:tracePt t="67530" x="6259513" y="2505075"/>
          <p14:tracePt t="67546" x="6246813" y="2492375"/>
          <p14:tracePt t="67568" x="6235700" y="2492375"/>
          <p14:tracePt t="67579" x="6223000" y="2492375"/>
          <p14:tracePt t="67583" x="6223000" y="2481263"/>
          <p14:tracePt t="67593" x="6211888" y="2481263"/>
          <p14:tracePt t="67596" x="6199188" y="2481263"/>
          <p14:tracePt t="67600" x="6188075" y="2481263"/>
          <p14:tracePt t="67609" x="6188075" y="2468563"/>
          <p14:tracePt t="67612" x="6164263" y="2468563"/>
          <p14:tracePt t="67627" x="6151563" y="2468563"/>
          <p14:tracePt t="67635" x="6140450" y="2457450"/>
          <p14:tracePt t="67689" x="6127750" y="2457450"/>
          <p14:tracePt t="67700" x="6116638" y="2457450"/>
          <p14:tracePt t="67712" x="6103938" y="2457450"/>
          <p14:tracePt t="67717" x="6103938" y="2444750"/>
          <p14:tracePt t="67720" x="6091238" y="2444750"/>
          <p14:tracePt t="67728" x="6080125" y="2444750"/>
          <p14:tracePt t="67744" x="6067425" y="2444750"/>
          <p14:tracePt t="67745" x="6056313" y="2444750"/>
          <p14:tracePt t="67752" x="6043613" y="2433638"/>
          <p14:tracePt t="67760" x="6032500" y="2433638"/>
          <p14:tracePt t="67776" x="6019800" y="2433638"/>
          <p14:tracePt t="67781" x="5995988" y="2420938"/>
          <p14:tracePt t="67782" x="5984875" y="2409825"/>
          <p14:tracePt t="67787" x="5972175" y="2409825"/>
          <p14:tracePt t="67788" x="5961063" y="2409825"/>
          <p14:tracePt t="67794" x="5948363" y="2397125"/>
          <p14:tracePt t="67795" x="5937250" y="2397125"/>
          <p14:tracePt t="67798" x="5913438" y="2386013"/>
          <p14:tracePt t="67809" x="5900738" y="2386013"/>
          <p14:tracePt t="67812" x="5876925" y="2373313"/>
          <p14:tracePt t="67813" x="5865813" y="2373313"/>
          <p14:tracePt t="67814" x="5842000" y="2362200"/>
          <p14:tracePt t="67818" x="5818188" y="2362200"/>
          <p14:tracePt t="67826" x="5794375" y="2362200"/>
          <p14:tracePt t="67828" x="5770563" y="2349500"/>
          <p14:tracePt t="67843" x="5757863" y="2349500"/>
          <p14:tracePt t="67846" x="5710238" y="2338388"/>
          <p14:tracePt t="67847" x="5699125" y="2325688"/>
          <p14:tracePt t="67850" x="5686425" y="2325688"/>
          <p14:tracePt t="67859" x="5675313" y="2325688"/>
          <p14:tracePt t="67861" x="5662613" y="2325688"/>
          <p14:tracePt t="67879" x="5638800" y="2314575"/>
          <p14:tracePt t="67883" x="5627688" y="2314575"/>
          <p14:tracePt t="67895" x="5614988" y="2301875"/>
          <p14:tracePt t="67898" x="5603875" y="2301875"/>
          <p14:tracePt t="67913" x="5591175" y="2301875"/>
          <p14:tracePt t="67913" x="5580063" y="2301875"/>
          <p14:tracePt t="67914" x="5567363" y="2301875"/>
          <p14:tracePt t="67918" x="5556250" y="2301875"/>
          <p14:tracePt t="67928" x="5543550" y="2301875"/>
          <p14:tracePt t="67946" x="5519738" y="2290763"/>
          <p14:tracePt t="67947" x="5508625" y="2290763"/>
          <p14:tracePt t="67959" x="5495925" y="2290763"/>
          <p14:tracePt t="67961" x="5483225" y="2290763"/>
          <p14:tracePt t="67963" x="5472113" y="2290763"/>
          <p14:tracePt t="67980" x="5459413" y="2278063"/>
          <p14:tracePt t="67980" x="5448300" y="2278063"/>
          <p14:tracePt t="67984" x="5435600" y="2278063"/>
          <p14:tracePt t="67993" x="5424488" y="2278063"/>
          <p14:tracePt t="67995" x="5411788" y="2278063"/>
          <p14:tracePt t="67998" x="5400675" y="2278063"/>
          <p14:tracePt t="68009" x="5387975" y="2278063"/>
          <p14:tracePt t="68013" x="5376863" y="2265363"/>
          <p14:tracePt t="68014" x="5364163" y="2265363"/>
          <p14:tracePt t="68022" x="5353050" y="2265363"/>
          <p14:tracePt t="68028" x="5340350" y="2265363"/>
          <p14:tracePt t="68046" x="5316538" y="2265363"/>
          <p14:tracePt t="68054" x="5305425" y="2265363"/>
          <p14:tracePt t="68066" x="5292725" y="2265363"/>
          <p14:tracePt t="68082" x="5281613" y="2265363"/>
          <p14:tracePt t="68090" x="5268913" y="2265363"/>
          <p14:tracePt t="68102" x="5257800" y="2265363"/>
          <p14:tracePt t="68113" x="5245100" y="2265363"/>
          <p14:tracePt t="68134" x="5233988" y="2265363"/>
          <p14:tracePt t="68147" x="5221288" y="2265363"/>
          <p14:tracePt t="68161" x="5221288" y="2278063"/>
          <p14:tracePt t="68166" x="5210175" y="2278063"/>
          <p14:tracePt t="68179" x="5210175" y="2290763"/>
          <p14:tracePt t="68182" x="5197475" y="2290763"/>
          <p14:tracePt t="68186" x="5197475" y="2301875"/>
          <p14:tracePt t="68195" x="5186363" y="2314575"/>
          <p14:tracePt t="68213" x="5186363" y="2325688"/>
          <p14:tracePt t="68214" x="5186363" y="2338388"/>
          <p14:tracePt t="68222" x="5186363" y="2349500"/>
          <p14:tracePt t="68238" x="5186363" y="2362200"/>
          <p14:tracePt t="68246" x="5186363" y="2373313"/>
          <p14:tracePt t="68258" x="5186363" y="2386013"/>
          <p14:tracePt t="68290" x="5186363" y="2397125"/>
          <p14:tracePt t="68298" x="5186363" y="2409825"/>
          <p14:tracePt t="68311" x="5186363" y="2420938"/>
          <p14:tracePt t="68322" x="5186363" y="2433638"/>
          <p14:tracePt t="68338" x="5186363" y="2444750"/>
          <p14:tracePt t="68354" x="5186363" y="2457450"/>
          <p14:tracePt t="68362" x="5197475" y="2457450"/>
          <p14:tracePt t="68377" x="5210175" y="2468563"/>
          <p14:tracePt t="68386" x="5210175" y="2481263"/>
          <p14:tracePt t="68396" x="5221288" y="2481263"/>
          <p14:tracePt t="68410" x="5221288" y="2492375"/>
          <p14:tracePt t="68413" x="5233988" y="2492375"/>
          <p14:tracePt t="68415" x="5233988" y="2505075"/>
          <p14:tracePt t="68426" x="5245100" y="2505075"/>
          <p14:tracePt t="68431" x="5245100" y="2516188"/>
          <p14:tracePt t="68450" x="5257800" y="2516188"/>
          <p14:tracePt t="68475" x="5257800" y="2528888"/>
          <p14:tracePt t="68478" x="5268913" y="2528888"/>
          <p14:tracePt t="68491" x="5268913" y="2540000"/>
          <p14:tracePt t="68502" x="5281613" y="2540000"/>
          <p14:tracePt t="68514" x="5292725" y="2540000"/>
          <p14:tracePt t="68534" x="5305425" y="2540000"/>
          <p14:tracePt t="68545" x="5316538" y="2540000"/>
          <p14:tracePt t="68550" x="5329238" y="2540000"/>
          <p14:tracePt t="68561" x="5340350" y="2540000"/>
          <p14:tracePt t="68563" x="5340350" y="2552700"/>
          <p14:tracePt t="68576" x="5353050" y="2552700"/>
          <p14:tracePt t="68579" x="5364163" y="2552700"/>
          <p14:tracePt t="68582" x="5376863" y="2552700"/>
          <p14:tracePt t="68594" x="5387975" y="2552700"/>
          <p14:tracePt t="68595" x="5400675" y="2552700"/>
          <p14:tracePt t="68601" x="5411788" y="2552700"/>
          <p14:tracePt t="68609" x="5424488" y="2552700"/>
          <p14:tracePt t="68617" x="5435600" y="2552700"/>
          <p14:tracePt t="68628" x="5448300" y="2552700"/>
          <p14:tracePt t="68646" x="5459413" y="2552700"/>
          <p14:tracePt t="68646" x="5472113" y="2552700"/>
          <p14:tracePt t="68666" x="5483225" y="2552700"/>
          <p14:tracePt t="68682" x="5495925" y="2552700"/>
          <p14:tracePt t="68694" x="5508625" y="2552700"/>
          <p14:tracePt t="68702" x="5519738" y="2552700"/>
          <p14:tracePt t="68712" x="5532438" y="2552700"/>
          <p14:tracePt t="68718" x="5543550" y="2552700"/>
          <p14:tracePt t="68726" x="5556250" y="2552700"/>
          <p14:tracePt t="68743" x="5567363" y="2552700"/>
          <p14:tracePt t="68746" x="5580063" y="2540000"/>
          <p14:tracePt t="68749" x="5591175" y="2540000"/>
          <p14:tracePt t="68760" x="5603875" y="2540000"/>
          <p14:tracePt t="68779" x="5614988" y="2540000"/>
          <p14:tracePt t="68782" x="5614988" y="2528888"/>
          <p14:tracePt t="68794" x="5627688" y="2528888"/>
          <p14:tracePt t="68816" x="5638800" y="2516188"/>
          <p14:tracePt t="68827" x="5651500" y="2516188"/>
          <p14:tracePt t="68830" x="5651500" y="2505075"/>
          <p14:tracePt t="68846" x="5662613" y="2492375"/>
          <p14:tracePt t="68854" x="5675313" y="2481263"/>
          <p14:tracePt t="68870" x="5675313" y="2468563"/>
          <p14:tracePt t="68880" x="5675313" y="2457450"/>
          <p14:tracePt t="68893" x="5686425" y="2457450"/>
          <p14:tracePt t="68950" x="5686425" y="2444750"/>
          <p14:tracePt t="68963" x="5686425" y="2433638"/>
          <p14:tracePt t="68978" x="5686425" y="2420938"/>
          <p14:tracePt t="68990" x="5686425" y="2409825"/>
          <p14:tracePt t="69012" x="5686425" y="2397125"/>
          <p14:tracePt t="69031" x="5686425" y="2386013"/>
          <p14:tracePt t="69074" x="5686425" y="2373313"/>
          <p14:tracePt t="69139" x="5675313" y="2373313"/>
          <p14:tracePt t="69183" x="5675313" y="2362200"/>
          <p14:tracePt t="69214" x="5675313" y="2349500"/>
          <p14:tracePt t="69242" x="5662613" y="2349500"/>
          <p14:tracePt t="69248" x="5662613" y="2338388"/>
          <p14:tracePt t="69265" x="5662613" y="2325688"/>
          <p14:tracePt t="69278" x="5662613" y="2314575"/>
          <p14:tracePt t="69963" x="5651500" y="2314575"/>
          <p14:tracePt t="69974" x="5651500" y="2325688"/>
          <p14:tracePt t="69978" x="5638800" y="2325688"/>
          <p14:tracePt t="69992" x="5627688" y="2325688"/>
          <p14:tracePt t="70002" x="5627688" y="2338388"/>
          <p14:tracePt t="70008" x="5614988" y="2338388"/>
          <p14:tracePt t="70025" x="5603875" y="2338388"/>
          <p14:tracePt t="70026" x="5603875" y="2349500"/>
          <p14:tracePt t="70040" x="5591175" y="2349500"/>
          <p14:tracePt t="70060" x="5580063" y="2349500"/>
          <p14:tracePt t="70074" x="5580063" y="2362200"/>
          <p14:tracePt t="70526" x="5567363" y="2362200"/>
          <p14:tracePt t="70534" x="5567363" y="2373313"/>
          <p14:tracePt t="70567" x="5567363" y="2386013"/>
          <p14:tracePt t="70594" x="5556250" y="2386013"/>
          <p14:tracePt t="70642" x="5556250" y="2397125"/>
          <p14:tracePt t="70838" x="5556250" y="2386013"/>
          <p14:tracePt t="70854" x="5556250" y="2373313"/>
          <p14:tracePt t="70866" x="5556250" y="2362200"/>
          <p14:tracePt t="70879" x="5556250" y="2349500"/>
          <p14:tracePt t="70895" x="5556250" y="2338388"/>
          <p14:tracePt t="70910" x="5556250" y="2325688"/>
          <p14:tracePt t="71066" x="5556250" y="2314575"/>
          <p14:tracePt t="71495" x="5543550" y="2314575"/>
          <p14:tracePt t="71507" x="5532438" y="2314575"/>
          <p14:tracePt t="71512" x="5532438" y="2325688"/>
          <p14:tracePt t="71522" x="5519738" y="2325688"/>
          <p14:tracePt t="71526" x="5519738" y="2338388"/>
          <p14:tracePt t="71536" x="5508625" y="2338388"/>
          <p14:tracePt t="71541" x="5508625" y="2349500"/>
          <p14:tracePt t="71546" x="5495925" y="2349500"/>
          <p14:tracePt t="71559" x="5483225" y="2349500"/>
          <p14:tracePt t="71562" x="5483225" y="2362200"/>
          <p14:tracePt t="71570" x="5472113" y="2362200"/>
          <p14:tracePt t="71578" x="5472113" y="2373313"/>
          <p14:tracePt t="71598" x="5459413" y="2386013"/>
          <p14:tracePt t="71611" x="5448300" y="2386013"/>
          <p14:tracePt t="71631" x="5448300" y="2397125"/>
          <p14:tracePt t="71635" x="5435600" y="2397125"/>
          <p14:tracePt t="71645" x="5435600" y="2409825"/>
          <p14:tracePt t="71646" x="5424488" y="2409825"/>
          <p14:tracePt t="71686" x="5424488" y="2420938"/>
          <p14:tracePt t="71706" x="5411788" y="2420938"/>
          <p14:tracePt t="71715" x="5411788" y="2433638"/>
          <p14:tracePt t="71746" x="5411788" y="2444750"/>
          <p14:tracePt t="71751" x="5400675" y="2444750"/>
          <p14:tracePt t="71758" x="5400675" y="2457450"/>
          <p14:tracePt t="71782" x="5387975" y="2457450"/>
          <p14:tracePt t="71790" x="5387975" y="2468563"/>
          <p14:tracePt t="71823" x="5376863" y="2481263"/>
          <p14:tracePt t="71891" x="5376863" y="2492375"/>
          <p14:tracePt t="71982" x="5376863" y="2505075"/>
          <p14:tracePt t="71995" x="5364163" y="2505075"/>
          <p14:tracePt t="72018" x="5364163" y="2516188"/>
          <p14:tracePt t="72036" x="5353050" y="2516188"/>
          <p14:tracePt t="72058" x="5340350" y="2516188"/>
          <p14:tracePt t="72066" x="5340350" y="2528888"/>
          <p14:tracePt t="72086" x="5340350" y="2540000"/>
          <p14:tracePt t="72126" x="5329238" y="2540000"/>
          <p14:tracePt t="72136" x="5329238" y="2552700"/>
          <p14:tracePt t="72202" x="5329238" y="2563813"/>
          <p14:tracePt t="72230" x="5316538" y="2563813"/>
          <p14:tracePt t="72325" x="5316538" y="2576513"/>
          <p14:tracePt t="72382" x="5316538" y="2587625"/>
          <p14:tracePt t="72414" x="5316538" y="2600325"/>
          <p14:tracePt t="72551" x="5316538" y="2611438"/>
          <p14:tracePt t="72603" x="5316538" y="2624138"/>
          <p14:tracePt t="72638" x="5316538" y="2635250"/>
          <p14:tracePt t="72670" x="5329238" y="2635250"/>
          <p14:tracePt t="73259" x="5329238" y="2647950"/>
          <p14:tracePt t="73282" x="5340350" y="2647950"/>
          <p14:tracePt t="73322" x="5353050" y="2647950"/>
          <p14:tracePt t="73338" x="5364163" y="2647950"/>
          <p14:tracePt t="73350" x="5364163" y="2635250"/>
          <p14:tracePt t="73358" x="5376863" y="2635250"/>
          <p14:tracePt t="73383" x="5376863" y="2624138"/>
          <p14:tracePt t="73390" x="5387975" y="2624138"/>
          <p14:tracePt t="73575" x="5400675" y="2624138"/>
          <p14:tracePt t="73586" x="5411788" y="2624138"/>
          <p14:tracePt t="73591" x="5424488" y="2624138"/>
          <p14:tracePt t="73614" x="5435600" y="2624138"/>
          <p14:tracePt t="73618" x="5448300" y="2624138"/>
          <p14:tracePt t="73634" x="5459413" y="2624138"/>
          <p14:tracePt t="73647" x="5472113" y="2624138"/>
          <p14:tracePt t="73667" x="5483225" y="2624138"/>
          <p14:tracePt t="73715" x="5495925" y="2624138"/>
          <p14:tracePt t="73726" x="5508625" y="2624138"/>
          <p14:tracePt t="73742" x="5519738" y="2624138"/>
          <p14:tracePt t="73759" x="5532438" y="2624138"/>
          <p14:tracePt t="73764" x="5543550" y="2624138"/>
          <p14:tracePt t="73773" x="5556250" y="2624138"/>
          <p14:tracePt t="73802" x="5567363" y="2624138"/>
          <p14:tracePt t="73824" x="5580063" y="2624138"/>
          <p14:tracePt t="73838" x="5591175" y="2624138"/>
          <p14:tracePt t="73855" x="5603875" y="2624138"/>
          <p14:tracePt t="74059" x="5603875" y="2611438"/>
          <p14:tracePt t="74078" x="5603875" y="2600325"/>
          <p14:tracePt t="74086" x="5603875" y="2587625"/>
          <p14:tracePt t="74104" x="5603875" y="2576513"/>
          <p14:tracePt t="74114" x="5614988" y="2563813"/>
          <p14:tracePt t="74123" x="5614988" y="2552700"/>
          <p14:tracePt t="74127" x="5627688" y="2552700"/>
          <p14:tracePt t="74135" x="5627688" y="2540000"/>
          <p14:tracePt t="74138" x="5627688" y="2528888"/>
          <p14:tracePt t="74146" x="5627688" y="2516188"/>
          <p14:tracePt t="74158" x="5638800" y="2516188"/>
          <p14:tracePt t="74169" x="5638800" y="2505075"/>
          <p14:tracePt t="74172" x="5638800" y="2492375"/>
          <p14:tracePt t="74186" x="5651500" y="2492375"/>
          <p14:tracePt t="74198" x="5651500" y="2481263"/>
          <p14:tracePt t="74230" x="5651500" y="2468563"/>
          <p14:tracePt t="74251" x="5651500" y="2457450"/>
          <p14:tracePt t="74266" x="5651500" y="2444750"/>
          <p14:tracePt t="74283" x="5651500" y="2433638"/>
          <p14:tracePt t="74305" x="5651500" y="2420938"/>
          <p14:tracePt t="74312" x="5651500" y="2409825"/>
          <p14:tracePt t="74319" x="5662613" y="2409825"/>
          <p14:tracePt t="74336" x="5662613" y="2397125"/>
          <p14:tracePt t="74342" x="5662613" y="2386013"/>
          <p14:tracePt t="74354" x="5662613" y="2373313"/>
          <p14:tracePt t="74359" x="5662613" y="2362200"/>
          <p14:tracePt t="74368" x="5662613" y="2349500"/>
          <p14:tracePt t="74372" x="5675313" y="2338388"/>
          <p14:tracePt t="74385" x="5675313" y="2325688"/>
          <p14:tracePt t="74387" x="5675313" y="2314575"/>
          <p14:tracePt t="74402" x="5686425" y="2314575"/>
          <p14:tracePt t="74405" x="5686425" y="2301875"/>
          <p14:tracePt t="74426" x="5686425" y="2290763"/>
          <p14:tracePt t="74562" x="5686425" y="2278063"/>
          <p14:tracePt t="74626" x="5686425" y="2265363"/>
          <p14:tracePt t="74650" x="5686425" y="2254250"/>
          <p14:tracePt t="74662" x="5675313" y="2254250"/>
          <p14:tracePt t="74670" x="5675313" y="2241550"/>
          <p14:tracePt t="74691" x="5675313" y="2230438"/>
          <p14:tracePt t="74699" x="5662613" y="2230438"/>
          <p14:tracePt t="74718" x="5662613" y="2217738"/>
          <p14:tracePt t="74738" x="5651500" y="2217738"/>
          <p14:tracePt t="74750" x="5638800" y="2217738"/>
          <p14:tracePt t="74758" x="5638800" y="2206625"/>
          <p14:tracePt t="74774" x="5627688" y="2206625"/>
          <p14:tracePt t="74790" x="5627688" y="2193925"/>
          <p14:tracePt t="74795" x="5614988" y="2193925"/>
          <p14:tracePt t="74807" x="5603875" y="2193925"/>
          <p14:tracePt t="74832" x="5591175" y="2182813"/>
          <p14:tracePt t="74842" x="5580063" y="2182813"/>
          <p14:tracePt t="74890" x="5567363" y="2182813"/>
          <p14:tracePt t="74902" x="5556250" y="2170113"/>
          <p14:tracePt t="75030" x="5543550" y="2170113"/>
          <p14:tracePt t="75042" x="5532438" y="2170113"/>
          <p14:tracePt t="75050" x="5519738" y="2170113"/>
          <p14:tracePt t="75058" x="5508625" y="2170113"/>
          <p14:tracePt t="75070" x="5495925" y="2170113"/>
          <p14:tracePt t="75078" x="5483225" y="2170113"/>
          <p14:tracePt t="75095" x="5472113" y="2170113"/>
          <p14:tracePt t="75126" x="5459413" y="2170113"/>
          <p14:tracePt t="75764" x="5448300" y="2170113"/>
          <p14:tracePt t="75775" x="5435600" y="2170113"/>
          <p14:tracePt t="75780" x="5411788" y="2170113"/>
          <p14:tracePt t="75787" x="5400675" y="2170113"/>
          <p14:tracePt t="75788" x="5387975" y="2182813"/>
          <p14:tracePt t="75796" x="5376863" y="2182813"/>
          <p14:tracePt t="75800" x="5364163" y="2182813"/>
          <p14:tracePt t="75809" x="5353050" y="2193925"/>
          <p14:tracePt t="75823" x="5340350" y="2193925"/>
          <p14:tracePt t="75826" x="5329238" y="2193925"/>
          <p14:tracePt t="75844" x="5316538" y="2193925"/>
          <p14:tracePt t="75844" x="5305425" y="2206625"/>
          <p14:tracePt t="75860" x="5292725" y="2206625"/>
          <p14:tracePt t="75864" x="5292725" y="2217738"/>
          <p14:tracePt t="75876" x="5281613" y="2217738"/>
          <p14:tracePt t="75892" x="5268913" y="2217738"/>
          <p14:tracePt t="75909" x="5257800" y="2217738"/>
          <p14:tracePt t="75913" x="5257800" y="2230438"/>
          <p14:tracePt t="75932" x="5245100" y="2230438"/>
          <p14:tracePt t="75938" x="5245100" y="2241550"/>
          <p14:tracePt t="75945" x="5233988" y="2241550"/>
          <p14:tracePt t="75952" x="5233988" y="2254250"/>
          <p14:tracePt t="75980" x="5221288" y="2254250"/>
          <p14:tracePt t="75984" x="5221288" y="2265363"/>
          <p14:tracePt t="75992" x="5210175" y="2265363"/>
          <p14:tracePt t="76000" x="5210175" y="2278063"/>
          <p14:tracePt t="76009" x="5197475" y="2278063"/>
          <p14:tracePt t="76016" x="5197475" y="2290763"/>
          <p14:tracePt t="76020" x="5186363" y="2290763"/>
          <p14:tracePt t="76027" x="5186363" y="2301875"/>
          <p14:tracePt t="76032" x="5173663" y="2301875"/>
          <p14:tracePt t="76044" x="5173663" y="2314575"/>
          <p14:tracePt t="76048" x="5173663" y="2325688"/>
          <p14:tracePt t="76056" x="5162550" y="2325688"/>
          <p14:tracePt t="76073" x="5162550" y="2338388"/>
          <p14:tracePt t="76077" x="5149850" y="2349500"/>
          <p14:tracePt t="76090" x="5138738" y="2362200"/>
          <p14:tracePt t="76107" x="5138738" y="2373313"/>
          <p14:tracePt t="76112" x="5126038" y="2386013"/>
          <p14:tracePt t="76125" x="5126038" y="2397125"/>
          <p14:tracePt t="76136" x="5126038" y="2409825"/>
          <p14:tracePt t="76148" x="5126038" y="2420938"/>
          <p14:tracePt t="76158" x="5126038" y="2433638"/>
          <p14:tracePt t="76176" x="5126038" y="2444750"/>
          <p14:tracePt t="76184" x="5126038" y="2457450"/>
          <p14:tracePt t="76196" x="5114925" y="2468563"/>
          <p14:tracePt t="76209" x="5114925" y="2481263"/>
          <p14:tracePt t="76233" x="5114925" y="2492375"/>
          <p14:tracePt t="76244" x="5114925" y="2505075"/>
          <p14:tracePt t="76260" x="5114925" y="2516188"/>
          <p14:tracePt t="76280" x="5114925" y="2528888"/>
          <p14:tracePt t="76292" x="5114925" y="2540000"/>
          <p14:tracePt t="76316" x="5114925" y="2552700"/>
          <p14:tracePt t="76328" x="5114925" y="2563813"/>
          <p14:tracePt t="76360" x="5114925" y="2576513"/>
          <p14:tracePt t="76380" x="5114925" y="2587625"/>
          <p14:tracePt t="76412" x="5114925" y="2600325"/>
          <p14:tracePt t="76425" x="5114925" y="2611438"/>
          <p14:tracePt t="76472" x="5114925" y="2624138"/>
          <p14:tracePt t="76488" x="5126038" y="2624138"/>
          <p14:tracePt t="76496" x="5126038" y="2635250"/>
          <p14:tracePt t="76504" x="5138738" y="2635250"/>
          <p14:tracePt t="76526" x="5149850" y="2647950"/>
          <p14:tracePt t="76541" x="5149850" y="2659063"/>
          <p14:tracePt t="76544" x="5162550" y="2659063"/>
          <p14:tracePt t="76549" x="5173663" y="2659063"/>
          <p14:tracePt t="76559" x="5173663" y="2671763"/>
          <p14:tracePt t="76564" x="5186363" y="2671763"/>
          <p14:tracePt t="76575" x="5197475" y="2671763"/>
          <p14:tracePt t="76580" x="5210175" y="2682875"/>
          <p14:tracePt t="76592" x="5221288" y="2682875"/>
          <p14:tracePt t="76596" x="5233988" y="2682875"/>
          <p14:tracePt t="76608" x="5245100" y="2695575"/>
          <p14:tracePt t="76611" x="5257800" y="2695575"/>
          <p14:tracePt t="76624" x="5268913" y="2695575"/>
          <p14:tracePt t="76642" x="5281613" y="2695575"/>
          <p14:tracePt t="76660" x="5292725" y="2695575"/>
          <p14:tracePt t="76664" x="5292725" y="2706688"/>
          <p14:tracePt t="76760" x="5305425" y="2706688"/>
          <p14:tracePt t="76772" x="5316538" y="2706688"/>
          <p14:tracePt t="76779" x="5329238" y="2706688"/>
          <p14:tracePt t="76800" x="5340350" y="2706688"/>
          <p14:tracePt t="76812" x="5353050" y="2706688"/>
          <p14:tracePt t="76820" x="5364163" y="2706688"/>
          <p14:tracePt t="76844" x="5376863" y="2706688"/>
          <p14:tracePt t="77074" x="5387975" y="2706688"/>
          <p14:tracePt t="77089" x="5400675" y="2706688"/>
          <p14:tracePt t="77097" x="5411788" y="2706688"/>
          <p14:tracePt t="77112" x="5424488" y="2706688"/>
          <p14:tracePt t="77127" x="5435600" y="2706688"/>
          <p14:tracePt t="77134" x="5448300" y="2706688"/>
          <p14:tracePt t="77145" x="5459413" y="2706688"/>
          <p14:tracePt t="77157" x="5459413" y="2695575"/>
          <p14:tracePt t="77159" x="5472113" y="2695575"/>
          <p14:tracePt t="77164" x="5483225" y="2695575"/>
          <p14:tracePt t="77184" x="5495925" y="2695575"/>
          <p14:tracePt t="77341" x="5495925" y="2682875"/>
          <p14:tracePt t="77596" x="5495925" y="2695575"/>
          <p14:tracePt t="77608" x="5508625" y="2695575"/>
          <p14:tracePt t="77612" x="5508625" y="2706688"/>
          <p14:tracePt t="77620" x="5519738" y="2706688"/>
          <p14:tracePt t="77634" x="5519738" y="2719388"/>
          <p14:tracePt t="77765" x="5532438" y="2730500"/>
          <p14:tracePt t="77774" x="5543550" y="2730500"/>
          <p14:tracePt t="77793" x="5567363" y="2719388"/>
          <p14:tracePt t="77793" x="5580063" y="2719388"/>
          <p14:tracePt t="77797" x="5591175" y="2706688"/>
          <p14:tracePt t="77808" x="5603875" y="2695575"/>
          <p14:tracePt t="77808" x="5614988" y="2682875"/>
          <p14:tracePt t="77813" x="5627688" y="2682875"/>
          <p14:tracePt t="77822" x="5638800" y="2671763"/>
          <p14:tracePt t="77826" x="5651500" y="2671763"/>
          <p14:tracePt t="77829" x="5651500" y="2659063"/>
          <p14:tracePt t="77847" x="5662613" y="2647950"/>
          <p14:tracePt t="77847" x="5686425" y="2624138"/>
          <p14:tracePt t="77857" x="5699125" y="2611438"/>
          <p14:tracePt t="77868" x="5699125" y="2600325"/>
          <p14:tracePt t="77881" x="5710238" y="2587625"/>
          <p14:tracePt t="77898" x="5722938" y="2576513"/>
          <p14:tracePt t="77916" x="5722938" y="2563813"/>
          <p14:tracePt t="77924" x="5722938" y="2552700"/>
          <p14:tracePt t="77940" x="5722938" y="2540000"/>
          <p14:tracePt t="77951" x="5734050" y="2540000"/>
          <p14:tracePt t="77984" x="5734050" y="2528888"/>
          <p14:tracePt t="78004" x="5734050" y="2516188"/>
          <p14:tracePt t="78020" x="5746750" y="2516188"/>
          <p14:tracePt t="78036" x="5746750" y="2505075"/>
          <p14:tracePt t="78048" x="5757863" y="2492375"/>
          <p14:tracePt t="78060" x="5757863" y="2481263"/>
          <p14:tracePt t="78063" x="5770563" y="2481263"/>
          <p14:tracePt t="78076" x="5781675" y="2468563"/>
          <p14:tracePt t="78083" x="5781675" y="2457450"/>
          <p14:tracePt t="78104" x="5794375" y="2457450"/>
          <p14:tracePt t="78128" x="5794375" y="2444750"/>
          <p14:tracePt t="78309" x="5794375" y="2457450"/>
          <p14:tracePt t="78317" x="5781675" y="2457450"/>
          <p14:tracePt t="78328" x="5781675" y="2468563"/>
          <p14:tracePt t="78332" x="5781675" y="2481263"/>
          <p14:tracePt t="78333" x="5770563" y="2492375"/>
          <p14:tracePt t="78345" x="5757863" y="2505075"/>
          <p14:tracePt t="78347" x="5757863" y="2516188"/>
          <p14:tracePt t="78362" x="5746750" y="2528888"/>
          <p14:tracePt t="78365" x="5746750" y="2540000"/>
          <p14:tracePt t="78366" x="5734050" y="2552700"/>
          <p14:tracePt t="78372" x="5734050" y="2563813"/>
          <p14:tracePt t="78385" x="5722938" y="2563813"/>
          <p14:tracePt t="78388" x="5722938" y="2576513"/>
          <p14:tracePt t="78429" x="5722938" y="2587625"/>
          <p14:tracePt t="78528" x="5722938" y="2576513"/>
          <p14:tracePt t="78540" x="5722938" y="2563813"/>
          <p14:tracePt t="78548" x="5734050" y="2552700"/>
          <p14:tracePt t="78556" x="5746750" y="2540000"/>
          <p14:tracePt t="78564" x="5746750" y="2528888"/>
          <p14:tracePt t="78574" x="5746750" y="2516188"/>
          <p14:tracePt t="78588" x="5757863" y="2516188"/>
          <p14:tracePt t="78592" x="5757863" y="2505075"/>
          <p14:tracePt t="78593" x="5770563" y="2492375"/>
          <p14:tracePt t="78605" x="5781675" y="2481263"/>
          <p14:tracePt t="78622" x="5781675" y="2468563"/>
          <p14:tracePt t="78777" x="5781675" y="2457450"/>
          <p14:tracePt t="78793" x="5781675" y="2444750"/>
          <p14:tracePt t="78797" x="5794375" y="2444750"/>
          <p14:tracePt t="78816" x="5794375" y="2433638"/>
          <p14:tracePt t="78909" x="5794375" y="2420938"/>
          <p14:tracePt t="78916" x="5805488" y="2420938"/>
          <p14:tracePt t="79244" x="5805488" y="2409825"/>
          <p14:tracePt t="79250" x="5818188" y="2409825"/>
          <p14:tracePt t="79264" x="5829300" y="2397125"/>
          <p14:tracePt t="79271" x="5829300" y="2386013"/>
          <p14:tracePt t="79289" x="5829300" y="2373313"/>
          <p14:tracePt t="79297" x="5829300" y="2362200"/>
          <p14:tracePt t="79308" x="5842000" y="2362200"/>
          <p14:tracePt t="79315" x="5842000" y="2349500"/>
          <p14:tracePt t="79346" x="5842000" y="2338388"/>
          <p14:tracePt t="79356" x="5842000" y="2325688"/>
          <p14:tracePt t="79364" x="5853113" y="2325688"/>
          <p14:tracePt t="79384" x="5853113" y="2314575"/>
          <p14:tracePt t="79396" x="5853113" y="2301875"/>
          <p14:tracePt t="79524" x="5853113" y="2290763"/>
          <p14:tracePt t="79536" x="5853113" y="2278063"/>
          <p14:tracePt t="79552" x="5853113" y="2265363"/>
          <p14:tracePt t="79557" x="5865813" y="2265363"/>
          <p14:tracePt t="79565" x="5865813" y="2254250"/>
          <p14:tracePt t="79570" x="5876925" y="2254250"/>
          <p14:tracePt t="79581" x="5876925" y="2241550"/>
          <p14:tracePt t="79588" x="5876925" y="2230438"/>
          <p14:tracePt t="79613" x="5876925" y="2217738"/>
          <p14:tracePt t="79628" x="5876925" y="2206625"/>
          <p14:tracePt t="79635" x="5889625" y="2206625"/>
          <p14:tracePt t="79664" x="5889625" y="2193925"/>
          <p14:tracePt t="80168" x="5889625" y="2182813"/>
          <p14:tracePt t="80176" x="5889625" y="2170113"/>
          <p14:tracePt t="80192" x="5900738" y="2159000"/>
          <p14:tracePt t="80216" x="5900738" y="2146300"/>
          <p14:tracePt t="80246" x="5900738" y="2135188"/>
          <p14:tracePt t="81112" x="5900738" y="2122488"/>
          <p14:tracePt t="81128" x="5900738" y="2111375"/>
          <p14:tracePt t="81156" x="5900738" y="2098675"/>
          <p14:tracePt t="81164" x="5889625" y="2098675"/>
          <p14:tracePt t="81184" x="5876925" y="2098675"/>
          <p14:tracePt t="81201" x="5865813" y="2098675"/>
          <p14:tracePt t="81211" x="5853113" y="2098675"/>
          <p14:tracePt t="81228" x="5842000" y="2098675"/>
          <p14:tracePt t="81260" x="5829300" y="2098675"/>
          <p14:tracePt t="81344" x="5818188" y="2098675"/>
          <p14:tracePt t="81517" x="5805488" y="2098675"/>
          <p14:tracePt t="81525" x="5805488" y="2111375"/>
          <p14:tracePt t="81532" x="5794375" y="2111375"/>
          <p14:tracePt t="81546" x="5781675" y="2111375"/>
          <p14:tracePt t="81552" x="5781675" y="2122488"/>
          <p14:tracePt t="81572" x="5770563" y="2122488"/>
          <p14:tracePt t="81584" x="5757863" y="2122488"/>
          <p14:tracePt t="81592" x="5746750" y="2122488"/>
          <p14:tracePt t="81604" x="5746750" y="2135188"/>
          <p14:tracePt t="81612" x="5734050" y="2135188"/>
          <p14:tracePt t="81618" x="5734050" y="2146300"/>
          <p14:tracePt t="81624" x="5722938" y="2146300"/>
          <p14:tracePt t="81649" x="5710238" y="2146300"/>
          <p14:tracePt t="81672" x="5710238" y="2159000"/>
          <p14:tracePt t="81684" x="5699125" y="2159000"/>
          <p14:tracePt t="81720" x="5686425" y="2159000"/>
          <p14:tracePt t="81736" x="5675313" y="2159000"/>
          <p14:tracePt t="81740" x="5675313" y="2170113"/>
          <p14:tracePt t="81760" x="5662613" y="2170113"/>
          <p14:tracePt t="81781" x="5651500" y="2170113"/>
          <p14:tracePt t="81792" x="5651500" y="2182813"/>
          <p14:tracePt t="81812" x="5638800" y="2182813"/>
          <p14:tracePt t="81824" x="5638800" y="2193925"/>
          <p14:tracePt t="81844" x="5627688" y="2193925"/>
          <p14:tracePt t="81869" x="5614988" y="2193925"/>
          <p14:tracePt t="81876" x="5614988" y="2206625"/>
          <p14:tracePt t="81892" x="5603875" y="2206625"/>
          <p14:tracePt t="81916" x="5603875" y="2217738"/>
          <p14:tracePt t="81935" x="5591175" y="2217738"/>
          <p14:tracePt t="82005" x="5580063" y="2217738"/>
          <p14:tracePt t="82019" x="5580063" y="2230438"/>
          <p14:tracePt t="82160" x="5567363" y="2230438"/>
          <p14:tracePt t="82192" x="5567363" y="2241550"/>
          <p14:tracePt t="82477" x="5556250" y="2241550"/>
          <p14:tracePt t="82497" x="5556250" y="2254250"/>
          <p14:tracePt t="82501" x="5543550" y="2254250"/>
          <p14:tracePt t="82516" x="5532438" y="2254250"/>
          <p14:tracePt t="82540" x="5519738" y="2254250"/>
          <p14:tracePt t="82553" x="5519738" y="2265363"/>
          <p14:tracePt t="82564" x="5519738" y="2278063"/>
          <p14:tracePt t="82581" x="5508625" y="2278063"/>
          <p14:tracePt t="83899" x="5495925" y="2278063"/>
          <p14:tracePt t="83910" x="5495925" y="2265363"/>
          <p14:tracePt t="83923" x="5495925" y="2254250"/>
          <p14:tracePt t="83938" x="5483225" y="2254250"/>
          <p14:tracePt t="83942" x="5483225" y="2241550"/>
          <p14:tracePt t="83950" x="5483225" y="2230438"/>
          <p14:tracePt t="83974" x="5483225" y="2217738"/>
          <p14:tracePt t="83989" x="5472113" y="2217738"/>
          <p14:tracePt t="84187" x="5459413" y="2217738"/>
          <p14:tracePt t="84206" x="5448300" y="2217738"/>
          <p14:tracePt t="84219" x="5435600" y="2217738"/>
          <p14:tracePt t="84230" x="5435600" y="2230438"/>
          <p14:tracePt t="84238" x="5424488" y="2230438"/>
          <p14:tracePt t="84260" x="5411788" y="2230438"/>
          <p14:tracePt t="84266" x="5411788" y="2241550"/>
          <p14:tracePt t="84277" x="5400675" y="2241550"/>
          <p14:tracePt t="84286" x="5400675" y="2254250"/>
          <p14:tracePt t="84294" x="5387975" y="2254250"/>
          <p14:tracePt t="84318" x="5387975" y="2265363"/>
          <p14:tracePt t="84338" x="5376863" y="2265363"/>
          <p14:tracePt t="84346" x="5376863" y="2278063"/>
          <p14:tracePt t="84462" x="5376863" y="2290763"/>
          <p14:tracePt t="84478" x="5376863" y="2301875"/>
          <p14:tracePt t="84502" x="5376863" y="2314575"/>
          <p14:tracePt t="84516" x="5364163" y="2325688"/>
          <p14:tracePt t="84550" x="5364163" y="2338388"/>
          <p14:tracePt t="84564" x="5364163" y="2349500"/>
          <p14:tracePt t="84568" x="5353050" y="2349500"/>
          <p14:tracePt t="84598" x="5353050" y="2362200"/>
          <p14:tracePt t="84603" x="5340350" y="2362200"/>
          <p14:tracePt t="84616" x="5340350" y="2373313"/>
          <p14:tracePt t="84627" x="5329238" y="2373313"/>
          <p14:tracePt t="84633" x="5329238" y="2386013"/>
          <p14:tracePt t="84658" x="5329238" y="2397125"/>
          <p14:tracePt t="84670" x="5329238" y="2409825"/>
          <p14:tracePt t="84731" x="5329238" y="2420938"/>
          <p14:tracePt t="84735" x="5316538" y="2420938"/>
          <p14:tracePt t="85014" x="5329238" y="2409825"/>
          <p14:tracePt t="85020" x="5329238" y="2397125"/>
          <p14:tracePt t="85024" x="5353050" y="2349500"/>
          <p14:tracePt t="85028" x="5376863" y="2338388"/>
          <p14:tracePt t="85033" x="5411788" y="2278063"/>
          <p14:tracePt t="85034" x="5435600" y="2230438"/>
          <p14:tracePt t="85044" x="5472113" y="2159000"/>
          <p14:tracePt t="85048" x="5495925" y="2146300"/>
          <p14:tracePt t="85049" x="5519738" y="2098675"/>
          <p14:tracePt t="85053" x="5532438" y="2074863"/>
          <p14:tracePt t="85066" x="5543550" y="2063750"/>
          <p14:tracePt t="85068" x="5556250" y="2039938"/>
          <p14:tracePt t="85068" x="5567363" y="2016125"/>
          <p14:tracePt t="85073" x="5580063" y="2003425"/>
          <p14:tracePt t="85083" x="5591175" y="1992313"/>
          <p14:tracePt t="85086" x="5603875" y="1968500"/>
          <p14:tracePt t="85086" x="5627688" y="1955800"/>
          <p14:tracePt t="85091" x="5651500" y="1931988"/>
          <p14:tracePt t="85099" x="5662613" y="1920875"/>
          <p14:tracePt t="85100" x="5675313" y="1908175"/>
          <p14:tracePt t="85106" x="5686425" y="1897063"/>
          <p14:tracePt t="85116" x="5710238" y="1873250"/>
          <p14:tracePt t="85119" x="5746750" y="1836738"/>
          <p14:tracePt t="85120" x="5746750" y="1824038"/>
          <p14:tracePt t="85124" x="5781675" y="1789113"/>
          <p14:tracePt t="85132" x="5794375" y="1776413"/>
          <p14:tracePt t="85133" x="5805488" y="1776413"/>
          <p14:tracePt t="85134" x="5818188" y="1765300"/>
          <p14:tracePt t="85138" x="5818188" y="1752600"/>
          <p14:tracePt t="85149" x="5829300" y="1752600"/>
          <p14:tracePt t="85152" x="5829300" y="1741488"/>
          <p14:tracePt t="85153" x="5842000" y="1728788"/>
          <p14:tracePt t="85156" x="5853113" y="1717675"/>
          <p14:tracePt t="85165" x="5853113" y="1704975"/>
          <p14:tracePt t="85167" x="5865813" y="1693863"/>
          <p14:tracePt t="85168" x="5876925" y="1693863"/>
          <p14:tracePt t="85171" x="5889625" y="1681163"/>
          <p14:tracePt t="85182" x="5889625" y="1670050"/>
          <p14:tracePt t="85185" x="5900738" y="1670050"/>
          <p14:tracePt t="85185" x="5900738" y="1657350"/>
          <p14:tracePt t="85186" x="5913438" y="1657350"/>
          <p14:tracePt t="85190" x="5924550" y="1646238"/>
          <p14:tracePt t="85199" x="5937250" y="1622425"/>
          <p14:tracePt t="85200" x="5948363" y="1609725"/>
          <p14:tracePt t="85204" x="5961063" y="1598613"/>
          <p14:tracePt t="85215" x="5984875" y="1574800"/>
          <p14:tracePt t="85218" x="6019800" y="1538288"/>
          <p14:tracePt t="85219" x="6067425" y="1503363"/>
          <p14:tracePt t="85223" x="6080125" y="1479550"/>
          <p14:tracePt t="85232" x="6127750" y="1431925"/>
          <p14:tracePt t="85234" x="6164263" y="1395413"/>
          <p14:tracePt t="85234" x="6199188" y="1335088"/>
          <p14:tracePt t="85238" x="6259513" y="1300163"/>
          <p14:tracePt t="85249" x="6318250" y="1216025"/>
          <p14:tracePt t="85252" x="6365875" y="1120775"/>
          <p14:tracePt t="85252" x="6437313" y="1025525"/>
          <p14:tracePt t="85257" x="6473825" y="954088"/>
          <p14:tracePt t="85265" x="6497638" y="882650"/>
          <p14:tracePt t="85267" x="6532563" y="811213"/>
          <p14:tracePt t="85268" x="6545263" y="798513"/>
          <p14:tracePt t="85272" x="6556375" y="750888"/>
          <p14:tracePt t="85282" x="6580188" y="703263"/>
          <p14:tracePt t="85285" x="6580188" y="679450"/>
          <p14:tracePt t="85285" x="6604000" y="644525"/>
          <p14:tracePt t="85290" x="6616700" y="620713"/>
          <p14:tracePt t="85299" x="6627813" y="596900"/>
          <p14:tracePt t="85300" x="6640513" y="584200"/>
          <p14:tracePt t="85304" x="6640513" y="573088"/>
          <p14:tracePt t="85315" x="6651625" y="573088"/>
          <p14:tracePt t="85318" x="6664325" y="549275"/>
          <p14:tracePt t="85319" x="6664325" y="536575"/>
          <p14:tracePt t="85322" x="6675438" y="525463"/>
          <p14:tracePt t="85332" x="6675438" y="501650"/>
          <p14:tracePt t="85333" x="6688138" y="488950"/>
          <p14:tracePt t="85334" x="6688138" y="465138"/>
          <p14:tracePt t="85342" x="6699250" y="441325"/>
          <p14:tracePt t="85349" x="6699250" y="428625"/>
          <p14:tracePt t="85353" x="6699250" y="404813"/>
          <p14:tracePt t="85365" x="6711950" y="393700"/>
          <p14:tracePt t="85367" x="6711950" y="369888"/>
          <p14:tracePt t="85367" x="6724650" y="357188"/>
          <p14:tracePt t="85371" x="6724650" y="333375"/>
          <p14:tracePt t="85382" x="6724650" y="322263"/>
          <p14:tracePt t="85385" x="6735763" y="309563"/>
          <p14:tracePt t="85386" x="6748463" y="274638"/>
          <p14:tracePt t="85390" x="6748463" y="250825"/>
          <p14:tracePt t="85399" x="6759575" y="227013"/>
          <p14:tracePt t="85400" x="6772275" y="214313"/>
          <p14:tracePt t="85403" x="6772275" y="203200"/>
          <p14:tracePt t="85415" x="6783388" y="179388"/>
          <p14:tracePt t="85419" x="6796088" y="155575"/>
          <p14:tracePt t="85419" x="6807200" y="155575"/>
          <p14:tracePt t="85423" x="6807200" y="142875"/>
          <p14:tracePt t="85432" x="6819900" y="119063"/>
          <p14:tracePt t="85433" x="6831013" y="107950"/>
          <p14:tracePt t="85434" x="6831013" y="84138"/>
          <p14:tracePt t="85438" x="6843713" y="71438"/>
          <p14:tracePt t="85449" x="6854825" y="60325"/>
          <p14:tracePt t="85452" x="6854825" y="47625"/>
          <p14:tracePt t="85452" x="6878638" y="238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08E61C-7473-9DAB-32F3-E6F0FB28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52EB9-542A-830C-1DC2-FDBF107B1026}"/>
              </a:ext>
            </a:extLst>
          </p:cNvPr>
          <p:cNvSpPr txBox="1"/>
          <p:nvPr/>
        </p:nvSpPr>
        <p:spPr>
          <a:xfrm>
            <a:off x="3686831" y="96319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 VERT-X  time-line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07C6C-A817-98BA-B559-AC11A75C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A306FD-D62C-7E10-85D1-2BD08A3AE292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74AB2EC-6CB1-CE73-9EB9-6C2ACB65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91" y="1230888"/>
            <a:ext cx="7750609" cy="50038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B58F0F-5392-C804-A3BF-E8F5D12EF60A}"/>
              </a:ext>
            </a:extLst>
          </p:cNvPr>
          <p:cNvGrpSpPr/>
          <p:nvPr/>
        </p:nvGrpSpPr>
        <p:grpSpPr>
          <a:xfrm>
            <a:off x="138896" y="2166326"/>
            <a:ext cx="4383816" cy="2657045"/>
            <a:chOff x="2871284" y="2021506"/>
            <a:chExt cx="6182230" cy="37470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5E4F28-7533-172F-C24B-C2D16F322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1284" y="2021506"/>
              <a:ext cx="2527901" cy="3577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823AB6-8FAC-7CAB-CD23-37BB3A9E9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2109" y="3591168"/>
              <a:ext cx="2474747" cy="21773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532193-B623-6B09-5567-7F8E67FB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9475" y="2119793"/>
              <a:ext cx="1314039" cy="349584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74B0CE4-FF36-F4C2-5BEC-BEBFE0EB14D7}"/>
                </a:ext>
              </a:extLst>
            </p:cNvPr>
            <p:cNvCxnSpPr/>
            <p:nvPr/>
          </p:nvCxnSpPr>
          <p:spPr>
            <a:xfrm flipV="1">
              <a:off x="4246652" y="4131586"/>
              <a:ext cx="1753487" cy="548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D64A738-716E-EC8B-0340-9256299392FE}"/>
                </a:ext>
              </a:extLst>
            </p:cNvPr>
            <p:cNvCxnSpPr>
              <a:cxnSpLocks/>
            </p:cNvCxnSpPr>
            <p:nvPr/>
          </p:nvCxnSpPr>
          <p:spPr>
            <a:xfrm>
              <a:off x="4013999" y="4925516"/>
              <a:ext cx="2284509" cy="3596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7757DA-5CBF-7C76-C2E8-74B06AF5B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6173" y="2464825"/>
              <a:ext cx="1685671" cy="1445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AC9AC4-4DF6-2914-E76F-BBBEE884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326169" y="4762759"/>
              <a:ext cx="1937844" cy="6714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1005356-823B-D447-C6A2-233A8EC4FBE1}"/>
              </a:ext>
            </a:extLst>
          </p:cNvPr>
          <p:cNvSpPr/>
          <p:nvPr/>
        </p:nvSpPr>
        <p:spPr>
          <a:xfrm>
            <a:off x="1931429" y="1988017"/>
            <a:ext cx="3007723" cy="3105472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29858-6132-8A45-98A3-2641C282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8AA84-0906-7B39-9A56-58563ED93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53" y="816380"/>
            <a:ext cx="1964171" cy="55344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32FB3-E99C-41CB-C368-3F7B80EE75DE}"/>
              </a:ext>
            </a:extLst>
          </p:cNvPr>
          <p:cNvGrpSpPr/>
          <p:nvPr/>
        </p:nvGrpSpPr>
        <p:grpSpPr>
          <a:xfrm>
            <a:off x="0" y="34479"/>
            <a:ext cx="12087922" cy="805869"/>
            <a:chOff x="0" y="-92866"/>
            <a:chExt cx="12087922" cy="8058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E3049A-0B2B-9520-05AB-2202BBBF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66592"/>
              <a:ext cx="1100138" cy="779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1309C4-FD6F-C1D1-0D03-6C81B69413DA}"/>
                </a:ext>
              </a:extLst>
            </p:cNvPr>
            <p:cNvSpPr txBox="1"/>
            <p:nvPr/>
          </p:nvSpPr>
          <p:spPr>
            <a:xfrm>
              <a:off x="3238204" y="-92866"/>
              <a:ext cx="7371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cs typeface="Arial" panose="020B0604020202020204" pitchFamily="34" charset="0"/>
                </a:rPr>
                <a:t>The </a:t>
              </a:r>
              <a:r>
                <a:rPr lang="it-IT" sz="3600" b="1" dirty="0" err="1">
                  <a:cs typeface="Arial" panose="020B0604020202020204" pitchFamily="34" charset="0"/>
                </a:rPr>
                <a:t>x-ray</a:t>
              </a:r>
              <a:r>
                <a:rPr lang="it-IT" sz="3600" b="1" dirty="0">
                  <a:cs typeface="Arial" panose="020B0604020202020204" pitchFamily="34" charset="0"/>
                </a:rPr>
                <a:t> tube assembly (XTA)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5D3275-D6D3-381B-413C-5060B906BB78}"/>
                </a:ext>
              </a:extLst>
            </p:cNvPr>
            <p:cNvCxnSpPr>
              <a:cxnSpLocks/>
            </p:cNvCxnSpPr>
            <p:nvPr/>
          </p:nvCxnSpPr>
          <p:spPr>
            <a:xfrm>
              <a:off x="553753" y="615146"/>
              <a:ext cx="11534169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4E6A02-A9CF-17BD-1123-359C46F83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48614" y="2489673"/>
            <a:ext cx="4383515" cy="1878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5A8377-A3BA-B874-1BCF-A647096C7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27943" y="2197571"/>
            <a:ext cx="4383514" cy="24628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E6EFA-D4BC-14D1-2BD6-67CE1ECDC405}"/>
              </a:ext>
            </a:extLst>
          </p:cNvPr>
          <p:cNvSpPr txBox="1"/>
          <p:nvPr/>
        </p:nvSpPr>
        <p:spPr>
          <a:xfrm>
            <a:off x="2603976" y="988596"/>
            <a:ext cx="136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parallel beam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32AB0F-3C1C-E16F-661E-719FAF6FAB2A}"/>
              </a:ext>
            </a:extLst>
          </p:cNvPr>
          <p:cNvSpPr txBox="1"/>
          <p:nvPr/>
        </p:nvSpPr>
        <p:spPr>
          <a:xfrm>
            <a:off x="2603976" y="2256117"/>
            <a:ext cx="1025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collimator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9FA4B0-4456-82D4-C9C1-ED95AA58DC27}"/>
              </a:ext>
            </a:extLst>
          </p:cNvPr>
          <p:cNvSpPr txBox="1"/>
          <p:nvPr/>
        </p:nvSpPr>
        <p:spPr>
          <a:xfrm>
            <a:off x="2603976" y="5904300"/>
            <a:ext cx="1185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x-ray source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7C5CC7-5DEE-BB25-3923-D2CAD7A5D799}"/>
              </a:ext>
            </a:extLst>
          </p:cNvPr>
          <p:cNvCxnSpPr/>
          <p:nvPr/>
        </p:nvCxnSpPr>
        <p:spPr>
          <a:xfrm flipH="1">
            <a:off x="2163337" y="6073577"/>
            <a:ext cx="354587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0603E4-3527-7BD6-4A99-85E0A474E91D}"/>
              </a:ext>
            </a:extLst>
          </p:cNvPr>
          <p:cNvCxnSpPr/>
          <p:nvPr/>
        </p:nvCxnSpPr>
        <p:spPr>
          <a:xfrm flipH="1">
            <a:off x="2172247" y="1157873"/>
            <a:ext cx="354587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0C2EF6-A459-700D-FF37-85201E29E352}"/>
              </a:ext>
            </a:extLst>
          </p:cNvPr>
          <p:cNvCxnSpPr/>
          <p:nvPr/>
        </p:nvCxnSpPr>
        <p:spPr>
          <a:xfrm flipH="1">
            <a:off x="2172247" y="2425394"/>
            <a:ext cx="354587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C4E1E94-5681-F9C2-5AA6-CFB84815B2A3}"/>
              </a:ext>
            </a:extLst>
          </p:cNvPr>
          <p:cNvSpPr txBox="1"/>
          <p:nvPr/>
        </p:nvSpPr>
        <p:spPr>
          <a:xfrm>
            <a:off x="4136418" y="1945225"/>
            <a:ext cx="22995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cs typeface="Arial" panose="020B0604020202020204" pitchFamily="34" charset="0"/>
              </a:rPr>
              <a:t>The </a:t>
            </a:r>
            <a:r>
              <a:rPr lang="it-IT" sz="1800" b="1" dirty="0">
                <a:cs typeface="Arial" panose="020B0604020202020204" pitchFamily="34" charset="0"/>
              </a:rPr>
              <a:t>tube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is</a:t>
            </a:r>
            <a:r>
              <a:rPr lang="it-IT" sz="1800" dirty="0">
                <a:cs typeface="Arial" panose="020B0604020202020204" pitchFamily="34" charset="0"/>
              </a:rPr>
              <a:t> the </a:t>
            </a:r>
            <a:r>
              <a:rPr lang="it-IT" sz="1800" dirty="0" err="1">
                <a:cs typeface="Arial" panose="020B0604020202020204" pitchFamily="34" charset="0"/>
              </a:rPr>
              <a:t>very</a:t>
            </a:r>
            <a:r>
              <a:rPr lang="it-IT" sz="1800" dirty="0">
                <a:cs typeface="Arial" panose="020B0604020202020204" pitchFamily="34" charset="0"/>
              </a:rPr>
              <a:t> core of the </a:t>
            </a:r>
            <a:r>
              <a:rPr lang="it-IT" sz="1800" dirty="0" err="1">
                <a:cs typeface="Arial" panose="020B0604020202020204" pitchFamily="34" charset="0"/>
              </a:rPr>
              <a:t>raster</a:t>
            </a:r>
            <a:r>
              <a:rPr lang="it-IT" sz="1800" dirty="0">
                <a:cs typeface="Arial" panose="020B0604020202020204" pitchFamily="34" charset="0"/>
              </a:rPr>
              <a:t>- </a:t>
            </a:r>
            <a:r>
              <a:rPr lang="it-IT" sz="1800" dirty="0" err="1">
                <a:cs typeface="Arial" panose="020B0604020202020204" pitchFamily="34" charset="0"/>
              </a:rPr>
              <a:t>scan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structure</a:t>
            </a:r>
            <a:r>
              <a:rPr lang="it-IT" sz="1800" dirty="0">
                <a:cs typeface="Arial" panose="020B0604020202020204" pitchFamily="34" charset="0"/>
              </a:rPr>
              <a:t>: </a:t>
            </a:r>
            <a:r>
              <a:rPr lang="it-IT" sz="1800" dirty="0" err="1">
                <a:cs typeface="Arial" panose="020B0604020202020204" pitchFamily="34" charset="0"/>
              </a:rPr>
              <a:t>it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rotates</a:t>
            </a:r>
            <a:r>
              <a:rPr lang="it-IT" sz="1800" dirty="0">
                <a:cs typeface="Arial" panose="020B0604020202020204" pitchFamily="34" charset="0"/>
              </a:rPr>
              <a:t> inside the </a:t>
            </a:r>
            <a:r>
              <a:rPr lang="it-IT" sz="1800" dirty="0" err="1">
                <a:cs typeface="Arial" panose="020B0604020202020204" pitchFamily="34" charset="0"/>
              </a:rPr>
              <a:t>Gimbal</a:t>
            </a:r>
            <a:r>
              <a:rPr lang="it-IT" sz="1800" dirty="0">
                <a:cs typeface="Arial" panose="020B0604020202020204" pitchFamily="34" charset="0"/>
              </a:rPr>
              <a:t> and </a:t>
            </a:r>
            <a:r>
              <a:rPr lang="it-IT" sz="1800" dirty="0" err="1">
                <a:cs typeface="Arial" panose="020B0604020202020204" pitchFamily="34" charset="0"/>
              </a:rPr>
              <a:t>it</a:t>
            </a:r>
            <a:r>
              <a:rPr lang="it-IT" sz="1800" dirty="0">
                <a:cs typeface="Arial" panose="020B0604020202020204" pitchFamily="34" charset="0"/>
              </a:rPr>
              <a:t> supports X-ray source and </a:t>
            </a:r>
            <a:r>
              <a:rPr lang="it-IT" sz="1800" dirty="0" err="1">
                <a:cs typeface="Arial" panose="020B0604020202020204" pitchFamily="34" charset="0"/>
              </a:rPr>
              <a:t>collimator</a:t>
            </a:r>
            <a:r>
              <a:rPr lang="it-IT" sz="1800" dirty="0">
                <a:cs typeface="Arial" panose="020B0604020202020204" pitchFamily="34" charset="0"/>
              </a:rPr>
              <a:t>, keeping </a:t>
            </a:r>
            <a:r>
              <a:rPr lang="it-IT" sz="1800" dirty="0" err="1">
                <a:cs typeface="Arial" panose="020B0604020202020204" pitchFamily="34" charset="0"/>
              </a:rPr>
              <a:t>them</a:t>
            </a:r>
            <a:r>
              <a:rPr lang="it-IT" sz="1800" dirty="0">
                <a:cs typeface="Arial" panose="020B0604020202020204" pitchFamily="34" charset="0"/>
              </a:rPr>
              <a:t> in place.</a:t>
            </a:r>
          </a:p>
        </p:txBody>
      </p:sp>
    </p:spTree>
    <p:extLst>
      <p:ext uri="{BB962C8B-B14F-4D97-AF65-F5344CB8AC3E}">
        <p14:creationId xmlns:p14="http://schemas.microsoft.com/office/powerpoint/2010/main" val="1826953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264488-75C0-A04A-8F7F-67A5E48E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424" y="1109470"/>
            <a:ext cx="5815134" cy="5116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D5DEA-EFE2-324A-AEA0-C611021E4254}"/>
              </a:ext>
            </a:extLst>
          </p:cNvPr>
          <p:cNvSpPr txBox="1"/>
          <p:nvPr/>
        </p:nvSpPr>
        <p:spPr>
          <a:xfrm>
            <a:off x="4118115" y="44258"/>
            <a:ext cx="421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raster-scan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AFF62-39CE-D34F-8016-3BFE12B4ED11}"/>
              </a:ext>
            </a:extLst>
          </p:cNvPr>
          <p:cNvSpPr/>
          <p:nvPr/>
        </p:nvSpPr>
        <p:spPr>
          <a:xfrm>
            <a:off x="186632" y="1156353"/>
            <a:ext cx="3118768" cy="5016758"/>
          </a:xfrm>
          <a:prstGeom prst="rect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The </a:t>
            </a:r>
            <a:r>
              <a:rPr 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base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stainless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steel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is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fixed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part.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It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lays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on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rigid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points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of the vessel and 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discharge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loads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directly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 on the vessel </a:t>
            </a:r>
            <a:r>
              <a:rPr lang="it-IT" sz="1600" dirty="0" err="1">
                <a:solidFill>
                  <a:srgbClr val="000000"/>
                </a:solidFill>
                <a:cs typeface="Arial" panose="020B0604020202020204" pitchFamily="34" charset="0"/>
              </a:rPr>
              <a:t>foundations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endParaRPr lang="it-IT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it-IT" sz="1600" dirty="0">
                <a:cs typeface="Arial" panose="020B0604020202020204" pitchFamily="34" charset="0"/>
              </a:rPr>
              <a:t>The </a:t>
            </a:r>
            <a:r>
              <a:rPr lang="it-IT" sz="1600" b="1" dirty="0">
                <a:cs typeface="Arial" panose="020B0604020202020204" pitchFamily="34" charset="0"/>
              </a:rPr>
              <a:t>bridge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is</a:t>
            </a:r>
            <a:r>
              <a:rPr lang="it-IT" sz="1600" dirty="0">
                <a:cs typeface="Arial" panose="020B0604020202020204" pitchFamily="34" charset="0"/>
              </a:rPr>
              <a:t> the first </a:t>
            </a:r>
            <a:r>
              <a:rPr lang="it-IT" sz="1600" dirty="0" err="1">
                <a:cs typeface="Arial" panose="020B0604020202020204" pitchFamily="34" charset="0"/>
              </a:rPr>
              <a:t>moving</a:t>
            </a:r>
            <a:r>
              <a:rPr lang="it-IT" sz="1600" dirty="0">
                <a:cs typeface="Arial" panose="020B0604020202020204" pitchFamily="34" charset="0"/>
              </a:rPr>
              <a:t> part of the </a:t>
            </a:r>
            <a:r>
              <a:rPr lang="it-IT" sz="1600" dirty="0" err="1">
                <a:cs typeface="Arial" panose="020B0604020202020204" pitchFamily="34" charset="0"/>
              </a:rPr>
              <a:t>Raster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Scan</a:t>
            </a:r>
            <a:r>
              <a:rPr lang="it-IT" sz="1600" dirty="0">
                <a:cs typeface="Arial" panose="020B0604020202020204" pitchFamily="34" charset="0"/>
              </a:rPr>
              <a:t> (</a:t>
            </a:r>
            <a:r>
              <a:rPr lang="it-IT" sz="1600" b="1" dirty="0" err="1">
                <a:cs typeface="Arial" panose="020B0604020202020204" pitchFamily="34" charset="0"/>
              </a:rPr>
              <a:t>translation</a:t>
            </a:r>
            <a:r>
              <a:rPr lang="it-IT" sz="1600" b="1" dirty="0">
                <a:cs typeface="Arial" panose="020B0604020202020204" pitchFamily="34" charset="0"/>
              </a:rPr>
              <a:t> </a:t>
            </a:r>
            <a:r>
              <a:rPr lang="it-IT" sz="1600" b="1" dirty="0" err="1">
                <a:cs typeface="Arial" panose="020B0604020202020204" pitchFamily="34" charset="0"/>
              </a:rPr>
              <a:t>along</a:t>
            </a:r>
            <a:r>
              <a:rPr lang="it-IT" sz="1600" b="1" dirty="0">
                <a:cs typeface="Arial" panose="020B0604020202020204" pitchFamily="34" charset="0"/>
              </a:rPr>
              <a:t> X</a:t>
            </a:r>
            <a:r>
              <a:rPr lang="it-IT" sz="1600" dirty="0"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cs typeface="Arial" panose="020B0604020202020204" pitchFamily="34" charset="0"/>
            </a:endParaRPr>
          </a:p>
          <a:p>
            <a:r>
              <a:rPr lang="it-IT" sz="1600" dirty="0">
                <a:cs typeface="Arial" panose="020B0604020202020204" pitchFamily="34" charset="0"/>
              </a:rPr>
              <a:t>The </a:t>
            </a:r>
            <a:r>
              <a:rPr lang="it-IT" sz="1600" b="1" dirty="0">
                <a:cs typeface="Arial" panose="020B0604020202020204" pitchFamily="34" charset="0"/>
              </a:rPr>
              <a:t>trolley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second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moving</a:t>
            </a:r>
            <a:r>
              <a:rPr lang="it-IT" sz="1600" dirty="0">
                <a:cs typeface="Arial" panose="020B0604020202020204" pitchFamily="34" charset="0"/>
              </a:rPr>
              <a:t> part of the </a:t>
            </a:r>
            <a:r>
              <a:rPr lang="it-IT" sz="1600" dirty="0" err="1">
                <a:cs typeface="Arial" panose="020B0604020202020204" pitchFamily="34" charset="0"/>
              </a:rPr>
              <a:t>Raster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Scan</a:t>
            </a:r>
            <a:r>
              <a:rPr lang="it-IT" sz="1600" dirty="0">
                <a:cs typeface="Arial" panose="020B0604020202020204" pitchFamily="34" charset="0"/>
              </a:rPr>
              <a:t> (</a:t>
            </a:r>
            <a:r>
              <a:rPr lang="it-IT" sz="1600" b="1" dirty="0" err="1">
                <a:cs typeface="Arial" panose="020B0604020202020204" pitchFamily="34" charset="0"/>
              </a:rPr>
              <a:t>translation</a:t>
            </a:r>
            <a:r>
              <a:rPr lang="it-IT" sz="1600" b="1" dirty="0">
                <a:cs typeface="Arial" panose="020B0604020202020204" pitchFamily="34" charset="0"/>
              </a:rPr>
              <a:t> </a:t>
            </a:r>
            <a:r>
              <a:rPr lang="it-IT" sz="1600" b="1" dirty="0" err="1">
                <a:cs typeface="Arial" panose="020B0604020202020204" pitchFamily="34" charset="0"/>
              </a:rPr>
              <a:t>along</a:t>
            </a:r>
            <a:r>
              <a:rPr lang="it-IT" sz="1600" b="1" dirty="0">
                <a:cs typeface="Arial" panose="020B0604020202020204" pitchFamily="34" charset="0"/>
              </a:rPr>
              <a:t> Y</a:t>
            </a:r>
            <a:r>
              <a:rPr lang="it-IT" sz="1600" dirty="0">
                <a:cs typeface="Arial" panose="020B0604020202020204" pitchFamily="34" charset="0"/>
              </a:rPr>
              <a:t>). </a:t>
            </a:r>
            <a:r>
              <a:rPr lang="it-IT" sz="1600" dirty="0" err="1">
                <a:cs typeface="Arial" panose="020B0604020202020204" pitchFamily="34" charset="0"/>
              </a:rPr>
              <a:t>It</a:t>
            </a:r>
            <a:r>
              <a:rPr lang="it-IT" sz="1600" dirty="0">
                <a:cs typeface="Arial" panose="020B0604020202020204" pitchFamily="34" charset="0"/>
              </a:rPr>
              <a:t> slides over the Bridge and </a:t>
            </a:r>
            <a:r>
              <a:rPr lang="it-IT" sz="1600" dirty="0" err="1">
                <a:cs typeface="Arial" panose="020B0604020202020204" pitchFamily="34" charset="0"/>
              </a:rPr>
              <a:t>it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constitutes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fixed</a:t>
            </a:r>
            <a:r>
              <a:rPr lang="it-IT" sz="1600" dirty="0">
                <a:cs typeface="Arial" panose="020B0604020202020204" pitchFamily="34" charset="0"/>
              </a:rPr>
              <a:t> part of the </a:t>
            </a:r>
            <a:r>
              <a:rPr lang="it-IT" sz="1600" dirty="0" err="1">
                <a:cs typeface="Arial" panose="020B0604020202020204" pitchFamily="34" charset="0"/>
              </a:rPr>
              <a:t>Gimbal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mount</a:t>
            </a:r>
            <a:r>
              <a:rPr lang="it-IT" sz="1600" dirty="0">
                <a:cs typeface="Arial" panose="020B0604020202020204" pitchFamily="34" charset="0"/>
              </a:rPr>
              <a:t>.</a:t>
            </a:r>
          </a:p>
          <a:p>
            <a:endParaRPr lang="it-IT" sz="1600" dirty="0">
              <a:cs typeface="Arial" panose="020B0604020202020204" pitchFamily="34" charset="0"/>
            </a:endParaRPr>
          </a:p>
          <a:p>
            <a:r>
              <a:rPr lang="it-IT" sz="1600" dirty="0">
                <a:cs typeface="Arial" panose="020B0604020202020204" pitchFamily="34" charset="0"/>
              </a:rPr>
              <a:t>The </a:t>
            </a:r>
            <a:r>
              <a:rPr lang="it-IT" sz="1600" b="1" dirty="0">
                <a:cs typeface="Arial" panose="020B0604020202020204" pitchFamily="34" charset="0"/>
              </a:rPr>
              <a:t>tube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is</a:t>
            </a:r>
            <a:r>
              <a:rPr lang="it-IT" sz="1600" dirty="0">
                <a:cs typeface="Arial" panose="020B0604020202020204" pitchFamily="34" charset="0"/>
              </a:rPr>
              <a:t> the </a:t>
            </a:r>
            <a:r>
              <a:rPr lang="it-IT" sz="1600" dirty="0" err="1">
                <a:cs typeface="Arial" panose="020B0604020202020204" pitchFamily="34" charset="0"/>
              </a:rPr>
              <a:t>very</a:t>
            </a:r>
            <a:r>
              <a:rPr lang="it-IT" sz="1600" dirty="0">
                <a:cs typeface="Arial" panose="020B0604020202020204" pitchFamily="34" charset="0"/>
              </a:rPr>
              <a:t> core of the </a:t>
            </a:r>
            <a:r>
              <a:rPr lang="it-IT" sz="1600" dirty="0" err="1">
                <a:cs typeface="Arial" panose="020B0604020202020204" pitchFamily="34" charset="0"/>
              </a:rPr>
              <a:t>raster</a:t>
            </a:r>
            <a:r>
              <a:rPr lang="it-IT" sz="1600" dirty="0">
                <a:cs typeface="Arial" panose="020B0604020202020204" pitchFamily="34" charset="0"/>
              </a:rPr>
              <a:t>- </a:t>
            </a:r>
            <a:r>
              <a:rPr lang="it-IT" sz="1600" dirty="0" err="1">
                <a:cs typeface="Arial" panose="020B0604020202020204" pitchFamily="34" charset="0"/>
              </a:rPr>
              <a:t>scan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structure</a:t>
            </a:r>
            <a:endParaRPr lang="it-IT" sz="1600" dirty="0">
              <a:cs typeface="Arial" panose="020B0604020202020204" pitchFamily="34" charset="0"/>
            </a:endParaRPr>
          </a:p>
          <a:p>
            <a:endParaRPr lang="it-IT" sz="1600" dirty="0">
              <a:cs typeface="Arial" panose="020B0604020202020204" pitchFamily="34" charset="0"/>
            </a:endParaRPr>
          </a:p>
          <a:p>
            <a:r>
              <a:rPr lang="it-IT" sz="1600" dirty="0">
                <a:cs typeface="Arial" panose="020B0604020202020204" pitchFamily="34" charset="0"/>
              </a:rPr>
              <a:t>90% of the </a:t>
            </a:r>
            <a:r>
              <a:rPr lang="it-IT" sz="1600" dirty="0" err="1">
                <a:cs typeface="Arial" panose="020B0604020202020204" pitchFamily="34" charset="0"/>
              </a:rPr>
              <a:t>elements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have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been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manufactured</a:t>
            </a:r>
            <a:r>
              <a:rPr lang="it-IT" sz="16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E29173-C108-1D47-B2C2-A998C217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ED3F6-9121-2E94-1DDB-38B5F6A6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0DA985-3301-EEDE-21C5-1D387982A39B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3FCD35-0D31-5009-3754-27ACFFFBB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987" y="2766959"/>
            <a:ext cx="2771381" cy="164784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E1B71-4A4A-48A4-B7EB-C3432227B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345" y="4571436"/>
            <a:ext cx="2885459" cy="16016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4775E-B5E5-0294-6F8F-0CC64986A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9732" y="960548"/>
            <a:ext cx="2785636" cy="164784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8760336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6388" x="6938963" y="71438"/>
          <p14:tracePt t="6395" x="6902450" y="142875"/>
          <p14:tracePt t="6396" x="6878638" y="203200"/>
          <p14:tracePt t="6403" x="6854825" y="274638"/>
          <p14:tracePt t="6406" x="6819900" y="346075"/>
          <p14:tracePt t="6413" x="6796088" y="417513"/>
          <p14:tracePt t="6416" x="6772275" y="488950"/>
          <p14:tracePt t="6416" x="6735763" y="549275"/>
          <p14:tracePt t="6425" x="6711950" y="620713"/>
          <p14:tracePt t="6433" x="6640513" y="763588"/>
          <p14:tracePt t="6434" x="6616700" y="835025"/>
          <p14:tracePt t="6435" x="6604000" y="869950"/>
          <p14:tracePt t="6443" x="6580188" y="942975"/>
          <p14:tracePt t="6456" x="6545263" y="1014413"/>
          <p14:tracePt t="6459" x="6508750" y="1073150"/>
          <p14:tracePt t="6460" x="6508750" y="1096963"/>
          <p14:tracePt t="6469" x="6497638" y="1144588"/>
          <p14:tracePt t="6469" x="6484938" y="1168400"/>
          <p14:tracePt t="6477" x="6473825" y="1181100"/>
          <p14:tracePt t="6489" x="6473825" y="1192213"/>
          <p14:tracePt t="6491" x="6473825" y="1204913"/>
          <p14:tracePt t="6509" x="6450013" y="1216025"/>
          <p14:tracePt t="6517" x="6437313" y="1216025"/>
          <p14:tracePt t="6518" x="6437313" y="1228725"/>
          <p14:tracePt t="6759" x="6426200" y="1228725"/>
          <p14:tracePt t="6768" x="6413500" y="1228725"/>
          <p14:tracePt t="6776" x="6402388" y="1216025"/>
          <p14:tracePt t="6784" x="6389688" y="1216025"/>
          <p14:tracePt t="6794" x="6378575" y="1204913"/>
          <p14:tracePt t="6812" x="6365875" y="1204913"/>
          <p14:tracePt t="6813" x="6283325" y="1157288"/>
          <p14:tracePt t="6813" x="6223000" y="1120775"/>
          <p14:tracePt t="6818" x="6116638" y="1085850"/>
          <p14:tracePt t="6819" x="5972175" y="1038225"/>
          <p14:tracePt t="6829" x="5853113" y="977900"/>
          <p14:tracePt t="6829" x="5710238" y="930275"/>
          <p14:tracePt t="6834" x="5638800" y="893763"/>
          <p14:tracePt t="6845" x="5580063" y="846138"/>
          <p14:tracePt t="6846" x="5483225" y="822325"/>
          <p14:tracePt t="6850" x="5435600" y="811213"/>
          <p14:tracePt t="6851" x="5411788" y="811213"/>
          <p14:tracePt t="6862" x="5400675" y="811213"/>
          <p14:tracePt t="6863" x="5376863" y="798513"/>
          <p14:tracePt t="6864" x="5353050" y="787400"/>
          <p14:tracePt t="6868" x="5329238" y="787400"/>
          <p14:tracePt t="6878" x="5316538" y="787400"/>
          <p14:tracePt t="6903" x="5305425" y="787400"/>
          <p14:tracePt t="6915" x="5292725" y="787400"/>
          <p14:tracePt t="6923" x="5281613" y="787400"/>
          <p14:tracePt t="6931" x="5268913" y="787400"/>
          <p14:tracePt t="6936" x="5257800" y="787400"/>
          <p14:tracePt t="6943" x="5245100" y="798513"/>
          <p14:tracePt t="6948" x="5233988" y="798513"/>
          <p14:tracePt t="6952" x="5221288" y="811213"/>
          <p14:tracePt t="6963" x="5186363" y="811213"/>
          <p14:tracePt t="6968" x="5173663" y="822325"/>
          <p14:tracePt t="6979" x="5162550" y="822325"/>
          <p14:tracePt t="6987" x="5149850" y="822325"/>
          <p14:tracePt t="7023" x="5138738" y="822325"/>
          <p14:tracePt t="7031" x="5126038" y="835025"/>
          <p14:tracePt t="7043" x="5114925" y="835025"/>
          <p14:tracePt t="7047" x="5102225" y="846138"/>
          <p14:tracePt t="7053" x="5091113" y="846138"/>
          <p14:tracePt t="7062" x="5078413" y="846138"/>
          <p14:tracePt t="7062" x="5030788" y="858838"/>
          <p14:tracePt t="7063" x="4983163" y="858838"/>
          <p14:tracePt t="7067" x="4959350" y="858838"/>
          <p14:tracePt t="7078" x="4875213" y="858838"/>
          <p14:tracePt t="7079" x="4779963" y="858838"/>
          <p14:tracePt t="7079" x="4684713" y="858838"/>
          <p14:tracePt t="7083" x="4613275" y="846138"/>
          <p14:tracePt t="7095" x="4589463" y="846138"/>
          <p14:tracePt t="7096" x="4578350" y="835025"/>
          <p14:tracePt t="7100" x="4565650" y="835025"/>
          <p14:tracePt t="7115" x="4554538" y="835025"/>
          <p14:tracePt t="7171" x="4541838" y="835025"/>
          <p14:tracePt t="7183" x="4530725" y="822325"/>
          <p14:tracePt t="7191" x="4530725" y="811213"/>
          <p14:tracePt t="7196" x="4518025" y="811213"/>
          <p14:tracePt t="7199" x="4506913" y="798513"/>
          <p14:tracePt t="7203" x="4506913" y="787400"/>
          <p14:tracePt t="7211" x="4470400" y="763588"/>
          <p14:tracePt t="7215" x="4375150" y="715963"/>
          <p14:tracePt t="7216" x="4256088" y="655638"/>
          <p14:tracePt t="7228" x="4113213" y="608013"/>
          <p14:tracePt t="7229" x="3875088" y="477838"/>
          <p14:tracePt t="7233" x="3814763" y="393700"/>
          <p14:tracePt t="7245" x="3767138" y="333375"/>
          <p14:tracePt t="7246" x="3695700" y="238125"/>
          <p14:tracePt t="7249" x="3660775" y="203200"/>
          <p14:tracePt t="7261" x="3635375" y="155575"/>
          <p14:tracePt t="7263" x="3624263" y="142875"/>
          <p14:tracePt t="7263" x="3611563" y="131763"/>
          <p14:tracePt t="7367" x="3611563" y="142875"/>
          <p14:tracePt t="7383" x="3611563" y="155575"/>
          <p14:tracePt t="7396" x="3611563" y="166688"/>
          <p14:tracePt t="7406" x="3611563" y="179388"/>
          <p14:tracePt t="7417" x="3611563" y="190500"/>
          <p14:tracePt t="7433" x="3611563" y="203200"/>
          <p14:tracePt t="7438" x="3600450" y="203200"/>
          <p14:tracePt t="7448" x="3600450" y="214313"/>
          <p14:tracePt t="7449" x="3587750" y="227013"/>
          <p14:tracePt t="7467" x="3587750" y="238125"/>
          <p14:tracePt t="7475" x="3587750" y="250825"/>
          <p14:tracePt t="7479" x="3576638" y="250825"/>
          <p14:tracePt t="7484" x="3576638" y="261938"/>
          <p14:tracePt t="7493" x="3563938" y="285750"/>
          <p14:tracePt t="7494" x="3563938" y="309563"/>
          <p14:tracePt t="7501" x="3552825" y="322263"/>
          <p14:tracePt t="7502" x="3552825" y="333375"/>
          <p14:tracePt t="7509" x="3529013" y="369888"/>
          <p14:tracePt t="7517" x="3516313" y="393700"/>
          <p14:tracePt t="7522" x="3516313" y="417513"/>
          <p14:tracePt t="7523" x="3505200" y="417513"/>
          <p14:tracePt t="7523" x="3505200" y="428625"/>
          <p14:tracePt t="7532" x="3505200" y="441325"/>
          <p14:tracePt t="7533" x="3492500" y="465138"/>
          <p14:tracePt t="7550" x="3481388" y="512763"/>
          <p14:tracePt t="7551" x="3468688" y="536575"/>
          <p14:tracePt t="7551" x="3468688" y="549275"/>
          <p14:tracePt t="7555" x="3457575" y="560388"/>
          <p14:tracePt t="7562" x="3457575" y="573088"/>
          <p14:tracePt t="7566" x="3444875" y="573088"/>
          <p14:tracePt t="7570" x="3444875" y="584200"/>
          <p14:tracePt t="7572" x="3444875" y="596900"/>
          <p14:tracePt t="7582" x="3433763" y="596900"/>
          <p14:tracePt t="7583" x="3433763" y="608013"/>
          <p14:tracePt t="7583" x="3433763" y="620713"/>
          <p14:tracePt t="7599" x="3433763" y="631825"/>
          <p14:tracePt t="7600" x="3433763" y="644525"/>
          <p14:tracePt t="7600" x="3433763" y="655638"/>
          <p14:tracePt t="7606" x="3433763" y="668338"/>
          <p14:tracePt t="7615" x="3433763" y="679450"/>
          <p14:tracePt t="7620" x="3433763" y="692150"/>
          <p14:tracePt t="7633" x="3433763" y="703263"/>
          <p14:tracePt t="7633" x="3433763" y="715963"/>
          <p14:tracePt t="7643" x="3433763" y="727075"/>
          <p14:tracePt t="7643" x="3433763" y="739775"/>
          <p14:tracePt t="7648" x="3433763" y="750888"/>
          <p14:tracePt t="7651" x="3433763" y="763588"/>
          <p14:tracePt t="7665" x="3433763" y="774700"/>
          <p14:tracePt t="7665" x="3433763" y="787400"/>
          <p14:tracePt t="7668" x="3433763" y="798513"/>
          <p14:tracePt t="7681" x="3433763" y="811213"/>
          <p14:tracePt t="7683" x="3444875" y="835025"/>
          <p14:tracePt t="7687" x="3457575" y="846138"/>
          <p14:tracePt t="7699" x="3457575" y="858838"/>
          <p14:tracePt t="7703" x="3468688" y="869950"/>
          <p14:tracePt t="7716" x="3468688" y="882650"/>
          <p14:tracePt t="7716" x="3481388" y="882650"/>
          <p14:tracePt t="7719" x="3481388" y="893763"/>
          <p14:tracePt t="7731" x="3481388" y="906463"/>
          <p14:tracePt t="7732" x="3516313" y="930275"/>
          <p14:tracePt t="7736" x="3516313" y="942975"/>
          <p14:tracePt t="7748" x="3552825" y="977900"/>
          <p14:tracePt t="7750" x="3587750" y="1001713"/>
          <p14:tracePt t="7754" x="3600450" y="1014413"/>
          <p14:tracePt t="7765" x="3611563" y="1025525"/>
          <p14:tracePt t="7766" x="3684588" y="1096963"/>
          <p14:tracePt t="7770" x="3732213" y="1157288"/>
          <p14:tracePt t="7781" x="3790950" y="1228725"/>
          <p14:tracePt t="7782" x="3957638" y="1395413"/>
          <p14:tracePt t="7783" x="4029075" y="1479550"/>
          <p14:tracePt t="7788" x="4137025" y="1574800"/>
          <p14:tracePt t="7798" x="4243388" y="1704975"/>
          <p14:tracePt t="7799" x="4340225" y="1789113"/>
          <p14:tracePt t="7800" x="4446588" y="1897063"/>
          <p14:tracePt t="7805" x="4530725" y="1992313"/>
          <p14:tracePt t="7815" x="4602163" y="2098675"/>
          <p14:tracePt t="7816" x="4684713" y="2182813"/>
          <p14:tracePt t="7816" x="4745038" y="2254250"/>
          <p14:tracePt t="7821" x="4827588" y="2338388"/>
          <p14:tracePt t="7831" x="4875213" y="2397125"/>
          <p14:tracePt t="7832" x="4959350" y="2505075"/>
          <p14:tracePt t="7837" x="4995863" y="2540000"/>
          <p14:tracePt t="7848" x="5043488" y="2600325"/>
          <p14:tracePt t="7849" x="5091113" y="2671763"/>
          <p14:tracePt t="7853" x="5126038" y="2706688"/>
          <p14:tracePt t="7865" x="5138738" y="2719388"/>
          <p14:tracePt t="7865" x="5186363" y="2779713"/>
          <p14:tracePt t="7869" x="5210175" y="2790825"/>
          <p14:tracePt t="7881" x="5221288" y="2814638"/>
          <p14:tracePt t="7883" x="5281613" y="2886075"/>
          <p14:tracePt t="7883" x="5316538" y="2922588"/>
          <p14:tracePt t="7888" x="5329238" y="2946400"/>
          <p14:tracePt t="7898" x="5364163" y="2981325"/>
          <p14:tracePt t="7899" x="5376863" y="2981325"/>
          <p14:tracePt t="7901" x="5376863" y="2994025"/>
          <p14:tracePt t="7904" x="5387975" y="3017838"/>
          <p14:tracePt t="7915" x="5387975" y="3028950"/>
          <p14:tracePt t="7916" x="5400675" y="3041650"/>
          <p14:tracePt t="7916" x="5435600" y="3076575"/>
          <p14:tracePt t="7921" x="5483225" y="3089275"/>
          <p14:tracePt t="7931" x="5556250" y="3136900"/>
          <p14:tracePt t="7932" x="5686425" y="3208338"/>
          <p14:tracePt t="7937" x="5734050" y="3232150"/>
          <p14:tracePt t="7948" x="5781675" y="3255963"/>
          <p14:tracePt t="7949" x="5818188" y="3255963"/>
          <p14:tracePt t="7953" x="5829300" y="3268663"/>
          <p14:tracePt t="7965" x="5842000" y="3268663"/>
          <p14:tracePt t="7981" x="5853113" y="3268663"/>
          <p14:tracePt t="7982" x="5865813" y="3268663"/>
          <p14:tracePt t="7987" x="5876925" y="3268663"/>
          <p14:tracePt t="7998" x="5889625" y="3268663"/>
          <p14:tracePt t="7999" x="5900738" y="3268663"/>
          <p14:tracePt t="8000" x="5913438" y="3268663"/>
          <p14:tracePt t="8003" x="5937250" y="3268663"/>
          <p14:tracePt t="8015" x="5948363" y="3268663"/>
          <p14:tracePt t="8016" x="5961063" y="3268663"/>
          <p14:tracePt t="8016" x="5984875" y="3268663"/>
          <p14:tracePt t="8020" x="5995988" y="3268663"/>
          <p14:tracePt t="8031" x="6043613" y="3268663"/>
          <p14:tracePt t="8032" x="6164263" y="3255963"/>
          <p14:tracePt t="8037" x="6188075" y="3255963"/>
          <p14:tracePt t="8048" x="6223000" y="3244850"/>
          <p14:tracePt t="8049" x="6365875" y="3195638"/>
          <p14:tracePt t="8053" x="6461125" y="3184525"/>
          <p14:tracePt t="8065" x="6556375" y="3148013"/>
          <p14:tracePt t="8066" x="6711950" y="3113088"/>
          <p14:tracePt t="8070" x="6783388" y="3089275"/>
          <p14:tracePt t="8081" x="6854825" y="3065463"/>
          <p14:tracePt t="8082" x="6915150" y="3041650"/>
          <p14:tracePt t="8083" x="6938963" y="3028950"/>
          <p14:tracePt t="8090" x="6962775" y="3017838"/>
          <p14:tracePt t="8091" x="6973888" y="3005138"/>
          <p14:tracePt t="8100" x="6986588" y="3005138"/>
          <p14:tracePt t="8118" x="6986588" y="2994025"/>
          <p14:tracePt t="8118" x="7010400" y="2994025"/>
          <p14:tracePt t="8351" x="7021513" y="2981325"/>
          <p14:tracePt t="8360" x="7045325" y="2970213"/>
          <p14:tracePt t="8361" x="7116763" y="2946400"/>
          <p14:tracePt t="8365" x="7188200" y="2909888"/>
          <p14:tracePt t="8372" x="7224713" y="2886075"/>
          <p14:tracePt t="8373" x="7272338" y="2886075"/>
          <p14:tracePt t="8382" x="7296150" y="2874963"/>
          <p14:tracePt t="8383" x="7307263" y="2874963"/>
          <p14:tracePt t="8387" x="7319963" y="2874963"/>
          <p14:tracePt t="8475" x="7332663" y="2874963"/>
          <p14:tracePt t="8483" x="7343775" y="2886075"/>
          <p14:tracePt t="8488" x="7343775" y="2898775"/>
          <p14:tracePt t="8503" x="7415213" y="2922588"/>
          <p14:tracePt t="8503" x="7462838" y="2946400"/>
          <p14:tracePt t="8508" x="7475538" y="2946400"/>
          <p14:tracePt t="8513" x="7486650" y="2957513"/>
          <p14:tracePt t="8519" x="7499350" y="2970213"/>
          <p14:tracePt t="8523" x="7510463" y="2970213"/>
          <p14:tracePt t="8524" x="7510463" y="2981325"/>
          <p14:tracePt t="8539" x="7523163" y="2994025"/>
          <p14:tracePt t="8540" x="7534275" y="3005138"/>
          <p14:tracePt t="8541" x="7534275" y="3017838"/>
          <p14:tracePt t="8555" x="7534275" y="3028950"/>
          <p14:tracePt t="8556" x="7546975" y="3028950"/>
          <p14:tracePt t="8572" x="7546975" y="3041650"/>
          <p14:tracePt t="8579" x="7546975" y="3052763"/>
          <p14:tracePt t="8595" x="7546975" y="3065463"/>
          <p14:tracePt t="8611" x="7546975" y="3076575"/>
          <p14:tracePt t="8622" x="7534275" y="3076575"/>
          <p14:tracePt t="8623" x="7523163" y="3089275"/>
          <p14:tracePt t="8631" x="7523163" y="3100388"/>
          <p14:tracePt t="8655" x="7523163" y="3113088"/>
          <p14:tracePt t="8656" x="7510463" y="3113088"/>
          <p14:tracePt t="8663" x="7499350" y="3113088"/>
          <p14:tracePt t="8687" x="7499350" y="3124200"/>
          <p14:tracePt t="8695" x="7486650" y="3124200"/>
          <p14:tracePt t="8711" x="7475538" y="3124200"/>
          <p14:tracePt t="8716" x="7475538" y="3136900"/>
          <p14:tracePt t="8759" x="7462838" y="3136900"/>
          <p14:tracePt t="8767" x="7451725" y="3136900"/>
          <p14:tracePt t="8775" x="7439025" y="3136900"/>
          <p14:tracePt t="8779" x="7427913" y="3124200"/>
          <p14:tracePt t="8799" x="7415213" y="3124200"/>
          <p14:tracePt t="8839" x="7404100" y="3124200"/>
          <p14:tracePt t="8844" x="7404100" y="3113088"/>
          <p14:tracePt t="8856" x="7415213" y="3100388"/>
          <p14:tracePt t="8862" x="7427913" y="3100388"/>
          <p14:tracePt t="8873" x="7427913" y="3089275"/>
          <p14:tracePt t="9007" x="7427913" y="3076575"/>
          <p14:tracePt t="9013" x="7404100" y="3089275"/>
          <p14:tracePt t="9018" x="7356475" y="3089275"/>
          <p14:tracePt t="9024" x="7307263" y="3113088"/>
          <p14:tracePt t="9026" x="7283450" y="3124200"/>
          <p14:tracePt t="9030" x="7283450" y="3136900"/>
          <p14:tracePt t="9041" x="7259638" y="3148013"/>
          <p14:tracePt t="9046" x="7259638" y="3160713"/>
          <p14:tracePt t="9063" x="7259638" y="3171825"/>
          <p14:tracePt t="9068" x="7259638" y="3184525"/>
          <p14:tracePt t="9080" x="7259638" y="3195638"/>
          <p14:tracePt t="9080" x="7248525" y="3208338"/>
          <p14:tracePt t="9084" x="7235825" y="3221038"/>
          <p14:tracePt t="9095" x="7224713" y="3232150"/>
          <p14:tracePt t="9096" x="7224713" y="3244850"/>
          <p14:tracePt t="9097" x="7212013" y="3244850"/>
          <p14:tracePt t="9101" x="7212013" y="3255963"/>
          <p14:tracePt t="9111" x="7200900" y="3268663"/>
          <p14:tracePt t="9113" x="7212013" y="3268663"/>
          <p14:tracePt t="9114" x="7212013" y="3292475"/>
          <p14:tracePt t="9117" x="7212013" y="3303588"/>
          <p14:tracePt t="9128" x="7212013" y="3327400"/>
          <p14:tracePt t="9129" x="7200900" y="3363913"/>
          <p14:tracePt t="9134" x="7188200" y="3435350"/>
          <p14:tracePt t="9145" x="7177088" y="3482975"/>
          <p14:tracePt t="9146" x="7140575" y="3649663"/>
          <p14:tracePt t="9150" x="7105650" y="3709988"/>
          <p14:tracePt t="9162" x="7092950" y="3781425"/>
          <p14:tracePt t="9163" x="7058025" y="3900488"/>
          <p14:tracePt t="9163" x="7021513" y="3971925"/>
          <p14:tracePt t="9168" x="7010400" y="4006850"/>
          <p14:tracePt t="9178" x="6986588" y="4078288"/>
          <p14:tracePt t="9180" x="6986588" y="4127500"/>
          <p14:tracePt t="9180" x="6986588" y="4151313"/>
          <p14:tracePt t="9185" x="6986588" y="4162425"/>
          <p14:tracePt t="9196" x="6986588" y="4186238"/>
          <p14:tracePt t="9198" x="6986588" y="4198938"/>
          <p14:tracePt t="9199" x="6986588" y="4210050"/>
          <p14:tracePt t="9212" x="6986588" y="4222750"/>
          <p14:tracePt t="9213" x="6986588" y="4233863"/>
          <p14:tracePt t="9219" x="6986588" y="4246563"/>
          <p14:tracePt t="9229" x="6973888" y="4257675"/>
          <p14:tracePt t="9234" x="6962775" y="4281488"/>
          <p14:tracePt t="9245" x="6962775" y="4294188"/>
          <p14:tracePt t="9246" x="6950075" y="4329113"/>
          <p14:tracePt t="9252" x="6950075" y="4341813"/>
          <p14:tracePt t="9253" x="6950075" y="4365625"/>
          <p14:tracePt t="9262" x="6950075" y="4376738"/>
          <p14:tracePt t="9263" x="6950075" y="4389438"/>
          <p14:tracePt t="9263" x="6950075" y="4413250"/>
          <p14:tracePt t="9271" x="6950075" y="4424363"/>
          <p14:tracePt t="9278" x="6950075" y="4437063"/>
          <p14:tracePt t="9295" x="6950075" y="4448175"/>
          <p14:tracePt t="9499" x="6950075" y="4460875"/>
          <p14:tracePt t="9504" x="6950075" y="4471988"/>
          <p14:tracePt t="9519" x="6950075" y="4484688"/>
          <p14:tracePt t="9547" x="6950075" y="4495800"/>
          <p14:tracePt t="9607" x="6950075" y="4508500"/>
          <p14:tracePt t="9631" x="6950075" y="4519613"/>
          <p14:tracePt t="9955" x="6950075" y="4532313"/>
          <p14:tracePt t="10015" x="6950075" y="4543425"/>
          <p14:tracePt t="10020" x="6938963" y="4543425"/>
          <p14:tracePt t="10035" x="6938963" y="4556125"/>
          <p14:tracePt t="10059" x="6938963" y="4567238"/>
          <p14:tracePt t="10115" x="6938963" y="4579938"/>
          <p14:tracePt t="10135" x="6938963" y="4592638"/>
          <p14:tracePt t="10247" x="6938963" y="4603750"/>
          <p14:tracePt t="10303" x="6926263" y="4603750"/>
          <p14:tracePt t="10339" x="6926263" y="4616450"/>
          <p14:tracePt t="10363" x="6926263" y="4627563"/>
          <p14:tracePt t="10385" x="6926263" y="4640263"/>
          <p14:tracePt t="10395" x="6938963" y="4651375"/>
          <p14:tracePt t="10651" x="6938963" y="4664075"/>
          <p14:tracePt t="10775" x="6938963" y="4675188"/>
          <p14:tracePt t="10827" x="6938963" y="4687888"/>
          <p14:tracePt t="10847" x="6938963" y="4699000"/>
          <p14:tracePt t="10867" x="6938963" y="4711700"/>
          <p14:tracePt t="10883" x="6926263" y="4711700"/>
          <p14:tracePt t="10888" x="6926263" y="4722813"/>
          <p14:tracePt t="10967" x="6915150" y="4722813"/>
          <p14:tracePt t="10978" x="6915150" y="4735513"/>
          <p14:tracePt t="10996" x="6902450" y="4735513"/>
          <p14:tracePt t="11000" x="6902450" y="4746625"/>
          <p14:tracePt t="11035" x="6902450" y="4759325"/>
          <p14:tracePt t="11075" x="6902450" y="4770438"/>
          <p14:tracePt t="11082" x="6891338" y="4770438"/>
          <p14:tracePt t="11123" x="6891338" y="4783138"/>
          <p14:tracePt t="11215" x="6891338" y="4794250"/>
          <p14:tracePt t="11235" x="6891338" y="4806950"/>
          <p14:tracePt t="11248" x="6891338" y="4818063"/>
          <p14:tracePt t="11859" x="6902450" y="4818063"/>
          <p14:tracePt t="11875" x="6902450" y="4806950"/>
          <p14:tracePt t="11899" x="6915150" y="4806950"/>
          <p14:tracePt t="11911" x="6915150" y="4794250"/>
          <p14:tracePt t="11915" x="6926263" y="4794250"/>
          <p14:tracePt t="11924" x="6938963" y="4783138"/>
          <p14:tracePt t="11932" x="6950075" y="4770438"/>
          <p14:tracePt t="11940" x="6962775" y="4770438"/>
          <p14:tracePt t="11943" x="6962775" y="4759325"/>
          <p14:tracePt t="11944" x="6973888" y="4746625"/>
          <p14:tracePt t="11956" x="6986588" y="4735513"/>
          <p14:tracePt t="11957" x="7010400" y="4722813"/>
          <p14:tracePt t="11961" x="7021513" y="4699000"/>
          <p14:tracePt t="11973" x="7021513" y="4687888"/>
          <p14:tracePt t="11974" x="7034213" y="4675188"/>
          <p14:tracePt t="11975" x="7045325" y="4675188"/>
          <p14:tracePt t="11980" x="7045325" y="4664075"/>
          <p14:tracePt t="11989" x="7058025" y="4664075"/>
          <p14:tracePt t="11991" x="7058025" y="4651375"/>
          <p14:tracePt t="11996" x="7069138" y="4651375"/>
          <p14:tracePt t="12006" x="7069138" y="4640263"/>
          <p14:tracePt t="12015" x="7081838" y="4640263"/>
          <p14:tracePt t="12251" x="7092950" y="4627563"/>
          <p14:tracePt t="12261" x="7092950" y="4616450"/>
          <p14:tracePt t="12267" x="7105650" y="4616450"/>
          <p14:tracePt t="12274" x="7105650" y="4603750"/>
          <p14:tracePt t="12279" x="7116763" y="4592638"/>
          <p14:tracePt t="12283" x="7116763" y="4579938"/>
          <p14:tracePt t="12290" x="7129463" y="4567238"/>
          <p14:tracePt t="12297" x="7129463" y="4556125"/>
          <p14:tracePt t="12297" x="7140575" y="4543425"/>
          <p14:tracePt t="12310" x="7153275" y="4532313"/>
          <p14:tracePt t="12311" x="7164388" y="4495800"/>
          <p14:tracePt t="12311" x="7177088" y="4484688"/>
          <p14:tracePt t="12316" x="7177088" y="4471988"/>
          <p14:tracePt t="12327" x="7200900" y="4448175"/>
          <p14:tracePt t="12328" x="7212013" y="4424363"/>
          <p14:tracePt t="12328" x="7235825" y="4413250"/>
          <p14:tracePt t="12333" x="7259638" y="4376738"/>
          <p14:tracePt t="12344" x="7272338" y="4376738"/>
          <p14:tracePt t="12344" x="7283450" y="4365625"/>
          <p14:tracePt t="12345" x="7296150" y="4352925"/>
          <p14:tracePt t="12360" x="7296150" y="4341813"/>
          <p14:tracePt t="12361" x="7307263" y="4329113"/>
          <p14:tracePt t="12367" x="7319963" y="4318000"/>
          <p14:tracePt t="12377" x="7319963" y="4305300"/>
          <p14:tracePt t="12377" x="7332663" y="4305300"/>
          <p14:tracePt t="12382" x="7343775" y="4294188"/>
          <p14:tracePt t="12393" x="7343775" y="4281488"/>
          <p14:tracePt t="12394" x="7380288" y="4257675"/>
          <p14:tracePt t="12399" x="7391400" y="4246563"/>
          <p14:tracePt t="12410" x="7415213" y="4233863"/>
          <p14:tracePt t="12411" x="7427913" y="4222750"/>
          <p14:tracePt t="12412" x="7439025" y="4210050"/>
          <p14:tracePt t="12416" x="7451725" y="4198938"/>
          <p14:tracePt t="12427" x="7462838" y="4186238"/>
          <p14:tracePt t="12428" x="7475538" y="4175125"/>
          <p14:tracePt t="12443" x="7486650" y="4162425"/>
          <p14:tracePt t="12444" x="7486650" y="4151313"/>
          <p14:tracePt t="12445" x="7499350" y="4151313"/>
          <p14:tracePt t="12460" x="7499350" y="4138613"/>
          <p14:tracePt t="12460" x="7510463" y="4127500"/>
          <p14:tracePt t="12465" x="7510463" y="4114800"/>
          <p14:tracePt t="12476" x="7523163" y="4114800"/>
          <p14:tracePt t="12477" x="7534275" y="4102100"/>
          <p14:tracePt t="12483" x="7534275" y="4090988"/>
          <p14:tracePt t="12484" x="7546975" y="4090988"/>
          <p14:tracePt t="12493" x="7558088" y="4078288"/>
          <p14:tracePt t="12494" x="7570788" y="4078288"/>
          <p14:tracePt t="12498" x="7581900" y="4067175"/>
          <p14:tracePt t="12510" x="7594600" y="4054475"/>
          <p14:tracePt t="12511" x="7618413" y="4054475"/>
          <p14:tracePt t="12511" x="7629525" y="4043363"/>
          <p14:tracePt t="12516" x="7666038" y="4006850"/>
          <p14:tracePt t="12527" x="7677150" y="3995738"/>
          <p14:tracePt t="12528" x="7713663" y="3959225"/>
          <p14:tracePt t="12529" x="7748588" y="3924300"/>
          <p14:tracePt t="12533" x="7761288" y="3900488"/>
          <p14:tracePt t="12543" x="7785100" y="3887788"/>
          <p14:tracePt t="12544" x="7796213" y="3876675"/>
          <p14:tracePt t="12545" x="7808913" y="3863975"/>
          <p14:tracePt t="12551" x="7820025" y="3852863"/>
          <p14:tracePt t="12552" x="7820025" y="3829050"/>
          <p14:tracePt t="12559" x="7832725" y="3805238"/>
          <p14:tracePt t="12563" x="7843838" y="3792538"/>
          <p14:tracePt t="12564" x="7856538" y="3768725"/>
          <p14:tracePt t="12576" x="7880350" y="3757613"/>
          <p14:tracePt t="12577" x="7927975" y="3721100"/>
          <p14:tracePt t="12581" x="7951788" y="3709988"/>
          <p14:tracePt t="12593" x="7964488" y="3697288"/>
          <p14:tracePt t="12594" x="7988300" y="3673475"/>
          <p14:tracePt t="12598" x="8012113" y="3662363"/>
          <p14:tracePt t="12609" x="8070850" y="3613150"/>
          <p14:tracePt t="12610" x="8118475" y="3565525"/>
          <p14:tracePt t="12611" x="8142288" y="3554413"/>
          <p14:tracePt t="12615" x="8166100" y="3541713"/>
          <p14:tracePt t="12626" x="8189913" y="3517900"/>
          <p14:tracePt t="12628" x="8202613" y="3506788"/>
          <p14:tracePt t="12643" x="8213725" y="3494088"/>
          <p14:tracePt t="12803" x="8213725" y="3482975"/>
          <p14:tracePt t="12809" x="8226425" y="3482975"/>
          <p14:tracePt t="12818" x="8237538" y="3470275"/>
          <p14:tracePt t="12827" x="8250238" y="3470275"/>
          <p14:tracePt t="12828" x="8274050" y="3470275"/>
          <p14:tracePt t="12833" x="8297863" y="3470275"/>
          <p14:tracePt t="12843" x="8321675" y="3470275"/>
          <p14:tracePt t="12844" x="8332788" y="3459163"/>
          <p14:tracePt t="12845" x="8356600" y="3459163"/>
          <p14:tracePt t="12848" x="8380413" y="3459163"/>
          <p14:tracePt t="12854" x="8393113" y="3446463"/>
          <p14:tracePt t="12864" x="8404225" y="3446463"/>
          <p14:tracePt t="12865" x="8416925" y="3446463"/>
          <p14:tracePt t="12869" x="8428038" y="3435350"/>
          <p14:tracePt t="12895" x="8440738" y="3435350"/>
          <p14:tracePt t="12900" x="8440738" y="3422650"/>
          <p14:tracePt t="12963" x="8440738" y="3435350"/>
          <p14:tracePt t="12975" x="8440738" y="3446463"/>
          <p14:tracePt t="12981" x="8428038" y="3446463"/>
          <p14:tracePt t="12985" x="8428038" y="3459163"/>
          <p14:tracePt t="12997" x="8416925" y="3459163"/>
          <p14:tracePt t="12998" x="8393113" y="3494088"/>
          <p14:tracePt t="12999" x="8380413" y="3506788"/>
          <p14:tracePt t="13003" x="8369300" y="3530600"/>
          <p14:tracePt t="13014" x="8356600" y="3541713"/>
          <p14:tracePt t="13016" x="8321675" y="3613150"/>
          <p14:tracePt t="13020" x="8274050" y="3673475"/>
          <p14:tracePt t="13031" x="8237538" y="3721100"/>
          <p14:tracePt t="13032" x="8178800" y="3805238"/>
          <p14:tracePt t="13032" x="8118475" y="3852863"/>
          <p14:tracePt t="13039" x="8083550" y="3924300"/>
          <p14:tracePt t="13040" x="8047038" y="3959225"/>
          <p14:tracePt t="13047" x="8023225" y="4006850"/>
          <p14:tracePt t="13052" x="8012113" y="4030663"/>
          <p14:tracePt t="13053" x="7999413" y="4054475"/>
          <p14:tracePt t="13064" x="7975600" y="4090988"/>
          <p14:tracePt t="13065" x="7964488" y="4127500"/>
          <p14:tracePt t="13069" x="7951788" y="4175125"/>
          <p14:tracePt t="13080" x="7951788" y="4186238"/>
          <p14:tracePt t="13081" x="7940675" y="4210050"/>
          <p14:tracePt t="13087" x="7927975" y="4222750"/>
          <p14:tracePt t="13107" x="7927975" y="4233863"/>
          <p14:tracePt t="13114" x="7915275" y="4233863"/>
          <p14:tracePt t="13132" x="7915275" y="4246563"/>
          <p14:tracePt t="13148" x="7915275" y="4257675"/>
          <p14:tracePt t="13153" x="7904163" y="4270375"/>
          <p14:tracePt t="13165" x="7904163" y="4281488"/>
          <p14:tracePt t="13169" x="7904163" y="4294188"/>
          <p14:tracePt t="13181" x="7904163" y="4318000"/>
          <p14:tracePt t="13198" x="7904163" y="4329113"/>
          <p14:tracePt t="13199" x="7891463" y="4365625"/>
          <p14:tracePt t="13199" x="7891463" y="4376738"/>
          <p14:tracePt t="13203" x="7891463" y="4389438"/>
          <p14:tracePt t="13215" x="7880350" y="4400550"/>
          <p14:tracePt t="13219" x="7880350" y="4413250"/>
          <p14:tracePt t="13231" x="7880350" y="4424363"/>
          <p14:tracePt t="13235" x="7880350" y="4437063"/>
          <p14:tracePt t="13249" x="7880350" y="4448175"/>
          <p14:tracePt t="13251" x="7880350" y="4460875"/>
          <p14:tracePt t="13264" x="7880350" y="4484688"/>
          <p14:tracePt t="13267" x="7880350" y="4495800"/>
          <p14:tracePt t="13282" x="7880350" y="4508500"/>
          <p14:tracePt t="13517" x="7880350" y="4519613"/>
          <p14:tracePt t="13523" x="7891463" y="4519613"/>
          <p14:tracePt t="13541" x="7904163" y="4519613"/>
          <p14:tracePt t="13553" x="7915275" y="4519613"/>
          <p14:tracePt t="13565" x="7927975" y="4519613"/>
          <p14:tracePt t="13573" x="7940675" y="4519613"/>
          <p14:tracePt t="13589" x="7951788" y="4519613"/>
          <p14:tracePt t="13602" x="7964488" y="4519613"/>
          <p14:tracePt t="13613" x="7975600" y="4519613"/>
          <p14:tracePt t="13637" x="7975600" y="4532313"/>
          <p14:tracePt t="13642" x="7988300" y="4532313"/>
          <p14:tracePt t="13653" x="7999413" y="4532313"/>
          <p14:tracePt t="13665" x="8012113" y="4532313"/>
          <p14:tracePt t="13670" x="8023225" y="4532313"/>
          <p14:tracePt t="13681" x="8035925" y="4532313"/>
          <p14:tracePt t="13689" x="8047038" y="4532313"/>
          <p14:tracePt t="13697" x="8059738" y="4532313"/>
          <p14:tracePt t="13709" x="8070850" y="4532313"/>
          <p14:tracePt t="13721" x="8083550" y="4532313"/>
          <p14:tracePt t="13725" x="8083550" y="4519613"/>
          <p14:tracePt t="13730" x="8094663" y="4519613"/>
          <p14:tracePt t="13740" x="8107363" y="4519613"/>
          <p14:tracePt t="13741" x="8107363" y="4508500"/>
          <p14:tracePt t="13751" x="8118475" y="4508500"/>
          <p14:tracePt t="13752" x="8118475" y="4495800"/>
          <p14:tracePt t="13753" x="8131175" y="4484688"/>
          <p14:tracePt t="13758" x="8131175" y="4460875"/>
          <p14:tracePt t="13769" x="8131175" y="4448175"/>
          <p14:tracePt t="13770" x="8142288" y="4448175"/>
          <p14:tracePt t="13770" x="8142288" y="4437063"/>
          <p14:tracePt t="13774" x="8154988" y="4413250"/>
          <p14:tracePt t="13785" x="8166100" y="4400550"/>
          <p14:tracePt t="13786" x="8166100" y="4389438"/>
          <p14:tracePt t="13801" x="8166100" y="4376738"/>
          <p14:tracePt t="13802" x="8178800" y="4376738"/>
          <p14:tracePt t="13807" x="8178800" y="4365625"/>
          <p14:tracePt t="13818" x="8178800" y="4352925"/>
          <p14:tracePt t="13819" x="8178800" y="4341813"/>
          <p14:tracePt t="13823" x="8189913" y="4341813"/>
          <p14:tracePt t="13835" x="8189913" y="4329113"/>
          <p14:tracePt t="13836" x="8202613" y="4318000"/>
          <p14:tracePt t="13840" x="8213725" y="4305300"/>
          <p14:tracePt t="13851" x="8213725" y="4294188"/>
          <p14:tracePt t="13853" x="8226425" y="4281488"/>
          <p14:tracePt t="13857" x="8226425" y="4270375"/>
          <p14:tracePt t="13869" x="8226425" y="4257675"/>
          <p14:tracePt t="13869" x="8237538" y="4257675"/>
          <p14:tracePt t="13877" x="8237538" y="4246563"/>
          <p14:tracePt t="13894" x="8237538" y="4233863"/>
          <p14:tracePt t="13905" x="8237538" y="4222750"/>
          <p14:tracePt t="13909" x="8237538" y="4210050"/>
          <p14:tracePt t="13921" x="8237538" y="4198938"/>
          <p14:tracePt t="13934" x="8237538" y="4186238"/>
          <p14:tracePt t="13935" x="8237538" y="4175125"/>
          <p14:tracePt t="13938" x="8226425" y="4162425"/>
          <p14:tracePt t="13951" x="8226425" y="4138613"/>
          <p14:tracePt t="13952" x="8202613" y="4102100"/>
          <p14:tracePt t="13953" x="8189913" y="4102100"/>
          <p14:tracePt t="13957" x="8189913" y="4090988"/>
          <p14:tracePt t="13968" x="8178800" y="4078288"/>
          <p14:tracePt t="13969" x="8178800" y="4067175"/>
          <p14:tracePt t="13973" x="8166100" y="4054475"/>
          <p14:tracePt t="13986" x="8154988" y="4043363"/>
          <p14:tracePt t="13990" x="8142288" y="4030663"/>
          <p14:tracePt t="14002" x="8131175" y="4019550"/>
          <p14:tracePt t="14003" x="8118475" y="4019550"/>
          <p14:tracePt t="14006" x="8118475" y="4006850"/>
          <p14:tracePt t="14018" x="8107363" y="4006850"/>
          <p14:tracePt t="14019" x="8083550" y="4006850"/>
          <p14:tracePt t="14022" x="8083550" y="3995738"/>
          <p14:tracePt t="14034" x="8070850" y="3995738"/>
          <p14:tracePt t="14035" x="8023225" y="3983038"/>
          <p14:tracePt t="14039" x="7999413" y="3983038"/>
          <p14:tracePt t="14051" x="7988300" y="3983038"/>
          <p14:tracePt t="14052" x="7915275" y="3971925"/>
          <p14:tracePt t="14053" x="7867650" y="3971925"/>
          <p14:tracePt t="14057" x="7748588" y="3959225"/>
          <p14:tracePt t="14068" x="7666038" y="3959225"/>
          <p14:tracePt t="14069" x="7546975" y="3959225"/>
          <p14:tracePt t="14069" x="7404100" y="3959225"/>
          <p14:tracePt t="14073" x="7356475" y="3959225"/>
          <p14:tracePt t="14085" x="7283450" y="3959225"/>
          <p14:tracePt t="14086" x="7248525" y="3959225"/>
          <p14:tracePt t="14086" x="7224713" y="3959225"/>
          <p14:tracePt t="14089" x="7200900" y="3971925"/>
          <p14:tracePt t="14101" x="7177088" y="3971925"/>
          <p14:tracePt t="14102" x="7164388" y="3983038"/>
          <p14:tracePt t="14103" x="7153275" y="3983038"/>
          <p14:tracePt t="14107" x="7129463" y="3995738"/>
          <p14:tracePt t="14118" x="7116763" y="3995738"/>
          <p14:tracePt t="14119" x="7092950" y="4006850"/>
          <p14:tracePt t="14122" x="7092950" y="4019550"/>
          <p14:tracePt t="14134" x="7081838" y="4019550"/>
          <p14:tracePt t="14135" x="7069138" y="4030663"/>
          <p14:tracePt t="14139" x="7069138" y="4043363"/>
          <p14:tracePt t="14151" x="7058025" y="4043363"/>
          <p14:tracePt t="14152" x="7045325" y="4043363"/>
          <p14:tracePt t="14155" x="7045325" y="4054475"/>
          <p14:tracePt t="14169" x="7034213" y="4067175"/>
          <p14:tracePt t="14170" x="7021513" y="4067175"/>
          <p14:tracePt t="14173" x="7021513" y="4078288"/>
          <p14:tracePt t="14185" x="7021513" y="4090988"/>
          <p14:tracePt t="14189" x="7021513" y="4114800"/>
          <p14:tracePt t="14201" x="7021513" y="4127500"/>
          <p14:tracePt t="14202" x="7021513" y="4151313"/>
          <p14:tracePt t="14203" x="7021513" y="4162425"/>
          <p14:tracePt t="14206" x="7021513" y="4175125"/>
          <p14:tracePt t="14218" x="7021513" y="4198938"/>
          <p14:tracePt t="14219" x="7021513" y="4246563"/>
          <p14:tracePt t="14222" x="7021513" y="4270375"/>
          <p14:tracePt t="14235" x="7021513" y="4281488"/>
          <p14:tracePt t="14236" x="7021513" y="4352925"/>
          <p14:tracePt t="14239" x="7021513" y="4376738"/>
          <p14:tracePt t="14251" x="7034213" y="4400550"/>
          <p14:tracePt t="14252" x="7045325" y="4448175"/>
          <p14:tracePt t="14253" x="7058025" y="4460875"/>
          <p14:tracePt t="14268" x="7058025" y="4471988"/>
          <p14:tracePt t="14269" x="7069138" y="4484688"/>
          <p14:tracePt t="14285" x="7081838" y="4495800"/>
          <p14:tracePt t="14301" x="7092950" y="4495800"/>
          <p14:tracePt t="14318" x="7092950" y="4508500"/>
          <p14:tracePt t="14319" x="7105650" y="4508500"/>
          <p14:tracePt t="14334" x="7116763" y="4508500"/>
          <p14:tracePt t="14335" x="7116763" y="4519613"/>
          <p14:tracePt t="14349" x="7129463" y="4519613"/>
          <p14:tracePt t="14361" x="7140575" y="4519613"/>
          <p14:tracePt t="14385" x="7153275" y="4519613"/>
          <p14:tracePt t="14403" x="7164388" y="4519613"/>
          <p14:tracePt t="14421" x="7177088" y="4532313"/>
          <p14:tracePt t="14429" x="7188200" y="4532313"/>
          <p14:tracePt t="14433" x="7200900" y="4532313"/>
          <p14:tracePt t="14441" x="7212013" y="4543425"/>
          <p14:tracePt t="14449" x="7224713" y="4543425"/>
          <p14:tracePt t="14457" x="7235825" y="4543425"/>
          <p14:tracePt t="14461" x="7248525" y="4556125"/>
          <p14:tracePt t="14481" x="7259638" y="4556125"/>
          <p14:tracePt t="14625" x="7272338" y="4556125"/>
          <p14:tracePt t="14630" x="7272338" y="4567238"/>
          <p14:tracePt t="14653" x="7283450" y="4579938"/>
          <p14:tracePt t="14657" x="7296150" y="4579938"/>
          <p14:tracePt t="14669" x="7307263" y="4592638"/>
          <p14:tracePt t="14674" x="7319963" y="4592638"/>
          <p14:tracePt t="14685" x="7332663" y="4592638"/>
          <p14:tracePt t="14713" x="7343775" y="4592638"/>
          <p14:tracePt t="14725" x="7356475" y="4592638"/>
          <p14:tracePt t="14741" x="7367588" y="4592638"/>
          <p14:tracePt t="14753" x="7380288" y="4592638"/>
          <p14:tracePt t="14769" x="7391400" y="4592638"/>
          <p14:tracePt t="14777" x="7404100" y="4592638"/>
          <p14:tracePt t="14793" x="7415213" y="4603750"/>
          <p14:tracePt t="14806" x="7427913" y="4603750"/>
          <p14:tracePt t="14814" x="7439025" y="4603750"/>
          <p14:tracePt t="14823" x="7451725" y="4603750"/>
          <p14:tracePt t="14829" x="7462838" y="4603750"/>
          <p14:tracePt t="14845" x="7475538" y="4603750"/>
          <p14:tracePt t="15213" x="7475538" y="4592638"/>
          <p14:tracePt t="15224" x="7475538" y="4579938"/>
          <p14:tracePt t="15231" x="7475538" y="4567238"/>
          <p14:tracePt t="15257" x="7475538" y="4556125"/>
          <p14:tracePt t="15269" x="7475538" y="4543425"/>
          <p14:tracePt t="15293" x="7475538" y="4532313"/>
          <p14:tracePt t="15341" x="7475538" y="4519613"/>
          <p14:tracePt t="15349" x="7462838" y="4519613"/>
          <p14:tracePt t="15361" x="7451725" y="4519613"/>
          <p14:tracePt t="15378" x="7439025" y="4519613"/>
          <p14:tracePt t="15388" x="7427913" y="4519613"/>
          <p14:tracePt t="15397" x="7415213" y="4519613"/>
          <p14:tracePt t="15405" x="7404100" y="4508500"/>
          <p14:tracePt t="15421" x="7391400" y="4508500"/>
          <p14:tracePt t="15469" x="7380288" y="4508500"/>
          <p14:tracePt t="15501" x="7367588" y="4508500"/>
          <p14:tracePt t="15512" x="7356475" y="4495800"/>
          <p14:tracePt t="15717" x="7343775" y="4495800"/>
          <p14:tracePt t="15737" x="7332663" y="4495800"/>
          <p14:tracePt t="15789" x="7319963" y="4495800"/>
          <p14:tracePt t="15809" x="7307263" y="4495800"/>
          <p14:tracePt t="15819" x="7296150" y="4484688"/>
          <p14:tracePt t="15835" x="7283450" y="4471988"/>
          <p14:tracePt t="15836" x="7272338" y="4460875"/>
          <p14:tracePt t="15842" x="7272338" y="4448175"/>
          <p14:tracePt t="15853" x="7259638" y="4448175"/>
          <p14:tracePt t="15854" x="7248525" y="4437063"/>
          <p14:tracePt t="15859" x="7248525" y="4424363"/>
          <p14:tracePt t="15871" x="7235825" y="4424363"/>
          <p14:tracePt t="15871" x="7224713" y="4413250"/>
          <p14:tracePt t="15887" x="7224713" y="4400550"/>
          <p14:tracePt t="15888" x="7212013" y="4389438"/>
          <p14:tracePt t="15892" x="7200900" y="4389438"/>
          <p14:tracePt t="15903" x="7200900" y="4376738"/>
          <p14:tracePt t="15905" x="7188200" y="4365625"/>
          <p14:tracePt t="15905" x="7177088" y="4365625"/>
          <p14:tracePt t="15910" x="7177088" y="4352925"/>
          <p14:tracePt t="15920" x="7164388" y="4341813"/>
          <p14:tracePt t="15921" x="7140575" y="4329113"/>
          <p14:tracePt t="15922" x="7116763" y="4318000"/>
          <p14:tracePt t="15927" x="7081838" y="4294188"/>
          <p14:tracePt t="15937" x="7045325" y="4257675"/>
          <p14:tracePt t="15938" x="7010400" y="4222750"/>
          <p14:tracePt t="15939" x="6973888" y="4186238"/>
          <p14:tracePt t="15944" x="6962775" y="4186238"/>
          <p14:tracePt t="15953" x="6962775" y="4175125"/>
          <p14:tracePt t="15954" x="6950075" y="4162425"/>
          <p14:tracePt t="15955" x="6938963" y="4151313"/>
          <p14:tracePt t="15959" x="6915150" y="4138613"/>
          <p14:tracePt t="15970" x="6902450" y="4127500"/>
          <p14:tracePt t="15971" x="6878638" y="4102100"/>
          <p14:tracePt t="15976" x="6878638" y="4090988"/>
          <p14:tracePt t="15987" x="6867525" y="4067175"/>
          <p14:tracePt t="15988" x="6772275" y="3995738"/>
          <p14:tracePt t="15992" x="6735763" y="3959225"/>
          <p14:tracePt t="16003" x="6724650" y="3948113"/>
          <p14:tracePt t="16004" x="6664325" y="3900488"/>
          <p14:tracePt t="16005" x="6651625" y="3887788"/>
          <p14:tracePt t="16010" x="6627813" y="3876675"/>
          <p14:tracePt t="16021" x="6616700" y="3863975"/>
          <p14:tracePt t="16027" x="6604000" y="3863975"/>
          <p14:tracePt t="16037" x="6604000" y="3852863"/>
          <p14:tracePt t="16038" x="6592888" y="3852863"/>
          <p14:tracePt t="16045" x="6592888" y="3840163"/>
          <p14:tracePt t="16061" x="6580188" y="3829050"/>
          <p14:tracePt t="16073" x="6569075" y="3829050"/>
          <p14:tracePt t="16085" x="6569075" y="3816350"/>
          <p14:tracePt t="16089" x="6556375" y="3816350"/>
          <p14:tracePt t="16095" x="6545263" y="3805238"/>
          <p14:tracePt t="16107" x="6532563" y="3805238"/>
          <p14:tracePt t="16120" x="6521450" y="3805238"/>
          <p14:tracePt t="16121" x="6508750" y="3805238"/>
          <p14:tracePt t="16121" x="6508750" y="3792538"/>
          <p14:tracePt t="16125" x="6497638" y="3792538"/>
          <p14:tracePt t="16137" x="6497638" y="3781425"/>
          <p14:tracePt t="16138" x="6484938" y="3781425"/>
          <p14:tracePt t="16145" x="6473825" y="3781425"/>
          <p14:tracePt t="16155" x="6461125" y="3768725"/>
          <p14:tracePt t="16170" x="6437313" y="3757613"/>
          <p14:tracePt t="16174" x="6426200" y="3744913"/>
          <p14:tracePt t="16186" x="6413500" y="3733800"/>
          <p14:tracePt t="16187" x="6330950" y="3673475"/>
          <p14:tracePt t="16191" x="6318250" y="3673475"/>
          <p14:tracePt t="16203" x="6270625" y="3649663"/>
          <p14:tracePt t="16204" x="6151563" y="3602038"/>
          <p14:tracePt t="16208" x="6103938" y="3589338"/>
          <p14:tracePt t="16220" x="6091238" y="3565525"/>
          <p14:tracePt t="16221" x="6056313" y="3554413"/>
          <p14:tracePt t="16236" x="6043613" y="3554413"/>
          <p14:tracePt t="16238" x="6043613" y="3541713"/>
          <p14:tracePt t="16297" x="6032500" y="3541713"/>
          <p14:tracePt t="16319" x="6019800" y="3541713"/>
          <p14:tracePt t="16321" x="5995988" y="3541713"/>
          <p14:tracePt t="16321" x="5984875" y="3541713"/>
          <p14:tracePt t="16325" x="5972175" y="3541713"/>
          <p14:tracePt t="16337" x="5961063" y="3541713"/>
          <p14:tracePt t="16338" x="5937250" y="3541713"/>
          <p14:tracePt t="16341" x="5913438" y="3554413"/>
          <p14:tracePt t="16353" x="5900738" y="3554413"/>
          <p14:tracePt t="16354" x="5889625" y="3554413"/>
          <p14:tracePt t="16358" x="5865813" y="3554413"/>
          <p14:tracePt t="16371" x="5853113" y="3565525"/>
          <p14:tracePt t="16372" x="5818188" y="3565525"/>
          <p14:tracePt t="16375" x="5805488" y="3578225"/>
          <p14:tracePt t="16387" x="5794375" y="3578225"/>
          <p14:tracePt t="16389" x="5781675" y="3578225"/>
          <p14:tracePt t="16389" x="5770563" y="3589338"/>
          <p14:tracePt t="16400" x="5757863" y="3589338"/>
          <p14:tracePt t="16409" x="5746750" y="3602038"/>
          <p14:tracePt t="16413" x="5734050" y="3602038"/>
          <p14:tracePt t="16423" x="5734050" y="3613150"/>
          <p14:tracePt t="16438" x="5722938" y="3613150"/>
          <p14:tracePt t="16439" x="5710238" y="3625850"/>
          <p14:tracePt t="16453" x="5699125" y="3636963"/>
          <p14:tracePt t="16461" x="5686425" y="3636963"/>
          <p14:tracePt t="16477" x="5686425" y="3649663"/>
          <p14:tracePt t="16487" x="5675313" y="3649663"/>
          <p14:tracePt t="16488" x="5675313" y="3662363"/>
          <p14:tracePt t="16489" x="5662613" y="3662363"/>
          <p14:tracePt t="16506" x="5651500" y="3662363"/>
          <p14:tracePt t="16517" x="5638800" y="3673475"/>
          <p14:tracePt t="16533" x="5638800" y="3686175"/>
          <p14:tracePt t="16541" x="5627688" y="3686175"/>
          <p14:tracePt t="16553" x="5627688" y="3697288"/>
          <p14:tracePt t="16557" x="5614988" y="3697288"/>
          <p14:tracePt t="16569" x="5603875" y="3709988"/>
          <p14:tracePt t="16581" x="5591175" y="3721100"/>
          <p14:tracePt t="16594" x="5580063" y="3721100"/>
          <p14:tracePt t="16609" x="5580063" y="3733800"/>
          <p14:tracePt t="16613" x="5567363" y="3733800"/>
          <p14:tracePt t="16622" x="5556250" y="3733800"/>
          <p14:tracePt t="16641" x="5543550" y="3733800"/>
          <p14:tracePt t="16649" x="5543550" y="3744913"/>
          <p14:tracePt t="16669" x="5532438" y="3744913"/>
          <p14:tracePt t="16685" x="5519738" y="3744913"/>
          <p14:tracePt t="16702" x="5508625" y="3744913"/>
          <p14:tracePt t="16703" x="5495925" y="3757613"/>
          <p14:tracePt t="16708" x="5495925" y="3768725"/>
          <p14:tracePt t="16722" x="5483225" y="3768725"/>
          <p14:tracePt t="16722" x="5459413" y="3768725"/>
          <p14:tracePt t="16725" x="5448300" y="3781425"/>
          <p14:tracePt t="16733" x="5435600" y="3792538"/>
          <p14:tracePt t="16744" x="5424488" y="3792538"/>
          <p14:tracePt t="16752" x="5411788" y="3792538"/>
          <p14:tracePt t="16759" x="5400675" y="3792538"/>
          <p14:tracePt t="16774" x="5387975" y="3792538"/>
          <p14:tracePt t="16789" x="5387975" y="3805238"/>
          <p14:tracePt t="16889" x="5387975" y="3792538"/>
          <p14:tracePt t="16895" x="5400675" y="3792538"/>
          <p14:tracePt t="16905" x="5400675" y="3781425"/>
          <p14:tracePt t="16908" x="5411788" y="3781425"/>
          <p14:tracePt t="16921" x="5411788" y="3768725"/>
          <p14:tracePt t="16922" x="5424488" y="3768725"/>
          <p14:tracePt t="16923" x="5424488" y="3757613"/>
          <p14:tracePt t="16938" x="5424488" y="3744913"/>
          <p14:tracePt t="16961" x="5424488" y="3733800"/>
          <p14:tracePt t="16997" x="5424488" y="3721100"/>
          <p14:tracePt t="17021" x="5424488" y="3709988"/>
          <p14:tracePt t="17028" x="5424488" y="3697288"/>
          <p14:tracePt t="17034" x="5424488" y="3686175"/>
          <p14:tracePt t="17041" x="5411788" y="3686175"/>
          <p14:tracePt t="17053" x="5400675" y="3673475"/>
          <p14:tracePt t="17269" x="5387975" y="3673475"/>
          <p14:tracePt t="17281" x="5376863" y="3673475"/>
          <p14:tracePt t="17305" x="5376863" y="3686175"/>
          <p14:tracePt t="17310" x="5364163" y="3686175"/>
          <p14:tracePt t="17321" x="5353050" y="3686175"/>
          <p14:tracePt t="17331" x="5353050" y="3697288"/>
          <p14:tracePt t="17349" x="5340350" y="3709988"/>
          <p14:tracePt t="17357" x="5329238" y="3709988"/>
          <p14:tracePt t="17361" x="5316538" y="3709988"/>
          <p14:tracePt t="17385" x="5305425" y="3709988"/>
          <p14:tracePt t="17393" x="5305425" y="3721100"/>
          <p14:tracePt t="17417" x="5292725" y="3721100"/>
          <p14:tracePt t="17757" x="5305425" y="3721100"/>
          <p14:tracePt t="17785" x="5316538" y="3721100"/>
          <p14:tracePt t="17817" x="5316538" y="3709988"/>
          <p14:tracePt t="17825" x="5329238" y="3709988"/>
          <p14:tracePt t="17837" x="5329238" y="3697288"/>
          <p14:tracePt t="17841" x="5340350" y="3697288"/>
          <p14:tracePt t="17853" x="5340350" y="3686175"/>
          <p14:tracePt t="17877" x="5340350" y="3673475"/>
          <p14:tracePt t="17889" x="5340350" y="3662363"/>
          <p14:tracePt t="17905" x="5353050" y="3662363"/>
          <p14:tracePt t="17933" x="5353050" y="3649663"/>
          <p14:tracePt t="18042" x="5353050" y="3636963"/>
          <p14:tracePt t="18069" x="5353050" y="3625850"/>
          <p14:tracePt t="18093" x="5353050" y="3613150"/>
          <p14:tracePt t="18477" x="5353050" y="3602038"/>
          <p14:tracePt t="18485" x="5353050" y="3589338"/>
          <p14:tracePt t="18549" x="5353050" y="3578225"/>
          <p14:tracePt t="18589" x="5340350" y="3565525"/>
          <p14:tracePt t="18600" x="5329238" y="3565525"/>
          <p14:tracePt t="18608" x="5316538" y="3565525"/>
          <p14:tracePt t="18626" x="5305425" y="3565525"/>
          <p14:tracePt t="18633" x="5292725" y="3565525"/>
          <p14:tracePt t="18648" x="5292725" y="3554413"/>
          <p14:tracePt t="18661" x="5281613" y="3554413"/>
          <p14:tracePt t="18678" x="5268913" y="3554413"/>
          <p14:tracePt t="18682" x="5268913" y="3541713"/>
          <p14:tracePt t="18837" x="5268913" y="3530600"/>
          <p14:tracePt t="18861" x="5268913" y="3517900"/>
          <p14:tracePt t="18899" x="5268913" y="3506788"/>
          <p14:tracePt t="18929" x="5268913" y="3494088"/>
          <p14:tracePt t="18941" x="5268913" y="3482975"/>
          <p14:tracePt t="18947" x="5281613" y="3482975"/>
          <p14:tracePt t="18950" x="5292725" y="3482975"/>
          <p14:tracePt t="18969" x="5305425" y="3482975"/>
          <p14:tracePt t="18974" x="5316538" y="3470275"/>
          <p14:tracePt t="18980" x="5340350" y="3470275"/>
          <p14:tracePt t="18984" x="5387975" y="3459163"/>
          <p14:tracePt t="18989" x="5400675" y="3446463"/>
          <p14:tracePt t="18991" x="5424488" y="3435350"/>
          <p14:tracePt t="18998" x="5448300" y="3422650"/>
          <p14:tracePt t="19003" x="5472113" y="3411538"/>
          <p14:tracePt t="19004" x="5519738" y="3387725"/>
          <p14:tracePt t="19014" x="5556250" y="3375025"/>
          <p14:tracePt t="19015" x="5699125" y="3340100"/>
          <p14:tracePt t="19020" x="5746750" y="3327400"/>
          <p14:tracePt t="19031" x="5818188" y="3292475"/>
          <p14:tracePt t="19032" x="5900738" y="3268663"/>
          <p14:tracePt t="19037" x="5948363" y="3244850"/>
          <p14:tracePt t="19038" x="5995988" y="3221038"/>
          <p14:tracePt t="19048" x="6043613" y="3195638"/>
          <p14:tracePt t="19049" x="6164263" y="3136900"/>
          <p14:tracePt t="19055" x="6211888" y="3124200"/>
          <p14:tracePt t="19065" x="6283325" y="3089275"/>
          <p14:tracePt t="19066" x="6330950" y="3052763"/>
          <p14:tracePt t="19066" x="6402388" y="3028950"/>
          <p14:tracePt t="19071" x="6473825" y="2994025"/>
          <p14:tracePt t="19081" x="6569075" y="2946400"/>
          <p14:tracePt t="19082" x="6627813" y="2922588"/>
          <p14:tracePt t="19083" x="6675438" y="2898775"/>
          <p14:tracePt t="19088" x="6724650" y="2886075"/>
          <p14:tracePt t="19098" x="6783388" y="2851150"/>
          <p14:tracePt t="19099" x="6831013" y="2827338"/>
          <p14:tracePt t="19100" x="6867525" y="2803525"/>
          <p14:tracePt t="19105" x="6915150" y="2779713"/>
          <p14:tracePt t="19106" x="6962775" y="2755900"/>
          <p14:tracePt t="19115" x="7010400" y="2743200"/>
          <p14:tracePt t="19116" x="7021513" y="2730500"/>
          <p14:tracePt t="19122" x="7034213" y="2730500"/>
          <p14:tracePt t="19123" x="7045325" y="2719388"/>
          <p14:tracePt t="19131" x="7058025" y="2706688"/>
          <p14:tracePt t="19133" x="7069138" y="2706688"/>
          <p14:tracePt t="19138" x="7069138" y="2695575"/>
          <p14:tracePt t="19147" x="7081838" y="2695575"/>
          <p14:tracePt t="19149" x="7081838" y="2682875"/>
          <p14:tracePt t="19149" x="7092950" y="2682875"/>
          <p14:tracePt t="19154" x="7092950" y="2671763"/>
          <p14:tracePt t="19164" x="7105650" y="2659063"/>
          <p14:tracePt t="19165" x="7116763" y="2659063"/>
          <p14:tracePt t="19171" x="7129463" y="2647950"/>
          <p14:tracePt t="19181" x="7129463" y="2635250"/>
          <p14:tracePt t="19183" x="7129463" y="2624138"/>
          <p14:tracePt t="19187" x="7140575" y="2624138"/>
          <p14:tracePt t="19198" x="7153275" y="2611438"/>
          <p14:tracePt t="19199" x="7153275" y="2600325"/>
          <p14:tracePt t="19205" x="7164388" y="2587625"/>
          <p14:tracePt t="19205" x="7177088" y="2587625"/>
          <p14:tracePt t="19215" x="7177088" y="2576513"/>
          <p14:tracePt t="19220" x="7188200" y="2563813"/>
          <p14:tracePt t="19231" x="7188200" y="2552700"/>
          <p14:tracePt t="19234" x="7188200" y="2540000"/>
          <p14:tracePt t="19247" x="7200900" y="2540000"/>
          <p14:tracePt t="19248" x="7200900" y="2528888"/>
          <p14:tracePt t="19249" x="7212013" y="2528888"/>
          <p14:tracePt t="19253" x="7212013" y="2516188"/>
          <p14:tracePt t="19264" x="7212013" y="2505075"/>
          <p14:tracePt t="19265" x="7212013" y="2492375"/>
          <p14:tracePt t="19269" x="7224713" y="2481263"/>
          <p14:tracePt t="19281" x="7224713" y="2468563"/>
          <p14:tracePt t="19282" x="7235825" y="2468563"/>
          <p14:tracePt t="19282" x="7235825" y="2457450"/>
          <p14:tracePt t="19298" x="7235825" y="2444750"/>
          <p14:tracePt t="19298" x="7235825" y="2433638"/>
          <p14:tracePt t="19309" x="7235825" y="2420938"/>
          <p14:tracePt t="19389" x="7224713" y="2420938"/>
          <p14:tracePt t="19393" x="7224713" y="2433638"/>
          <p14:tracePt t="19400" x="7212013" y="2444750"/>
          <p14:tracePt t="19404" x="7200900" y="2457450"/>
          <p14:tracePt t="19408" x="7164388" y="2492375"/>
          <p14:tracePt t="19414" x="7105650" y="2528888"/>
          <p14:tracePt t="19417" x="7069138" y="2563813"/>
          <p14:tracePt t="19418" x="7034213" y="2600325"/>
          <p14:tracePt t="19423" x="7021513" y="2611438"/>
          <p14:tracePt t="19435" x="6997700" y="2624138"/>
          <p14:tracePt t="19436" x="6973888" y="2647950"/>
          <p14:tracePt t="19441" x="6962775" y="2659063"/>
          <p14:tracePt t="19441" x="6962775" y="2671763"/>
          <p14:tracePt t="19452" x="6950075" y="2671763"/>
          <p14:tracePt t="19453" x="6938963" y="2671763"/>
          <p14:tracePt t="19453" x="6926263" y="2682875"/>
          <p14:tracePt t="19461" x="6915150" y="2695575"/>
          <p14:tracePt t="19471" x="6902450" y="2695575"/>
          <p14:tracePt t="19486" x="6902450" y="2706688"/>
          <p14:tracePt t="19486" x="6891338" y="2706688"/>
          <p14:tracePt t="19490" x="6891338" y="2719388"/>
          <p14:tracePt t="19503" x="6878638" y="2719388"/>
          <p14:tracePt t="19519" x="6878638" y="2730500"/>
          <p14:tracePt t="19520" x="6867525" y="2730500"/>
          <p14:tracePt t="19522" x="6854825" y="2743200"/>
          <p14:tracePt t="19536" x="6843713" y="2743200"/>
          <p14:tracePt t="19537" x="6831013" y="2755900"/>
          <p14:tracePt t="19541" x="6819900" y="2755900"/>
          <p14:tracePt t="19552" x="6807200" y="2755900"/>
          <p14:tracePt t="19553" x="6807200" y="2767013"/>
          <p14:tracePt t="19553" x="6796088" y="2767013"/>
          <p14:tracePt t="19557" x="6783388" y="2779713"/>
          <p14:tracePt t="19569" x="6772275" y="2779713"/>
          <p14:tracePt t="19570" x="6759575" y="2790825"/>
          <p14:tracePt t="19570" x="6735763" y="2803525"/>
          <p14:tracePt t="19574" x="6699250" y="2814638"/>
          <p14:tracePt t="19587" x="6675438" y="2827338"/>
          <p14:tracePt t="19588" x="6580188" y="2862263"/>
          <p14:tracePt t="19589" x="6545263" y="2886075"/>
          <p14:tracePt t="19596" x="6521450" y="2898775"/>
          <p14:tracePt t="19602" x="6497638" y="2909888"/>
          <p14:tracePt t="19606" x="6484938" y="2922588"/>
          <p14:tracePt t="19618" x="6473825" y="2933700"/>
          <p14:tracePt t="19619" x="6426200" y="2957513"/>
          <p14:tracePt t="19623" x="6402388" y="2970213"/>
          <p14:tracePt t="19635" x="6389688" y="2970213"/>
          <p14:tracePt t="19636" x="6365875" y="2981325"/>
          <p14:tracePt t="19640" x="6354763" y="2994025"/>
          <p14:tracePt t="19652" x="6342063" y="2994025"/>
          <p14:tracePt t="19653" x="6330950" y="3005138"/>
          <p14:tracePt t="19657" x="6318250" y="3005138"/>
          <p14:tracePt t="19669" x="6307138" y="3017838"/>
          <p14:tracePt t="19681" x="6294438" y="3028950"/>
          <p14:tracePt t="19693" x="6294438" y="3041650"/>
          <p14:tracePt t="19697" x="6283325" y="3041650"/>
          <p14:tracePt t="19705" x="6270625" y="3052763"/>
          <p14:tracePt t="19719" x="6259513" y="3076575"/>
          <p14:tracePt t="19722" x="6246813" y="3076575"/>
          <p14:tracePt t="19735" x="6235700" y="3089275"/>
          <p14:tracePt t="19736" x="6211888" y="3100388"/>
          <p14:tracePt t="19737" x="6199188" y="3113088"/>
          <p14:tracePt t="19742" x="6151563" y="3124200"/>
          <p14:tracePt t="19752" x="6103938" y="3148013"/>
          <p14:tracePt t="19753" x="6056313" y="3160713"/>
          <p14:tracePt t="19753" x="6032500" y="3171825"/>
          <p14:tracePt t="19769" x="6019800" y="3184525"/>
          <p14:tracePt t="19769" x="6008688" y="3184525"/>
          <p14:tracePt t="19770" x="6008688" y="3195638"/>
          <p14:tracePt t="19777" x="5995988" y="3195638"/>
          <p14:tracePt t="19789" x="5995988" y="3208338"/>
          <p14:tracePt t="19865" x="5984875" y="3208338"/>
          <p14:tracePt t="19881" x="5972175" y="3221038"/>
          <p14:tracePt t="19893" x="5961063" y="3221038"/>
          <p14:tracePt t="19905" x="5948363" y="3221038"/>
          <p14:tracePt t="19913" x="5937250" y="3221038"/>
          <p14:tracePt t="19929" x="5924550" y="3232150"/>
          <p14:tracePt t="19933" x="5913438" y="3232150"/>
          <p14:tracePt t="19949" x="5900738" y="3232150"/>
          <p14:tracePt t="19957" x="5900738" y="3244850"/>
          <p14:tracePt t="20097" x="5889625" y="3244850"/>
          <p14:tracePt t="20105" x="5889625" y="3255963"/>
          <p14:tracePt t="20113" x="5876925" y="3255963"/>
          <p14:tracePt t="20118" x="5876925" y="3244850"/>
          <p14:tracePt t="20138" x="5865813" y="3232150"/>
          <p14:tracePt t="20138" x="5853113" y="3232150"/>
          <p14:tracePt t="20142" x="5853113" y="3221038"/>
          <p14:tracePt t="20147" x="5842000" y="3221038"/>
          <p14:tracePt t="20157" x="5829300" y="3221038"/>
          <p14:tracePt t="20158" x="5829300" y="3208338"/>
          <p14:tracePt t="20159" x="5829300" y="3195638"/>
          <p14:tracePt t="20163" x="5829300" y="3171825"/>
          <p14:tracePt t="20174" x="5829300" y="3160713"/>
          <p14:tracePt t="20175" x="5818188" y="3148013"/>
          <p14:tracePt t="20180" x="5818188" y="3136900"/>
          <p14:tracePt t="20191" x="5805488" y="3124200"/>
          <p14:tracePt t="20213" x="5805488" y="3113088"/>
          <p14:tracePt t="20290" x="5794375" y="3113088"/>
          <p14:tracePt t="20300" x="5781675" y="3113088"/>
          <p14:tracePt t="20313" x="5770563" y="3113088"/>
          <p14:tracePt t="20324" x="5770563" y="3100388"/>
          <p14:tracePt t="20357" x="5757863" y="3100388"/>
          <p14:tracePt t="20385" x="5757863" y="3089275"/>
          <p14:tracePt t="20401" x="5746750" y="3089275"/>
          <p14:tracePt t="20417" x="5746750" y="3076575"/>
          <p14:tracePt t="20441" x="5734050" y="3076575"/>
          <p14:tracePt t="20447" x="5734050" y="3065463"/>
          <p14:tracePt t="20451" x="5722938" y="3065463"/>
          <p14:tracePt t="20464" x="5710238" y="3052763"/>
          <p14:tracePt t="20470" x="5699125" y="3052763"/>
          <p14:tracePt t="20480" x="5699125" y="3041650"/>
          <p14:tracePt t="20493" x="5686425" y="3041650"/>
          <p14:tracePt t="20533" x="5675313" y="3041650"/>
          <p14:tracePt t="20569" x="5675313" y="3028950"/>
          <p14:tracePt t="20574" x="5662613" y="3028950"/>
          <p14:tracePt t="20581" x="5662613" y="3017838"/>
          <p14:tracePt t="20585" x="5651500" y="3017838"/>
          <p14:tracePt t="20621" x="5638800" y="3005138"/>
          <p14:tracePt t="20665" x="5627688" y="3005138"/>
          <p14:tracePt t="20801" x="5627688" y="3017838"/>
          <p14:tracePt t="21089" x="5627688" y="3028950"/>
          <p14:tracePt t="21109" x="5627688" y="3041650"/>
          <p14:tracePt t="21125" x="5627688" y="3052763"/>
          <p14:tracePt t="21143" x="5627688" y="3065463"/>
          <p14:tracePt t="21150" x="5638800" y="3065463"/>
          <p14:tracePt t="21160" x="5651500" y="3076575"/>
          <p14:tracePt t="21193" x="5662613" y="3089275"/>
          <p14:tracePt t="21205" x="5675313" y="3089275"/>
          <p14:tracePt t="21229" x="5686425" y="3089275"/>
          <p14:tracePt t="21237" x="5699125" y="3100388"/>
          <p14:tracePt t="21269" x="5710238" y="3100388"/>
          <p14:tracePt t="21274" x="5722938" y="3100388"/>
          <p14:tracePt t="21285" x="5734050" y="3100388"/>
          <p14:tracePt t="21297" x="5734050" y="3113088"/>
          <p14:tracePt t="21309" x="5734050" y="3124200"/>
          <p14:tracePt t="21310" x="5746750" y="3124200"/>
          <p14:tracePt t="21311" x="5746750" y="3136900"/>
          <p14:tracePt t="21326" x="5757863" y="3136900"/>
          <p14:tracePt t="21327" x="5770563" y="3148013"/>
          <p14:tracePt t="21332" x="5781675" y="3148013"/>
          <p14:tracePt t="21343" x="5794375" y="3148013"/>
          <p14:tracePt t="21347" x="5794375" y="3160713"/>
          <p14:tracePt t="21359" x="5805488" y="3160713"/>
          <p14:tracePt t="21360" x="5818188" y="3160713"/>
          <p14:tracePt t="21361" x="5818188" y="3171825"/>
          <p14:tracePt t="21376" x="5829300" y="3184525"/>
          <p14:tracePt t="21382" x="5829300" y="3195638"/>
          <p14:tracePt t="21389" x="5829300" y="3208338"/>
          <p14:tracePt t="21391" x="5842000" y="3221038"/>
          <p14:tracePt t="21403" x="5865813" y="3232150"/>
          <p14:tracePt t="21404" x="5889625" y="3244850"/>
          <p14:tracePt t="21410" x="5900738" y="3255963"/>
          <p14:tracePt t="21415" x="5913438" y="3268663"/>
          <p14:tracePt t="21416" x="5924550" y="3279775"/>
          <p14:tracePt t="21425" x="5948363" y="3292475"/>
          <p14:tracePt t="21427" x="5961063" y="3303588"/>
          <p14:tracePt t="21427" x="5972175" y="3303588"/>
          <p14:tracePt t="21432" x="5972175" y="3316288"/>
          <p14:tracePt t="21447" x="5995988" y="3327400"/>
          <p14:tracePt t="21448" x="6032500" y="3340100"/>
          <p14:tracePt t="21453" x="6043613" y="3351213"/>
          <p14:tracePt t="21459" x="6056313" y="3363913"/>
          <p14:tracePt t="21465" x="6067425" y="3363913"/>
          <p14:tracePt t="21476" x="6080125" y="3375025"/>
          <p14:tracePt t="21477" x="6091238" y="3375025"/>
          <p14:tracePt t="21477" x="6103938" y="3387725"/>
          <p14:tracePt t="21493" x="6116638" y="3398838"/>
          <p14:tracePt t="21494" x="6127750" y="3398838"/>
          <p14:tracePt t="21499" x="6140450" y="3411538"/>
          <p14:tracePt t="21500" x="6164263" y="3422650"/>
          <p14:tracePt t="21509" x="6175375" y="3435350"/>
          <p14:tracePt t="21510" x="6199188" y="3435350"/>
          <p14:tracePt t="21516" x="6199188" y="3446463"/>
          <p14:tracePt t="21517" x="6211888" y="3459163"/>
          <p14:tracePt t="21526" x="6223000" y="3470275"/>
          <p14:tracePt t="21527" x="6235700" y="3470275"/>
          <p14:tracePt t="21527" x="6259513" y="3494088"/>
          <p14:tracePt t="21545" x="6270625" y="3506788"/>
          <p14:tracePt t="21545" x="6294438" y="3517900"/>
          <p14:tracePt t="21561" x="6307138" y="3517900"/>
          <p14:tracePt t="21578" x="6307138" y="3530600"/>
          <p14:tracePt t="21595" x="6307138" y="3541713"/>
          <p14:tracePt t="21615" x="6307138" y="3554413"/>
          <p14:tracePt t="21623" x="6307138" y="3565525"/>
          <p14:tracePt t="21631" x="6307138" y="3578225"/>
          <p14:tracePt t="21647" x="6294438" y="3589338"/>
          <p14:tracePt t="21651" x="6294438" y="3602038"/>
          <p14:tracePt t="21659" x="6283325" y="3613150"/>
          <p14:tracePt t="21667" x="6270625" y="3625850"/>
          <p14:tracePt t="21676" x="6259513" y="3636963"/>
          <p14:tracePt t="21679" x="6259513" y="3649663"/>
          <p14:tracePt t="21683" x="6246813" y="3662363"/>
          <p14:tracePt t="21693" x="6246813" y="3673475"/>
          <p14:tracePt t="21693" x="6235700" y="3673475"/>
          <p14:tracePt t="21702" x="6223000" y="3686175"/>
          <p14:tracePt t="21709" x="6223000" y="3697288"/>
          <p14:tracePt t="21710" x="6211888" y="3709988"/>
          <p14:tracePt t="21725" x="6199188" y="3709988"/>
          <p14:tracePt t="21726" x="6188075" y="3733800"/>
          <p14:tracePt t="21727" x="6175375" y="3744913"/>
          <p14:tracePt t="21731" x="6164263" y="3757613"/>
          <p14:tracePt t="21746" x="6140450" y="3781425"/>
          <p14:tracePt t="21758" x="6116638" y="3805238"/>
          <p14:tracePt t="21763" x="6103938" y="3805238"/>
          <p14:tracePt t="21764" x="6091238" y="3816350"/>
          <p14:tracePt t="21767" x="6080125" y="3829050"/>
          <p14:tracePt t="21776" x="6080125" y="3840163"/>
          <p14:tracePt t="21780" x="6080125" y="3852863"/>
          <p14:tracePt t="21780" x="6067425" y="3863975"/>
          <p14:tracePt t="21796" x="6056313" y="3863975"/>
          <p14:tracePt t="21797" x="6043613" y="3887788"/>
          <p14:tracePt t="21800" x="6043613" y="3900488"/>
          <p14:tracePt t="21809" x="6043613" y="3911600"/>
          <p14:tracePt t="21809" x="6032500" y="3911600"/>
          <p14:tracePt t="21825" x="6032500" y="3924300"/>
          <p14:tracePt t="21826" x="6032500" y="3935413"/>
          <p14:tracePt t="21827" x="6019800" y="3948113"/>
          <p14:tracePt t="21842" x="6019800" y="3959225"/>
          <p14:tracePt t="21843" x="6019800" y="3971925"/>
          <p14:tracePt t="21844" x="6008688" y="3971925"/>
          <p14:tracePt t="21847" x="6008688" y="3983038"/>
          <p14:tracePt t="21859" x="6008688" y="3995738"/>
          <p14:tracePt t="21860" x="6008688" y="4006850"/>
          <p14:tracePt t="21860" x="5995988" y="4019550"/>
          <p14:tracePt t="21875" x="5984875" y="4030663"/>
          <p14:tracePt t="21876" x="5984875" y="4054475"/>
          <p14:tracePt t="21877" x="5972175" y="4067175"/>
          <p14:tracePt t="21881" x="5961063" y="4078288"/>
          <p14:tracePt t="21892" x="5948363" y="4090988"/>
          <p14:tracePt t="21893" x="5913438" y="4127500"/>
          <p14:tracePt t="21900" x="5900738" y="4151313"/>
          <p14:tracePt t="21901" x="5842000" y="4198938"/>
          <p14:tracePt t="21909" x="5781675" y="4222750"/>
          <p14:tracePt t="21910" x="5710238" y="4257675"/>
          <p14:tracePt t="21913" x="5614988" y="4294188"/>
          <p14:tracePt t="21925" x="5519738" y="4329113"/>
          <p14:tracePt t="21926" x="5364163" y="4389438"/>
          <p14:tracePt t="21927" x="5292725" y="4400550"/>
          <p14:tracePt t="21931" x="5245100" y="4413250"/>
          <p14:tracePt t="21943" x="5197475" y="4437063"/>
          <p14:tracePt t="21944" x="5091113" y="4471988"/>
          <p14:tracePt t="21948" x="5043488" y="4484688"/>
          <p14:tracePt t="21959" x="5019675" y="4484688"/>
          <p14:tracePt t="21960" x="4972050" y="4495800"/>
          <p14:tracePt t="21960" x="4948238" y="4508500"/>
          <p14:tracePt t="21964" x="4911725" y="4519613"/>
          <p14:tracePt t="21976" x="4900613" y="4519613"/>
          <p14:tracePt t="21977" x="4887913" y="4532313"/>
          <p14:tracePt t="21977" x="4875213" y="4532313"/>
          <p14:tracePt t="21981" x="4875213" y="4543425"/>
          <p14:tracePt t="21992" x="4864100" y="4543425"/>
          <p14:tracePt t="22010" x="4851400" y="4556125"/>
          <p14:tracePt t="22027" x="4851400" y="4567238"/>
          <p14:tracePt t="22035" x="4840288" y="4567238"/>
          <p14:tracePt t="22042" x="4840288" y="4579938"/>
          <p14:tracePt t="22060" x="4827588" y="4592638"/>
          <p14:tracePt t="22060" x="4816475" y="4603750"/>
          <p14:tracePt t="22075" x="4779963" y="4640263"/>
          <p14:tracePt t="22076" x="4768850" y="4651375"/>
          <p14:tracePt t="22077" x="4721225" y="4675188"/>
          <p14:tracePt t="22081" x="4697413" y="4687888"/>
          <p14:tracePt t="22092" x="4625975" y="4711700"/>
          <p14:tracePt t="22093" x="4470400" y="4746625"/>
          <p14:tracePt t="22097" x="4422775" y="4770438"/>
          <p14:tracePt t="22109" x="4411663" y="4770438"/>
          <p14:tracePt t="22110" x="4398963" y="4794250"/>
          <p14:tracePt t="22115" x="4398963" y="4806950"/>
          <p14:tracePt t="22129" x="4398963" y="4818063"/>
          <p14:tracePt t="22142" x="4387850" y="4818063"/>
          <p14:tracePt t="22144" x="4375150" y="4830763"/>
          <p14:tracePt t="22149" x="4375150" y="4841875"/>
          <p14:tracePt t="22159" x="4364038" y="4841875"/>
          <p14:tracePt t="22160" x="4364038" y="4854575"/>
          <p14:tracePt t="22175" x="4364038" y="4865688"/>
          <p14:tracePt t="22176" x="4351338" y="4878388"/>
          <p14:tracePt t="22192" x="4351338" y="4889500"/>
          <p14:tracePt t="22193" x="4340225" y="4889500"/>
          <p14:tracePt t="22199" x="4340225" y="4902200"/>
          <p14:tracePt t="22239" x="4327525" y="4913313"/>
          <p14:tracePt t="22255" x="4327525" y="4926013"/>
          <p14:tracePt t="22263" x="4316413" y="4926013"/>
          <p14:tracePt t="22271" x="4316413" y="4937125"/>
          <p14:tracePt t="22279" x="4303713" y="4937125"/>
          <p14:tracePt t="22339" x="4303713" y="4949825"/>
          <p14:tracePt t="22360" x="4303713" y="4960938"/>
          <p14:tracePt t="22377" x="4303713" y="4973638"/>
          <p14:tracePt t="22399" x="4303713" y="4984750"/>
          <p14:tracePt t="22419" x="4303713" y="4997450"/>
          <p14:tracePt t="22431" x="4303713" y="5008563"/>
          <p14:tracePt t="22435" x="4316413" y="5008563"/>
          <p14:tracePt t="22447" x="4327525" y="5021263"/>
          <p14:tracePt t="22459" x="4340225" y="5033963"/>
          <p14:tracePt t="22463" x="4351338" y="5045075"/>
          <p14:tracePt t="22471" x="4375150" y="5068888"/>
          <p14:tracePt t="22475" x="4375150" y="5081588"/>
          <p14:tracePt t="22480" x="4387850" y="5081588"/>
          <p14:tracePt t="22483" x="4398963" y="5105400"/>
          <p14:tracePt t="22495" x="4411663" y="5105400"/>
          <p14:tracePt t="22496" x="4422775" y="5129213"/>
          <p14:tracePt t="22500" x="4435475" y="5140325"/>
          <p14:tracePt t="22513" x="4446588" y="5153025"/>
          <p14:tracePt t="22516" x="4446588" y="5164138"/>
          <p14:tracePt t="22529" x="4459288" y="5164138"/>
          <p14:tracePt t="22529" x="4470400" y="5176838"/>
          <p14:tracePt t="22559" x="4483100" y="5176838"/>
          <p14:tracePt t="22575" x="4494213" y="5187950"/>
          <p14:tracePt t="22583" x="4506913" y="5187950"/>
          <p14:tracePt t="22591" x="4518025" y="5187950"/>
          <p14:tracePt t="22597" x="4541838" y="5187950"/>
          <p14:tracePt t="22599" x="4541838" y="5200650"/>
          <p14:tracePt t="22612" x="4565650" y="5200650"/>
          <p14:tracePt t="22613" x="4613275" y="5224463"/>
          <p14:tracePt t="22617" x="4637088" y="5235575"/>
          <p14:tracePt t="22629" x="4721225" y="5259388"/>
          <p14:tracePt t="22630" x="4983163" y="5319713"/>
          <p14:tracePt t="22633" x="5126038" y="5354638"/>
          <p14:tracePt t="22645" x="5197475" y="5402263"/>
          <p14:tracePt t="22646" x="5257800" y="5438775"/>
          <p14:tracePt t="22647" x="5281613" y="5449888"/>
          <p14:tracePt t="22651" x="5305425" y="5462588"/>
          <p14:tracePt t="22663" x="5329238" y="5486400"/>
          <p14:tracePt t="22663" x="5340350" y="5486400"/>
          <p14:tracePt t="22664" x="5387975" y="5499100"/>
          <p14:tracePt t="22668" x="5411788" y="5510213"/>
          <p14:tracePt t="22679" x="5459413" y="5534025"/>
          <p14:tracePt t="22680" x="5519738" y="5546725"/>
          <p14:tracePt t="22684" x="5567363" y="5570538"/>
          <p14:tracePt t="22695" x="5591175" y="5581650"/>
          <p14:tracePt t="22696" x="5614988" y="5594350"/>
          <p14:tracePt t="22701" x="5627688" y="5594350"/>
          <p14:tracePt t="22712" x="5627688" y="5605463"/>
          <p14:tracePt t="22716" x="5638800" y="5605463"/>
          <p14:tracePt t="22831" x="5638800" y="5594350"/>
          <p14:tracePt t="22837" x="5638800" y="5581650"/>
          <p14:tracePt t="22843" x="5627688" y="5570538"/>
          <p14:tracePt t="22847" x="5627688" y="5557838"/>
          <p14:tracePt t="22853" x="5627688" y="5546725"/>
          <p14:tracePt t="22862" x="5627688" y="5534025"/>
          <p14:tracePt t="22864" x="5614988" y="5522913"/>
          <p14:tracePt t="22869" x="5614988" y="5499100"/>
          <p14:tracePt t="22883" x="5603875" y="5473700"/>
          <p14:tracePt t="22884" x="5580063" y="5414963"/>
          <p14:tracePt t="22885" x="5580063" y="5391150"/>
          <p14:tracePt t="22889" x="5567363" y="5343525"/>
          <p14:tracePt t="22900" x="5556250" y="5295900"/>
          <p14:tracePt t="22901" x="5543550" y="5272088"/>
          <p14:tracePt t="22901" x="5532438" y="5187950"/>
          <p14:tracePt t="22907" x="5495925" y="5092700"/>
          <p14:tracePt t="22908" x="5483225" y="4997450"/>
          <p14:tracePt t="22917" x="5448300" y="4902200"/>
          <p14:tracePt t="22918" x="5424488" y="4830763"/>
          <p14:tracePt t="22922" x="5411788" y="4818063"/>
          <p14:tracePt t="22933" x="5387975" y="4770438"/>
          <p14:tracePt t="22934" x="5340350" y="4651375"/>
          <p14:tracePt t="22935" x="5316538" y="4603750"/>
          <p14:tracePt t="22940" x="5268913" y="4556125"/>
          <p14:tracePt t="22949" x="5245100" y="4519613"/>
          <p14:tracePt t="22951" x="5221288" y="4495800"/>
          <p14:tracePt t="22951" x="5186363" y="4437063"/>
          <p14:tracePt t="22966" x="5162550" y="4413250"/>
          <p14:tracePt t="22967" x="5149850" y="4389438"/>
          <p14:tracePt t="22968" x="5138738" y="4365625"/>
          <p14:tracePt t="22973" x="5126038" y="4352925"/>
          <p14:tracePt t="22983" x="5114925" y="4341813"/>
          <p14:tracePt t="22984" x="5067300" y="4281488"/>
          <p14:tracePt t="22985" x="5043488" y="4246563"/>
          <p14:tracePt t="22990" x="5019675" y="4198938"/>
          <p14:tracePt t="23000" x="4972050" y="4151313"/>
          <p14:tracePt t="23001" x="4935538" y="4090988"/>
          <p14:tracePt t="23001" x="4924425" y="4067175"/>
          <p14:tracePt t="23006" x="4875213" y="4019550"/>
          <p14:tracePt t="23007" x="4851400" y="3971925"/>
          <p14:tracePt t="23016" x="4816475" y="3935413"/>
          <p14:tracePt t="23020" x="4803775" y="3911600"/>
          <p14:tracePt t="23021" x="4768850" y="3863975"/>
          <p14:tracePt t="23033" x="4745038" y="3840163"/>
          <p14:tracePt t="23034" x="4732338" y="3805238"/>
          <p14:tracePt t="23035" x="4721225" y="3792538"/>
          <p14:tracePt t="23050" x="4721225" y="3781425"/>
          <p14:tracePt t="23051" x="4721225" y="3768725"/>
          <p14:tracePt t="23051" x="4708525" y="3768725"/>
          <p14:tracePt t="23056" x="4708525" y="3757613"/>
          <p14:tracePt t="23067" x="4697413" y="3744913"/>
          <p14:tracePt t="23075" x="4697413" y="3733800"/>
          <p14:tracePt t="23085" x="4697413" y="3721100"/>
          <p14:tracePt t="23100" x="4684713" y="3709988"/>
          <p14:tracePt t="23291" x="4673600" y="3709988"/>
          <p14:tracePt t="23302" x="4673600" y="3697288"/>
          <p14:tracePt t="23312" x="4673600" y="3686175"/>
          <p14:tracePt t="23331" x="4673600" y="3673475"/>
          <p14:tracePt t="23351" x="4660900" y="3662363"/>
          <p14:tracePt t="23731" x="4660900" y="3649663"/>
          <p14:tracePt t="23827" x="4660900" y="3636963"/>
          <p14:tracePt t="23871" x="4660900" y="3625850"/>
          <p14:tracePt t="23883" x="4660900" y="3613150"/>
          <p14:tracePt t="23891" x="4673600" y="3613150"/>
          <p14:tracePt t="24079" x="4673600" y="3602038"/>
          <p14:tracePt t="24091" x="4673600" y="3589338"/>
          <p14:tracePt t="24103" x="4684713" y="3589338"/>
          <p14:tracePt t="24108" x="4684713" y="3578225"/>
          <p14:tracePt t="24119" x="4697413" y="3578225"/>
          <p14:tracePt t="24127" x="4697413" y="3565525"/>
          <p14:tracePt t="24139" x="4697413" y="3554413"/>
          <p14:tracePt t="24147" x="4708525" y="3554413"/>
          <p14:tracePt t="24157" x="4721225" y="3554413"/>
          <p14:tracePt t="24167" x="4721225" y="3541713"/>
          <p14:tracePt t="24168" x="4732338" y="3541713"/>
          <p14:tracePt t="24172" x="4732338" y="3530600"/>
          <p14:tracePt t="24184" x="4745038" y="3530600"/>
          <p14:tracePt t="24185" x="4745038" y="3517900"/>
          <p14:tracePt t="24201" x="4745038" y="3506788"/>
          <p14:tracePt t="24217" x="4756150" y="3506788"/>
          <p14:tracePt t="24218" x="4768850" y="3494088"/>
          <p14:tracePt t="24223" x="4768850" y="3482975"/>
          <p14:tracePt t="24234" x="4779963" y="3482975"/>
          <p14:tracePt t="24255" x="4779963" y="3470275"/>
          <p14:tracePt t="24263" x="4792663" y="3470275"/>
          <p14:tracePt t="24271" x="4792663" y="3459163"/>
          <p14:tracePt t="24279" x="4803775" y="3459163"/>
          <p14:tracePt t="24287" x="4803775" y="3446463"/>
          <p14:tracePt t="24291" x="4816475" y="3446463"/>
          <p14:tracePt t="24305" x="4827588" y="3446463"/>
          <p14:tracePt t="24316" x="4827588" y="3435350"/>
          <p14:tracePt t="24317" x="4840288" y="3435350"/>
          <p14:tracePt t="24321" x="4840288" y="3422650"/>
          <p14:tracePt t="24333" x="4851400" y="3422650"/>
          <p14:tracePt t="24338" x="4851400" y="3411538"/>
          <p14:tracePt t="24350" x="4851400" y="3398838"/>
          <p14:tracePt t="24351" x="4864100" y="3398838"/>
          <p14:tracePt t="24359" x="4864100" y="3387725"/>
          <p14:tracePt t="24366" x="4875213" y="3387725"/>
          <p14:tracePt t="24370" x="4875213" y="3375025"/>
          <p14:tracePt t="24383" x="4887913" y="3375025"/>
          <p14:tracePt t="24384" x="4900613" y="3363913"/>
          <p14:tracePt t="24389" x="4911725" y="3351213"/>
          <p14:tracePt t="24401" x="4924425" y="3351213"/>
          <p14:tracePt t="24401" x="4935538" y="3351213"/>
          <p14:tracePt t="24405" x="4935538" y="3340100"/>
          <p14:tracePt t="24416" x="4935538" y="3327400"/>
          <p14:tracePt t="24417" x="4959350" y="3327400"/>
          <p14:tracePt t="24420" x="4959350" y="3316288"/>
          <p14:tracePt t="24432" x="4972050" y="3316288"/>
          <p14:tracePt t="24433" x="4983163" y="3303588"/>
          <p14:tracePt t="24437" x="4983163" y="3292475"/>
          <p14:tracePt t="24450" x="4995863" y="3279775"/>
          <p14:tracePt t="24451" x="5006975" y="3279775"/>
          <p14:tracePt t="24463" x="5019675" y="3268663"/>
          <p14:tracePt t="24471" x="5030788" y="3268663"/>
          <p14:tracePt t="24495" x="5030788" y="3255963"/>
          <p14:tracePt t="24507" x="5043488" y="3244850"/>
          <p14:tracePt t="24511" x="5054600" y="3244850"/>
          <p14:tracePt t="24519" x="5067300" y="3244850"/>
          <p14:tracePt t="24523" x="5078413" y="3244850"/>
          <p14:tracePt t="24527" x="5078413" y="3232150"/>
          <p14:tracePt t="24533" x="5091113" y="3221038"/>
          <p14:tracePt t="24536" x="5102225" y="3221038"/>
          <p14:tracePt t="24549" x="5114925" y="3208338"/>
          <p14:tracePt t="24550" x="5126038" y="3195638"/>
          <p14:tracePt t="24551" x="5138738" y="3195638"/>
          <p14:tracePt t="24555" x="5138738" y="3184525"/>
          <p14:tracePt t="24566" x="5149850" y="3184525"/>
          <p14:tracePt t="24567" x="5162550" y="3171825"/>
          <p14:tracePt t="24583" x="5173663" y="3160713"/>
          <p14:tracePt t="24584" x="5186363" y="3160713"/>
          <p14:tracePt t="24600" x="5197475" y="3160713"/>
          <p14:tracePt t="24601" x="5197475" y="3148013"/>
          <p14:tracePt t="24602" x="5210175" y="3148013"/>
          <p14:tracePt t="24608" x="5221288" y="3136900"/>
          <p14:tracePt t="24616" x="5233988" y="3136900"/>
          <p14:tracePt t="24617" x="5245100" y="3124200"/>
          <p14:tracePt t="24634" x="5257800" y="3113088"/>
          <p14:tracePt t="24635" x="5281613" y="3100388"/>
          <p14:tracePt t="24635" x="5292725" y="3100388"/>
          <p14:tracePt t="24641" x="5292725" y="3089275"/>
          <p14:tracePt t="24652" x="5305425" y="3089275"/>
          <p14:tracePt t="24653" x="5340350" y="3076575"/>
          <p14:tracePt t="24657" x="5340350" y="3065463"/>
          <p14:tracePt t="24669" x="5353050" y="3065463"/>
          <p14:tracePt t="24669" x="5364163" y="3052763"/>
          <p14:tracePt t="24676" x="5376863" y="3041650"/>
          <p14:tracePt t="24677" x="5387975" y="3041650"/>
          <p14:tracePt t="24683" x="5387975" y="3028950"/>
          <p14:tracePt t="24689" x="5400675" y="3017838"/>
          <p14:tracePt t="24701" x="5411788" y="3005138"/>
          <p14:tracePt t="24702" x="5424488" y="2994025"/>
          <p14:tracePt t="24718" x="5424488" y="2981325"/>
          <p14:tracePt t="24719" x="5448300" y="2957513"/>
          <p14:tracePt t="24719" x="5459413" y="2946400"/>
          <p14:tracePt t="24727" x="5459413" y="2933700"/>
          <p14:tracePt t="24733" x="5472113" y="2933700"/>
          <p14:tracePt t="24737" x="5472113" y="2922588"/>
          <p14:tracePt t="24753" x="5483225" y="2898775"/>
          <p14:tracePt t="24757" x="5483225" y="2886075"/>
          <p14:tracePt t="24769" x="5495925" y="2874963"/>
          <p14:tracePt t="24769" x="5508625" y="2851150"/>
          <p14:tracePt t="24776" x="5508625" y="2838450"/>
          <p14:tracePt t="24776" x="5519738" y="2814638"/>
          <p14:tracePt t="24788" x="5532438" y="2790825"/>
          <p14:tracePt t="24788" x="5567363" y="2755900"/>
          <p14:tracePt t="24793" x="5591175" y="2719388"/>
          <p14:tracePt t="24802" x="5614988" y="2695575"/>
          <p14:tracePt t="24803" x="5627688" y="2671763"/>
          <p14:tracePt t="24803" x="5662613" y="2635250"/>
          <p14:tracePt t="24812" x="5686425" y="2611438"/>
          <p14:tracePt t="24812" x="5722938" y="2576513"/>
          <p14:tracePt t="24817" x="5746750" y="2563813"/>
          <p14:tracePt t="24822" x="5757863" y="2552700"/>
          <p14:tracePt t="24823" x="5757863" y="2540000"/>
          <p14:tracePt t="24836" x="5770563" y="2540000"/>
          <p14:tracePt t="24837" x="5781675" y="2528888"/>
          <p14:tracePt t="24841" x="5794375" y="2528888"/>
          <p14:tracePt t="24853" x="5805488" y="2516188"/>
          <p14:tracePt t="24857" x="5805488" y="2505075"/>
          <p14:tracePt t="24866" x="5818188" y="2505075"/>
          <p14:tracePt t="24867" x="5818188" y="2492375"/>
          <p14:tracePt t="24867" x="5829300" y="2481263"/>
          <p14:tracePt t="24871" x="5842000" y="2468563"/>
          <p14:tracePt t="24882" x="5876925" y="2433638"/>
          <p14:tracePt t="24884" x="5913438" y="2397125"/>
          <p14:tracePt t="24884" x="5924550" y="2386013"/>
          <p14:tracePt t="24889" x="5961063" y="2349500"/>
          <p14:tracePt t="24899" x="5995988" y="2325688"/>
          <p14:tracePt t="24900" x="6008688" y="2325688"/>
          <p14:tracePt t="24902" x="6019800" y="2314575"/>
          <p14:tracePt t="24903" x="6032500" y="2301875"/>
          <p14:tracePt t="24908" x="6043613" y="2290763"/>
          <p14:tracePt t="24917" x="6056313" y="2278063"/>
          <p14:tracePt t="24921" x="6067425" y="2278063"/>
          <p14:tracePt t="24933" x="6067425" y="2265363"/>
          <p14:tracePt t="24939" x="6080125" y="2265363"/>
          <p14:tracePt t="24968" x="6091238" y="2265363"/>
          <p14:tracePt t="24984" x="6091238" y="2254250"/>
          <p14:tracePt t="24991" x="6103938" y="2254250"/>
          <p14:tracePt t="25002" x="6116638" y="2254250"/>
          <p14:tracePt t="25003" x="6116638" y="2241550"/>
          <p14:tracePt t="25016" x="6127750" y="2241550"/>
          <p14:tracePt t="25016" x="6140450" y="2241550"/>
          <p14:tracePt t="25033" x="6151563" y="2241550"/>
          <p14:tracePt t="25050" x="6164263" y="2241550"/>
          <p14:tracePt t="25067" x="6164263" y="2230438"/>
          <p14:tracePt t="25075" x="6175375" y="2230438"/>
          <p14:tracePt t="25083" x="6188075" y="2230438"/>
          <p14:tracePt t="25087" x="6188075" y="2217738"/>
          <p14:tracePt t="25091" x="6199188" y="2217738"/>
          <p14:tracePt t="25099" x="6211888" y="2217738"/>
          <p14:tracePt t="25102" x="6235700" y="2206625"/>
          <p14:tracePt t="25116" x="6270625" y="2193925"/>
          <p14:tracePt t="25117" x="6437313" y="2170113"/>
          <p14:tracePt t="25121" x="6461125" y="2170113"/>
          <p14:tracePt t="25133" x="6473825" y="2159000"/>
          <p14:tracePt t="25137" x="6484938" y="2159000"/>
          <p14:tracePt t="25151" x="6497638" y="2159000"/>
          <p14:tracePt t="25471" x="6484938" y="2159000"/>
          <p14:tracePt t="25499" x="6473825" y="2159000"/>
          <p14:tracePt t="25511" x="6461125" y="2159000"/>
          <p14:tracePt t="25527" x="6450013" y="2159000"/>
          <p14:tracePt t="25540" x="6437313" y="2159000"/>
          <p14:tracePt t="25555" x="6426200" y="2170113"/>
          <p14:tracePt t="25570" x="6413500" y="2170113"/>
          <p14:tracePt t="25591" x="6402388" y="2182813"/>
          <p14:tracePt t="25835" x="6389688" y="2182813"/>
          <p14:tracePt t="25899" x="6378575" y="2182813"/>
          <p14:tracePt t="25909" x="6365875" y="2182813"/>
          <p14:tracePt t="25915" x="6354763" y="2182813"/>
          <p14:tracePt t="25924" x="6354763" y="2193925"/>
          <p14:tracePt t="26031" x="6342063" y="2193925"/>
          <p14:tracePt t="26039" x="6342063" y="2206625"/>
          <p14:tracePt t="26051" x="6330950" y="2206625"/>
          <p14:tracePt t="26779" x="6318250" y="2206625"/>
          <p14:tracePt t="26785" x="6318250" y="2217738"/>
          <p14:tracePt t="26797" x="6307138" y="2230438"/>
          <p14:tracePt t="26813" x="6294438" y="2230438"/>
          <p14:tracePt t="26816" x="6283325" y="2230438"/>
          <p14:tracePt t="26833" x="6270625" y="2241550"/>
          <p14:tracePt t="26834" x="6259513" y="2241550"/>
          <p14:tracePt t="26838" x="6246813" y="2254250"/>
          <p14:tracePt t="26851" x="6235700" y="2254250"/>
          <p14:tracePt t="26851" x="6223000" y="2254250"/>
          <p14:tracePt t="26859" x="6211888" y="2254250"/>
          <p14:tracePt t="26869" x="6199188" y="2265363"/>
          <p14:tracePt t="26885" x="6188075" y="2265363"/>
          <p14:tracePt t="26885" x="6175375" y="2278063"/>
          <p14:tracePt t="26906" x="6164263" y="2278063"/>
          <p14:tracePt t="26917" x="6151563" y="2290763"/>
          <p14:tracePt t="26951" x="6140450" y="2290763"/>
          <p14:tracePt t="26971" x="6127750" y="2290763"/>
          <p14:tracePt t="26979" x="6127750" y="2301875"/>
          <p14:tracePt t="27007" x="6127750" y="2314575"/>
          <p14:tracePt t="27012" x="6116638" y="2314575"/>
          <p14:tracePt t="27023" x="6103938" y="2314575"/>
          <p14:tracePt t="27043" x="6091238" y="2325688"/>
          <p14:tracePt t="27048" x="6080125" y="2325688"/>
          <p14:tracePt t="27052" x="6067425" y="2325688"/>
          <p14:tracePt t="27067" x="6043613" y="2338388"/>
          <p14:tracePt t="27071" x="6032500" y="2338388"/>
          <p14:tracePt t="27077" x="6019800" y="2338388"/>
          <p14:tracePt t="27084" x="6019800" y="2349500"/>
          <p14:tracePt t="27089" x="6008688" y="2349500"/>
          <p14:tracePt t="27090" x="5995988" y="2362200"/>
          <p14:tracePt t="27100" x="5972175" y="2362200"/>
          <p14:tracePt t="27117" x="5961063" y="2373313"/>
          <p14:tracePt t="27133" x="5948363" y="2373313"/>
          <p14:tracePt t="27134" x="5937250" y="2386013"/>
          <p14:tracePt t="27151" x="5924550" y="2386013"/>
          <p14:tracePt t="27155" x="5913438" y="2386013"/>
          <p14:tracePt t="27166" x="5913438" y="2397125"/>
          <p14:tracePt t="27171" x="5900738" y="2397125"/>
          <p14:tracePt t="27184" x="5889625" y="2409825"/>
          <p14:tracePt t="27203" x="5876925" y="2409825"/>
          <p14:tracePt t="27216" x="5876925" y="2420938"/>
          <p14:tracePt t="27217" x="5865813" y="2420938"/>
          <p14:tracePt t="27233" x="5853113" y="2420938"/>
          <p14:tracePt t="27249" x="5842000" y="2420938"/>
          <p14:tracePt t="27254" x="5842000" y="2433638"/>
          <p14:tracePt t="27267" x="5829300" y="2433638"/>
          <p14:tracePt t="27268" x="5829300" y="2444750"/>
          <p14:tracePt t="27285" x="5818188" y="2444750"/>
          <p14:tracePt t="27289" x="5818188" y="2457450"/>
          <p14:tracePt t="27292" x="5805488" y="2468563"/>
          <p14:tracePt t="27299" x="5794375" y="2481263"/>
          <p14:tracePt t="27304" x="5770563" y="2492375"/>
          <p14:tracePt t="27304" x="5746750" y="2505075"/>
          <p14:tracePt t="27316" x="5722938" y="2516188"/>
          <p14:tracePt t="27317" x="5710238" y="2528888"/>
          <p14:tracePt t="27321" x="5686425" y="2540000"/>
          <p14:tracePt t="27333" x="5675313" y="2540000"/>
          <p14:tracePt t="27333" x="5638800" y="2563813"/>
          <p14:tracePt t="27337" x="5591175" y="2587625"/>
          <p14:tracePt t="27349" x="5543550" y="2587625"/>
          <p14:tracePt t="27350" x="5472113" y="2624138"/>
          <p14:tracePt t="27351" x="5459413" y="2635250"/>
          <p14:tracePt t="27356" x="5448300" y="2635250"/>
          <p14:tracePt t="27366" x="5435600" y="2647950"/>
          <p14:tracePt t="27368" x="5424488" y="2647950"/>
          <p14:tracePt t="27387" x="5411788" y="2647950"/>
          <p14:tracePt t="27419" x="5411788" y="2659063"/>
          <p14:tracePt t="27455" x="5411788" y="2671763"/>
          <p14:tracePt t="27463" x="5400675" y="2671763"/>
          <p14:tracePt t="27479" x="5387975" y="2671763"/>
          <p14:tracePt t="27484" x="5387975" y="2682875"/>
          <p14:tracePt t="27495" x="5387975" y="2695575"/>
          <p14:tracePt t="27500" x="5376863" y="2695575"/>
          <p14:tracePt t="27504" x="5364163" y="2695575"/>
          <p14:tracePt t="27507" x="5353050" y="2706688"/>
          <p14:tracePt t="27516" x="5329238" y="2719388"/>
          <p14:tracePt t="27520" x="5316538" y="2730500"/>
          <p14:tracePt t="27533" x="5305425" y="2743200"/>
          <p14:tracePt t="27534" x="5268913" y="2755900"/>
          <p14:tracePt t="27538" x="5221288" y="2779713"/>
          <p14:tracePt t="27550" x="5210175" y="2790825"/>
          <p14:tracePt t="27551" x="5173663" y="2803525"/>
          <p14:tracePt t="27551" x="5149850" y="2827338"/>
          <p14:tracePt t="27556" x="5126038" y="2827338"/>
          <p14:tracePt t="27566" x="5102225" y="2838450"/>
          <p14:tracePt t="27567" x="5091113" y="2851150"/>
          <p14:tracePt t="27567" x="5078413" y="2851150"/>
          <p14:tracePt t="27571" x="5067300" y="2862263"/>
          <p14:tracePt t="27583" x="5054600" y="2862263"/>
          <p14:tracePt t="27584" x="5054600" y="2874963"/>
          <p14:tracePt t="27599" x="5043488" y="2874963"/>
          <p14:tracePt t="27617" x="5030788" y="2874963"/>
          <p14:tracePt t="27617" x="5030788" y="2886075"/>
          <p14:tracePt t="27639" x="5030788" y="2898775"/>
          <p14:tracePt t="27650" x="5019675" y="2898775"/>
          <p14:tracePt t="27663" x="5006975" y="2898775"/>
          <p14:tracePt t="27668" x="5006975" y="2909888"/>
          <p14:tracePt t="27687" x="4995863" y="2909888"/>
          <p14:tracePt t="27695" x="4995863" y="2922588"/>
          <p14:tracePt t="27719" x="4995863" y="2933700"/>
          <p14:tracePt t="27727" x="4983163" y="2933700"/>
          <p14:tracePt t="27743" x="4972050" y="2933700"/>
          <p14:tracePt t="27747" x="4972050" y="2946400"/>
          <p14:tracePt t="27755" x="4959350" y="2957513"/>
          <p14:tracePt t="27761" x="4948238" y="2957513"/>
          <p14:tracePt t="27766" x="4924425" y="2970213"/>
          <p14:tracePt t="27769" x="4900613" y="2981325"/>
          <p14:tracePt t="27784" x="4900613" y="2994025"/>
          <p14:tracePt t="27784" x="4840288" y="3028950"/>
          <p14:tracePt t="27785" x="4816475" y="3041650"/>
          <p14:tracePt t="27789" x="4803775" y="3041650"/>
          <p14:tracePt t="27800" x="4803775" y="3052763"/>
          <p14:tracePt t="27823" x="4792663" y="3052763"/>
          <p14:tracePt t="27827" x="4792663" y="3065463"/>
          <p14:tracePt t="27851" x="4779963" y="3065463"/>
          <p14:tracePt t="27863" x="4768850" y="3076575"/>
          <p14:tracePt t="27895" x="4768850" y="3089275"/>
          <p14:tracePt t="27903" x="4756150" y="3089275"/>
          <p14:tracePt t="27919" x="4745038" y="3089275"/>
          <p14:tracePt t="27931" x="4745038" y="3100388"/>
          <p14:tracePt t="27951" x="4721225" y="3100388"/>
          <p14:tracePt t="27952" x="4721225" y="3113088"/>
          <p14:tracePt t="27963" x="4708525" y="3113088"/>
          <p14:tracePt t="27971" x="4697413" y="3113088"/>
          <p14:tracePt t="27991" x="4684713" y="3113088"/>
          <p14:tracePt t="27995" x="4684713" y="3124200"/>
          <p14:tracePt t="28000" x="4673600" y="3124200"/>
          <p14:tracePt t="28003" x="4660900" y="3136900"/>
          <p14:tracePt t="28016" x="4649788" y="3136900"/>
          <p14:tracePt t="28019" x="4637088" y="3136900"/>
          <p14:tracePt t="28050" x="4625975" y="3136900"/>
          <p14:tracePt t="28051" x="4625975" y="3148013"/>
          <p14:tracePt t="28211" x="4637088" y="3148013"/>
          <p14:tracePt t="28243" x="4649788" y="3148013"/>
          <p14:tracePt t="28263" x="4660900" y="3148013"/>
          <p14:tracePt t="28279" x="4673600" y="3148013"/>
          <p14:tracePt t="28288" x="4684713" y="3148013"/>
          <p14:tracePt t="28294" x="4697413" y="3148013"/>
          <p14:tracePt t="28305" x="4708525" y="3148013"/>
          <p14:tracePt t="28310" x="4721225" y="3148013"/>
          <p14:tracePt t="28321" x="4721225" y="3136900"/>
          <p14:tracePt t="28322" x="4745038" y="3136900"/>
          <p14:tracePt t="28323" x="4745038" y="3124200"/>
          <p14:tracePt t="28331" x="4756150" y="3113088"/>
          <p14:tracePt t="28337" x="4768850" y="3113088"/>
          <p14:tracePt t="28342" x="4779963" y="3100388"/>
          <p14:tracePt t="28354" x="4779963" y="3089275"/>
          <p14:tracePt t="28355" x="4803775" y="3089275"/>
          <p14:tracePt t="28356" x="4816475" y="3076575"/>
          <p14:tracePt t="28360" x="4827588" y="3076575"/>
          <p14:tracePt t="28371" x="4827588" y="3065463"/>
          <p14:tracePt t="28372" x="4840288" y="3065463"/>
          <p14:tracePt t="28372" x="4851400" y="3052763"/>
          <p14:tracePt t="28388" x="4851400" y="3041650"/>
          <p14:tracePt t="28389" x="4864100" y="3028950"/>
          <p14:tracePt t="28389" x="4875213" y="3028950"/>
          <p14:tracePt t="28404" x="4887913" y="3017838"/>
          <p14:tracePt t="28405" x="4900613" y="3005138"/>
          <p14:tracePt t="28411" x="4911725" y="3005138"/>
          <p14:tracePt t="28412" x="4924425" y="2994025"/>
          <p14:tracePt t="28421" x="4935538" y="2994025"/>
          <p14:tracePt t="28422" x="4935538" y="2981325"/>
          <p14:tracePt t="28423" x="4948238" y="2981325"/>
          <p14:tracePt t="28427" x="4948238" y="2970213"/>
          <p14:tracePt t="28437" x="4959350" y="2970213"/>
          <p14:tracePt t="28439" x="4972050" y="2957513"/>
          <p14:tracePt t="28439" x="4983163" y="2957513"/>
          <p14:tracePt t="28454" x="4983163" y="2946400"/>
          <p14:tracePt t="28455" x="4995863" y="2946400"/>
          <p14:tracePt t="28456" x="5006975" y="2933700"/>
          <p14:tracePt t="28471" x="5019675" y="2922588"/>
          <p14:tracePt t="28472" x="5030788" y="2922588"/>
          <p14:tracePt t="28476" x="5043488" y="2909888"/>
          <p14:tracePt t="28487" x="5054600" y="2909888"/>
          <p14:tracePt t="28489" x="5054600" y="2898775"/>
          <p14:tracePt t="28494" x="5067300" y="2898775"/>
          <p14:tracePt t="28504" x="5078413" y="2898775"/>
          <p14:tracePt t="28505" x="5091113" y="2886075"/>
          <p14:tracePt t="28522" x="5114925" y="2874963"/>
          <p14:tracePt t="28538" x="5126038" y="2862263"/>
          <p14:tracePt t="28543" x="5138738" y="2862263"/>
          <p14:tracePt t="28554" x="5138738" y="2851150"/>
          <p14:tracePt t="28555" x="5149850" y="2851150"/>
          <p14:tracePt t="28563" x="5162550" y="2851150"/>
          <p14:tracePt t="28571" x="5162550" y="2838450"/>
          <p14:tracePt t="28587" x="5173663" y="2827338"/>
          <p14:tracePt t="28589" x="5186363" y="2827338"/>
          <p14:tracePt t="28594" x="5197475" y="2814638"/>
          <p14:tracePt t="28604" x="5210175" y="2814638"/>
          <p14:tracePt t="28605" x="5221288" y="2803525"/>
          <p14:tracePt t="28609" x="5233988" y="2790825"/>
          <p14:tracePt t="28620" x="5245100" y="2779713"/>
          <p14:tracePt t="28621" x="5268913" y="2767013"/>
          <p14:tracePt t="28625" x="5268913" y="2755900"/>
          <p14:tracePt t="28637" x="5281613" y="2755900"/>
          <p14:tracePt t="28638" x="5316538" y="2743200"/>
          <p14:tracePt t="28641" x="5329238" y="2730500"/>
          <p14:tracePt t="28657" x="5340350" y="2730500"/>
          <p14:tracePt t="28659" x="5353050" y="2719388"/>
          <p14:tracePt t="28672" x="5364163" y="2706688"/>
          <p14:tracePt t="28687" x="5376863" y="2706688"/>
          <p14:tracePt t="28688" x="5387975" y="2695575"/>
          <p14:tracePt t="28695" x="5387975" y="2682875"/>
          <p14:tracePt t="28696" x="5400675" y="2682875"/>
          <p14:tracePt t="28705" x="5411788" y="2682875"/>
          <p14:tracePt t="28720" x="5424488" y="2682875"/>
          <p14:tracePt t="28721" x="5435600" y="2671763"/>
          <p14:tracePt t="28725" x="5435600" y="2659063"/>
          <p14:tracePt t="28737" x="5448300" y="2659063"/>
          <p14:tracePt t="28754" x="5459413" y="2659063"/>
          <p14:tracePt t="28759" x="5472113" y="2659063"/>
          <p14:tracePt t="28770" x="5472113" y="2647950"/>
          <p14:tracePt t="28787" x="5483225" y="2647950"/>
          <p14:tracePt t="28788" x="5495925" y="2635250"/>
          <p14:tracePt t="28805" x="5508625" y="2635250"/>
          <p14:tracePt t="28810" x="5519738" y="2635250"/>
          <p14:tracePt t="28821" x="5532438" y="2624138"/>
          <p14:tracePt t="28837" x="5543550" y="2624138"/>
          <p14:tracePt t="28838" x="5543550" y="2611438"/>
          <p14:tracePt t="28839" x="5556250" y="2611438"/>
          <p14:tracePt t="28847" x="5567363" y="2611438"/>
          <p14:tracePt t="28856" x="5580063" y="2600325"/>
          <p14:tracePt t="28857" x="5591175" y="2600325"/>
          <p14:tracePt t="28871" x="5614988" y="2587625"/>
          <p14:tracePt t="28872" x="5638800" y="2576513"/>
          <p14:tracePt t="28872" x="5662613" y="2563813"/>
          <p14:tracePt t="28877" x="5686425" y="2563813"/>
          <p14:tracePt t="28898" x="5699125" y="2540000"/>
          <p14:tracePt t="28899" x="5805488" y="2505075"/>
          <p14:tracePt t="28909" x="5818188" y="2505075"/>
          <p14:tracePt t="28911" x="5818188" y="2492375"/>
          <p14:tracePt t="28915" x="5829300" y="2492375"/>
          <p14:tracePt t="28937" x="5829300" y="2481263"/>
          <p14:tracePt t="28938" x="5842000" y="2481263"/>
          <p14:tracePt t="28939" x="5842000" y="2468563"/>
          <p14:tracePt t="28946" x="5853113" y="2468563"/>
          <p14:tracePt t="28962" x="5865813" y="2468563"/>
          <p14:tracePt t="28975" x="5876925" y="2468563"/>
          <p14:tracePt t="28979" x="5876925" y="2457450"/>
          <p14:tracePt t="28989" x="5889625" y="2457450"/>
          <p14:tracePt t="29005" x="5889625" y="2444750"/>
          <p14:tracePt t="29012" x="5900738" y="2444750"/>
          <p14:tracePt t="29020" x="5913438" y="2444750"/>
          <p14:tracePt t="29025" x="5924550" y="2433638"/>
          <p14:tracePt t="29037" x="5937250" y="2433638"/>
          <p14:tracePt t="29038" x="5937250" y="2420938"/>
          <p14:tracePt t="29041" x="5948363" y="2420938"/>
          <p14:tracePt t="29054" x="5948363" y="2409825"/>
          <p14:tracePt t="29055" x="5961063" y="2409825"/>
          <p14:tracePt t="29059" x="5961063" y="2397125"/>
          <p14:tracePt t="29072" x="5972175" y="2397125"/>
          <p14:tracePt t="29083" x="5984875" y="2386013"/>
          <p14:tracePt t="29115" x="5984875" y="2373313"/>
          <p14:tracePt t="29127" x="5995988" y="2373313"/>
          <p14:tracePt t="29649" x="5995988" y="2362200"/>
          <p14:tracePt t="29657" x="6008688" y="2362200"/>
          <p14:tracePt t="30285" x="6008688" y="2349500"/>
          <p14:tracePt t="30291" x="5995988" y="2349500"/>
          <p14:tracePt t="30311" x="5984875" y="2349500"/>
          <p14:tracePt t="30349" x="5972175" y="2349500"/>
          <p14:tracePt t="30361" x="5961063" y="2349500"/>
          <p14:tracePt t="30413" x="5948363" y="2349500"/>
          <p14:tracePt t="30473" x="5937250" y="2349500"/>
          <p14:tracePt t="30525" x="5924550" y="2349500"/>
          <p14:tracePt t="30533" x="5924550" y="2362200"/>
          <p14:tracePt t="30573" x="5913438" y="2362200"/>
          <p14:tracePt t="30581" x="5913438" y="2373313"/>
          <p14:tracePt t="30785" x="5913438" y="2386013"/>
          <p14:tracePt t="30791" x="5924550" y="2386013"/>
          <p14:tracePt t="31465" x="5937250" y="2386013"/>
          <p14:tracePt t="31471" x="5937250" y="2373313"/>
          <p14:tracePt t="31485" x="5937250" y="2362200"/>
          <p14:tracePt t="31497" x="5937250" y="2349500"/>
          <p14:tracePt t="31505" x="5937250" y="2338388"/>
          <p14:tracePt t="31513" x="5937250" y="2325688"/>
          <p14:tracePt t="31524" x="5937250" y="2314575"/>
          <p14:tracePt t="31540" x="5937250" y="2301875"/>
          <p14:tracePt t="31549" x="5937250" y="2290763"/>
          <p14:tracePt t="31561" x="5937250" y="2278063"/>
          <p14:tracePt t="31569" x="5937250" y="2265363"/>
          <p14:tracePt t="31581" x="5937250" y="2254250"/>
          <p14:tracePt t="31589" x="5937250" y="2241550"/>
          <p14:tracePt t="31605" x="5937250" y="2230438"/>
          <p14:tracePt t="31613" x="5937250" y="2217738"/>
          <p14:tracePt t="31625" x="5937250" y="2206625"/>
          <p14:tracePt t="31638" x="5937250" y="2193925"/>
          <p14:tracePt t="31645" x="5937250" y="2182813"/>
          <p14:tracePt t="31654" x="5948363" y="2170113"/>
          <p14:tracePt t="31664" x="5948363" y="2159000"/>
          <p14:tracePt t="31677" x="5961063" y="2146300"/>
          <p14:tracePt t="31694" x="5961063" y="2135188"/>
          <p14:tracePt t="31711" x="5961063" y="2122488"/>
          <p14:tracePt t="31722" x="5961063" y="2111375"/>
          <p14:tracePt t="31738" x="5961063" y="2098675"/>
          <p14:tracePt t="31738" x="5972175" y="2087563"/>
          <p14:tracePt t="31744" x="5972175" y="2074863"/>
          <p14:tracePt t="31754" x="5984875" y="2063750"/>
          <p14:tracePt t="31755" x="5984875" y="2039938"/>
          <p14:tracePt t="31756" x="5995988" y="2016125"/>
          <p14:tracePt t="31761" x="5995988" y="2003425"/>
          <p14:tracePt t="31763" x="5995988" y="1992313"/>
          <p14:tracePt t="31771" x="5995988" y="1968500"/>
          <p14:tracePt t="31772" x="6008688" y="1955800"/>
          <p14:tracePt t="31776" x="6008688" y="1944688"/>
          <p14:tracePt t="31788" x="6008688" y="1931988"/>
          <p14:tracePt t="31789" x="6008688" y="1920875"/>
          <p14:tracePt t="31790" x="6019800" y="1908175"/>
          <p14:tracePt t="31794" x="6019800" y="1897063"/>
          <p14:tracePt t="31805" x="6032500" y="1884363"/>
          <p14:tracePt t="31810" x="6032500" y="1873250"/>
          <p14:tracePt t="31820" x="6032500" y="1860550"/>
          <p14:tracePt t="31825" x="6032500" y="1849438"/>
          <p14:tracePt t="31837" x="6043613" y="1836738"/>
          <p14:tracePt t="31881" x="6043613" y="1824038"/>
          <p14:tracePt t="31897" x="6043613" y="1812925"/>
          <p14:tracePt t="31917" x="6043613" y="1800225"/>
          <p14:tracePt t="31929" x="6032500" y="1800225"/>
          <p14:tracePt t="31933" x="6032500" y="1789113"/>
          <p14:tracePt t="31944" x="6019800" y="1789113"/>
          <p14:tracePt t="31949" x="6019800" y="1776413"/>
          <p14:tracePt t="31973" x="6008688" y="1765300"/>
          <p14:tracePt t="32085" x="5995988" y="1765300"/>
          <p14:tracePt t="32097" x="5995988" y="1752600"/>
          <p14:tracePt t="32581" x="5984875" y="1752600"/>
          <p14:tracePt t="32641" x="5984875" y="1765300"/>
          <p14:tracePt t="32648" x="5972175" y="1765300"/>
          <p14:tracePt t="32673" x="5972175" y="1776413"/>
          <p14:tracePt t="32757" x="5961063" y="1776413"/>
          <p14:tracePt t="32809" x="5948363" y="1776413"/>
          <p14:tracePt t="32833" x="5937250" y="1776413"/>
          <p14:tracePt t="32841" x="5937250" y="1789113"/>
          <p14:tracePt t="34885" x="5937250" y="1800225"/>
          <p14:tracePt t="34913" x="5937250" y="1812925"/>
          <p14:tracePt t="34941" x="5937250" y="1824038"/>
          <p14:tracePt t="35417" x="5937250" y="1812925"/>
          <p14:tracePt t="35423" x="5937250" y="1800225"/>
          <p14:tracePt t="35433" x="5948363" y="1789113"/>
          <p14:tracePt t="35438" x="5948363" y="1776413"/>
          <p14:tracePt t="35450" x="5948363" y="1765300"/>
          <p14:tracePt t="35459" x="5948363" y="1752600"/>
          <p14:tracePt t="35461" x="5961063" y="1752600"/>
          <p14:tracePt t="35466" x="5961063" y="1741488"/>
          <p14:tracePt t="35470" x="5961063" y="1728788"/>
          <p14:tracePt t="35497" x="5961063" y="1717675"/>
          <p14:tracePt t="35515" x="5961063" y="1704975"/>
          <p14:tracePt t="35545" x="5961063" y="1693863"/>
          <p14:tracePt t="35573" x="5961063" y="1681163"/>
          <p14:tracePt t="35605" x="5961063" y="1670050"/>
          <p14:tracePt t="35684" x="5948363" y="1670050"/>
          <p14:tracePt t="35693" x="5937250" y="1670050"/>
          <p14:tracePt t="35813" x="5924550" y="1670050"/>
          <p14:tracePt t="35953" x="5913438" y="1670050"/>
          <p14:tracePt t="36121" x="5900738" y="1670050"/>
          <p14:tracePt t="36149" x="5900738" y="1681163"/>
          <p14:tracePt t="36173" x="5900738" y="1693863"/>
          <p14:tracePt t="36193" x="5900738" y="1704975"/>
          <p14:tracePt t="36221" x="5889625" y="1704975"/>
          <p14:tracePt t="36281" x="5889625" y="1717675"/>
          <p14:tracePt t="36286" x="5876925" y="1717675"/>
          <p14:tracePt t="36581" x="5876925" y="1728788"/>
          <p14:tracePt t="36597" x="5876925" y="1741488"/>
          <p14:tracePt t="36613" x="5876925" y="1752600"/>
          <p14:tracePt t="36629" x="5876925" y="1765300"/>
          <p14:tracePt t="36641" x="5876925" y="1776413"/>
          <p14:tracePt t="36653" x="5876925" y="1789113"/>
          <p14:tracePt t="36661" x="5876925" y="1800225"/>
          <p14:tracePt t="36674" x="5876925" y="1812925"/>
          <p14:tracePt t="36681" x="5876925" y="1824038"/>
          <p14:tracePt t="36690" x="5876925" y="1836738"/>
          <p14:tracePt t="36707" x="5876925" y="1849438"/>
          <p14:tracePt t="36710" x="5876925" y="1860550"/>
          <p14:tracePt t="36725" x="5876925" y="1873250"/>
          <p14:tracePt t="36733" x="5876925" y="1884363"/>
          <p14:tracePt t="36749" x="5876925" y="1897063"/>
          <p14:tracePt t="36757" x="5876925" y="1908175"/>
          <p14:tracePt t="36765" x="5876925" y="1920875"/>
          <p14:tracePt t="36769" x="5876925" y="1931988"/>
          <p14:tracePt t="36777" x="5876925" y="1944688"/>
          <p14:tracePt t="36785" x="5876925" y="1955800"/>
          <p14:tracePt t="36797" x="5876925" y="1968500"/>
          <p14:tracePt t="36802" x="5876925" y="1979613"/>
          <p14:tracePt t="36808" x="5876925" y="1992313"/>
          <p14:tracePt t="36824" x="5876925" y="2016125"/>
          <p14:tracePt t="36840" x="5876925" y="2027238"/>
          <p14:tracePt t="36841" x="5876925" y="2039938"/>
          <p14:tracePt t="36853" x="5876925" y="2051050"/>
          <p14:tracePt t="36865" x="5876925" y="2063750"/>
          <p14:tracePt t="36881" x="5876925" y="2074863"/>
          <p14:tracePt t="36893" x="5876925" y="2087563"/>
          <p14:tracePt t="36897" x="5889625" y="2087563"/>
          <p14:tracePt t="36905" x="5889625" y="2098675"/>
          <p14:tracePt t="36913" x="5889625" y="2111375"/>
          <p14:tracePt t="36917" x="5889625" y="2122488"/>
          <p14:tracePt t="36925" x="5889625" y="2135188"/>
          <p14:tracePt t="36939" x="5900738" y="2146300"/>
          <p14:tracePt t="36944" x="5900738" y="2159000"/>
          <p14:tracePt t="36956" x="5900738" y="2170113"/>
          <p14:tracePt t="36957" x="5900738" y="2182813"/>
          <p14:tracePt t="36957" x="5900738" y="2193925"/>
          <p14:tracePt t="36965" x="5900738" y="2206625"/>
          <p14:tracePt t="36973" x="5900738" y="2217738"/>
          <p14:tracePt t="36989" x="5900738" y="2230438"/>
          <p14:tracePt t="36990" x="5900738" y="2278063"/>
          <p14:tracePt t="36991" x="5900738" y="2290763"/>
          <p14:tracePt t="36994" x="5900738" y="2301875"/>
          <p14:tracePt t="37006" x="5900738" y="2314575"/>
          <p14:tracePt t="37007" x="5900738" y="2349500"/>
          <p14:tracePt t="37010" x="5900738" y="2373313"/>
          <p14:tracePt t="37023" x="5900738" y="2386013"/>
          <p14:tracePt t="37024" x="5900738" y="2433638"/>
          <p14:tracePt t="37026" x="5900738" y="2457450"/>
          <p14:tracePt t="37039" x="5900738" y="2481263"/>
          <p14:tracePt t="37040" x="5900738" y="2505075"/>
          <p14:tracePt t="37041" x="5900738" y="2528888"/>
          <p14:tracePt t="37045" x="5900738" y="2576513"/>
          <p14:tracePt t="37056" x="5900738" y="2647950"/>
          <p14:tracePt t="37057" x="5900738" y="2730500"/>
          <p14:tracePt t="37057" x="5900738" y="2803525"/>
          <p14:tracePt t="37061" x="5913438" y="2874963"/>
          <p14:tracePt t="37073" x="5900738" y="2922588"/>
          <p14:tracePt t="37074" x="5900738" y="2970213"/>
          <p14:tracePt t="37074" x="5900738" y="2981325"/>
          <p14:tracePt t="37077" x="5900738" y="3005138"/>
          <p14:tracePt t="37089" x="5900738" y="3028950"/>
          <p14:tracePt t="37090" x="5900738" y="3052763"/>
          <p14:tracePt t="37091" x="5900738" y="3076575"/>
          <p14:tracePt t="37106" x="5900738" y="3089275"/>
          <p14:tracePt t="37107" x="5900738" y="3100388"/>
          <p14:tracePt t="37110" x="5900738" y="3113088"/>
          <p14:tracePt t="37123" x="5900738" y="3136900"/>
          <p14:tracePt t="37140" x="5900738" y="3148013"/>
          <p14:tracePt t="37141" x="5900738" y="3160713"/>
          <p14:tracePt t="37149" x="5900738" y="3171825"/>
          <p14:tracePt t="37165" x="5900738" y="3184525"/>
          <p14:tracePt t="37181" x="5900738" y="3195638"/>
          <p14:tracePt t="37185" x="5900738" y="3208338"/>
          <p14:tracePt t="37191" x="5900738" y="3221038"/>
          <p14:tracePt t="37193" x="5900738" y="3232150"/>
          <p14:tracePt t="37197" x="5900738" y="3255963"/>
          <p14:tracePt t="37206" x="5900738" y="3279775"/>
          <p14:tracePt t="37207" x="5900738" y="3292475"/>
          <p14:tracePt t="37211" x="5900738" y="3303588"/>
          <p14:tracePt t="37223" x="5900738" y="3316288"/>
          <p14:tracePt t="37223" x="5900738" y="3351213"/>
          <p14:tracePt t="37226" x="5900738" y="3363913"/>
          <p14:tracePt t="37240" x="5900738" y="3375025"/>
          <p14:tracePt t="37256" x="5900738" y="3387725"/>
          <p14:tracePt t="37305" x="5900738" y="3398838"/>
          <p14:tracePt t="37321" x="5913438" y="3411538"/>
          <p14:tracePt t="37333" x="5924550" y="3422650"/>
          <p14:tracePt t="37345" x="5924550" y="3435350"/>
          <p14:tracePt t="37349" x="5924550" y="3446463"/>
          <p14:tracePt t="37357" x="5937250" y="3446463"/>
          <p14:tracePt t="37365" x="5937250" y="3459163"/>
          <p14:tracePt t="37409" x="5937250" y="3470275"/>
          <p14:tracePt t="37413" x="5948363" y="3470275"/>
          <p14:tracePt t="37433" x="5937250" y="3470275"/>
          <p14:tracePt t="37463" x="5924550" y="3470275"/>
          <p14:tracePt t="37471" x="5924550" y="3482975"/>
          <p14:tracePt t="37747" x="5913438" y="3482975"/>
          <p14:tracePt t="37758" x="5900738" y="3482975"/>
          <p14:tracePt t="37776" x="5889625" y="3482975"/>
          <p14:tracePt t="37783" x="5876925" y="3470275"/>
          <p14:tracePt t="37796" x="5865813" y="3470275"/>
          <p14:tracePt t="37843" x="5853113" y="3470275"/>
          <p14:tracePt t="37851" x="5853113" y="3459163"/>
          <p14:tracePt t="38527" x="5842000" y="3459163"/>
          <p14:tracePt t="39751" x="5853113" y="3459163"/>
          <p14:tracePt t="40011" x="5865813" y="3459163"/>
          <p14:tracePt t="40021" x="5865813" y="3446463"/>
          <p14:tracePt t="40027" x="5876925" y="3446463"/>
          <p14:tracePt t="40041" x="5876925" y="3422650"/>
          <p14:tracePt t="40053" x="5889625" y="3411538"/>
          <p14:tracePt t="40057" x="5889625" y="3398838"/>
          <p14:tracePt t="40077" x="5889625" y="3387725"/>
          <p14:tracePt t="40078" x="5889625" y="3351213"/>
          <p14:tracePt t="40081" x="5889625" y="3327400"/>
          <p14:tracePt t="40093" x="5889625" y="3303588"/>
          <p14:tracePt t="40094" x="5900738" y="3268663"/>
          <p14:tracePt t="40095" x="5900738" y="3255963"/>
          <p14:tracePt t="40100" x="5900738" y="3232150"/>
          <p14:tracePt t="40110" x="5900738" y="3221038"/>
          <p14:tracePt t="40111" x="5900738" y="3195638"/>
          <p14:tracePt t="40112" x="5900738" y="3184525"/>
          <p14:tracePt t="40119" x="5900738" y="3171825"/>
          <p14:tracePt t="40126" x="5913438" y="3160713"/>
          <p14:tracePt t="40131" x="5913438" y="3148013"/>
          <p14:tracePt t="40132" x="5913438" y="3136900"/>
          <p14:tracePt t="40144" x="5913438" y="3124200"/>
          <p14:tracePt t="40150" x="5913438" y="3113088"/>
          <p14:tracePt t="40160" x="5924550" y="3100388"/>
          <p14:tracePt t="40164" x="5924550" y="3089275"/>
          <p14:tracePt t="40177" x="5924550" y="3076575"/>
          <p14:tracePt t="40181" x="5924550" y="3065463"/>
          <p14:tracePt t="40194" x="5924550" y="3052763"/>
          <p14:tracePt t="40195" x="5937250" y="3052763"/>
          <p14:tracePt t="40200" x="5937250" y="3041650"/>
          <p14:tracePt t="40215" x="5937250" y="3028950"/>
          <p14:tracePt t="40499" x="5937250" y="3005138"/>
          <p14:tracePt t="40504" x="5937250" y="2981325"/>
          <p14:tracePt t="40511" x="5937250" y="2957513"/>
          <p14:tracePt t="40513" x="5937250" y="2933700"/>
          <p14:tracePt t="40526" x="5937250" y="2922588"/>
          <p14:tracePt t="40528" x="5937250" y="2874963"/>
          <p14:tracePt t="40528" x="5924550" y="2851150"/>
          <p14:tracePt t="40533" x="5924550" y="2838450"/>
          <p14:tracePt t="40543" x="5924550" y="2827338"/>
          <p14:tracePt t="40544" x="5924550" y="2814638"/>
          <p14:tracePt t="40545" x="5913438" y="2803525"/>
          <p14:tracePt t="40565" x="5913438" y="2790825"/>
          <p14:tracePt t="40565" x="5913438" y="2779713"/>
          <p14:tracePt t="40569" x="5913438" y="2767013"/>
          <p14:tracePt t="40581" x="5913438" y="2755900"/>
          <p14:tracePt t="40582" x="5924550" y="2706688"/>
          <p14:tracePt t="40583" x="5948363" y="2682875"/>
          <p14:tracePt t="40587" x="5948363" y="2671763"/>
          <p14:tracePt t="40598" x="5948363" y="2624138"/>
          <p14:tracePt t="40599" x="5948363" y="2611438"/>
          <p14:tracePt t="40600" x="5948363" y="2587625"/>
          <p14:tracePt t="40604" x="5961063" y="2563813"/>
          <p14:tracePt t="40615" x="5972175" y="2563813"/>
          <p14:tracePt t="40616" x="5972175" y="2552700"/>
          <p14:tracePt t="40616" x="5972175" y="2540000"/>
          <p14:tracePt t="40632" x="5972175" y="2528888"/>
          <p14:tracePt t="40637" x="5972175" y="2516188"/>
          <p14:tracePt t="40703" x="5972175" y="2505075"/>
          <p14:tracePt t="40708" x="5961063" y="2505075"/>
          <p14:tracePt t="40719" x="5948363" y="2492375"/>
          <p14:tracePt t="40735" x="5948363" y="2481263"/>
          <p14:tracePt t="40739" x="5937250" y="2481263"/>
          <p14:tracePt t="40744" x="5937250" y="2468563"/>
          <p14:tracePt t="40767" x="5937250" y="2457450"/>
          <p14:tracePt t="40787" x="5924550" y="2457450"/>
          <p14:tracePt t="40823" x="5924550" y="2444750"/>
          <p14:tracePt t="40851" x="5924550" y="2433638"/>
          <p14:tracePt t="40875" x="5924550" y="2420938"/>
          <p14:tracePt t="40887" x="5924550" y="2409825"/>
          <p14:tracePt t="40893" x="5913438" y="2409825"/>
          <p14:tracePt t="41019" x="5924550" y="2409825"/>
          <p14:tracePt t="41033" x="5937250" y="2397125"/>
          <p14:tracePt t="41037" x="5948363" y="2397125"/>
          <p14:tracePt t="41043" x="5961063" y="2397125"/>
          <p14:tracePt t="41051" x="5972175" y="2397125"/>
          <p14:tracePt t="41059" x="5984875" y="2386013"/>
          <p14:tracePt t="41073" x="5995988" y="2386013"/>
          <p14:tracePt t="41085" x="5995988" y="2373313"/>
          <p14:tracePt t="41086" x="6008688" y="2373313"/>
          <p14:tracePt t="41092" x="6019800" y="2373313"/>
          <p14:tracePt t="41119" x="6032500" y="2373313"/>
          <p14:tracePt t="41121" x="6043613" y="2373313"/>
          <p14:tracePt t="41143" x="6056313" y="2373313"/>
          <p14:tracePt t="41159" x="6067425" y="2373313"/>
          <p14:tracePt t="41223" x="6080125" y="2373313"/>
          <p14:tracePt t="41259" x="6091238" y="2373313"/>
          <p14:tracePt t="41267" x="6103938" y="2373313"/>
          <p14:tracePt t="41275" x="6116638" y="2373313"/>
          <p14:tracePt t="41283" x="6127750" y="2373313"/>
          <p14:tracePt t="41287" x="6140450" y="2373313"/>
          <p14:tracePt t="41291" x="6164263" y="2362200"/>
          <p14:tracePt t="41298" x="6164263" y="2349500"/>
          <p14:tracePt t="41306" x="6175375" y="2338388"/>
          <p14:tracePt t="41307" x="6188075" y="2338388"/>
          <p14:tracePt t="41308" x="6188075" y="2325688"/>
          <p14:tracePt t="41312" x="6188075" y="2314575"/>
          <p14:tracePt t="41323" x="6199188" y="2301875"/>
          <p14:tracePt t="41324" x="6211888" y="2290763"/>
          <p14:tracePt t="41329" x="6211888" y="2278063"/>
          <p14:tracePt t="41339" x="6223000" y="2278063"/>
          <p14:tracePt t="41340" x="6223000" y="2265363"/>
          <p14:tracePt t="41341" x="6223000" y="2254250"/>
          <p14:tracePt t="41356" x="6235700" y="2241550"/>
          <p14:tracePt t="41357" x="6235700" y="2230438"/>
          <p14:tracePt t="41361" x="6235700" y="2217738"/>
          <p14:tracePt t="41373" x="6246813" y="2206625"/>
          <p14:tracePt t="41374" x="6246813" y="2193925"/>
          <p14:tracePt t="41378" x="6246813" y="2182813"/>
          <p14:tracePt t="41391" x="6246813" y="2170113"/>
          <p14:tracePt t="41392" x="6246813" y="2146300"/>
          <p14:tracePt t="41396" x="6246813" y="2135188"/>
          <p14:tracePt t="41408" x="6246813" y="2122488"/>
          <p14:tracePt t="41408" x="6246813" y="2111375"/>
          <p14:tracePt t="41413" x="6246813" y="2098675"/>
          <p14:tracePt t="41424" x="6246813" y="2087563"/>
          <p14:tracePt t="41424" x="6246813" y="2074863"/>
          <p14:tracePt t="41440" x="6246813" y="2063750"/>
          <p14:tracePt t="41441" x="6235700" y="2051050"/>
          <p14:tracePt t="41452" x="6235700" y="2027238"/>
          <p14:tracePt t="41454" x="6223000" y="2016125"/>
          <p14:tracePt t="41465" x="6211888" y="2003425"/>
          <p14:tracePt t="41476" x="6211888" y="1992313"/>
          <p14:tracePt t="41489" x="6199188" y="1992313"/>
          <p14:tracePt t="41490" x="6188075" y="1979613"/>
          <p14:tracePt t="41503" x="6188075" y="1968500"/>
          <p14:tracePt t="41509" x="6175375" y="1968500"/>
          <p14:tracePt t="41519" x="6164263" y="1968500"/>
          <p14:tracePt t="41524" x="6164263" y="1955800"/>
          <p14:tracePt t="41549" x="6151563" y="1955800"/>
          <p14:tracePt t="41550" x="6140450" y="1955800"/>
          <p14:tracePt t="41558" x="6127750" y="1944688"/>
          <p14:tracePt t="41567" x="6116638" y="1944688"/>
          <p14:tracePt t="41575" x="6103938" y="1944688"/>
          <p14:tracePt t="41589" x="6091238" y="1944688"/>
          <p14:tracePt t="41590" x="6080125" y="1944688"/>
          <p14:tracePt t="41606" x="6067425" y="1931988"/>
          <p14:tracePt t="41607" x="6056313" y="1931988"/>
          <p14:tracePt t="41607" x="6043613" y="1931988"/>
          <p14:tracePt t="41611" x="6032500" y="1931988"/>
          <p14:tracePt t="41623" x="6019800" y="1931988"/>
          <p14:tracePt t="41624" x="6008688" y="1931988"/>
          <p14:tracePt t="41624" x="5995988" y="1931988"/>
          <p14:tracePt t="41627" x="5972175" y="1931988"/>
          <p14:tracePt t="41639" x="5961063" y="1931988"/>
          <p14:tracePt t="41641" x="5948363" y="1931988"/>
          <p14:tracePt t="41645" x="5937250" y="1931988"/>
          <p14:tracePt t="41656" x="5913438" y="1931988"/>
          <p14:tracePt t="41657" x="5876925" y="1931988"/>
          <p14:tracePt t="41660" x="5829300" y="1931988"/>
          <p14:tracePt t="41672" x="5805488" y="1931988"/>
          <p14:tracePt t="41673" x="5770563" y="1931988"/>
          <p14:tracePt t="41689" x="5757863" y="1931988"/>
          <p14:tracePt t="41690" x="5722938" y="1931988"/>
          <p14:tracePt t="41694" x="5710238" y="1931988"/>
          <p14:tracePt t="41706" x="5699125" y="1931988"/>
          <p14:tracePt t="41707" x="5675313" y="1931988"/>
          <p14:tracePt t="41707" x="5662613" y="1931988"/>
          <p14:tracePt t="41711" x="5651500" y="1931988"/>
          <p14:tracePt t="41722" x="5638800" y="1931988"/>
          <p14:tracePt t="41724" x="5627688" y="1931988"/>
          <p14:tracePt t="41727" x="5614988" y="1931988"/>
          <p14:tracePt t="41743" x="5603875" y="1931988"/>
          <p14:tracePt t="41767" x="5591175" y="1931988"/>
          <p14:tracePt t="41827" x="5580063" y="1931988"/>
          <p14:tracePt t="41843" x="5567363" y="1931988"/>
          <p14:tracePt t="41847" x="5567363" y="1944688"/>
          <p14:tracePt t="41863" x="5567363" y="1955800"/>
          <p14:tracePt t="41870" x="5567363" y="1968500"/>
          <p14:tracePt t="41883" x="5580063" y="1979613"/>
          <p14:tracePt t="41887" x="5580063" y="1992313"/>
          <p14:tracePt t="41895" x="5591175" y="1992313"/>
          <p14:tracePt t="41901" x="5591175" y="2003425"/>
          <p14:tracePt t="41909" x="5591175" y="2016125"/>
          <p14:tracePt t="41925" x="5603875" y="2027238"/>
          <p14:tracePt t="41928" x="5603875" y="2039938"/>
          <p14:tracePt t="41940" x="5603875" y="2051050"/>
          <p14:tracePt t="41941" x="5614988" y="2051050"/>
          <p14:tracePt t="41958" x="5614988" y="2063750"/>
          <p14:tracePt t="41966" x="5614988" y="2074863"/>
          <p14:tracePt t="41995" x="5627688" y="2087563"/>
          <p14:tracePt t="41996" x="5627688" y="2098675"/>
          <p14:tracePt t="42001" x="5638800" y="2111375"/>
          <p14:tracePt t="42007" x="5638800" y="2122488"/>
          <p14:tracePt t="42024" x="5638800" y="2135188"/>
          <p14:tracePt t="42025" x="5651500" y="2159000"/>
          <p14:tracePt t="42028" x="5662613" y="2170113"/>
          <p14:tracePt t="42041" x="5662613" y="2182813"/>
          <p14:tracePt t="42057" x="5662613" y="2193925"/>
          <p14:tracePt t="42058" x="5675313" y="2206625"/>
          <p14:tracePt t="42076" x="5675313" y="2217738"/>
          <p14:tracePt t="42080" x="5686425" y="2217738"/>
          <p14:tracePt t="42224" x="5699125" y="2230438"/>
          <p14:tracePt t="42239" x="5699125" y="2241550"/>
          <p14:tracePt t="42247" x="5699125" y="2254250"/>
          <p14:tracePt t="42255" x="5699125" y="2265363"/>
          <p14:tracePt t="42267" x="5699125" y="2278063"/>
          <p14:tracePt t="42283" x="5699125" y="2290763"/>
          <p14:tracePt t="42295" x="5699125" y="2301875"/>
          <p14:tracePt t="42331" x="5699125" y="2314575"/>
          <p14:tracePt t="42507" x="5699125" y="2325688"/>
          <p14:tracePt t="42531" x="5699125" y="2338388"/>
          <p14:tracePt t="42543" x="5710238" y="2338388"/>
          <p14:tracePt t="42551" x="5710238" y="2349500"/>
          <p14:tracePt t="42563" x="5710238" y="2362200"/>
          <p14:tracePt t="42584" x="5722938" y="2373313"/>
          <p14:tracePt t="42594" x="5722938" y="2386013"/>
          <p14:tracePt t="42604" x="5722938" y="2397125"/>
          <p14:tracePt t="42617" x="5722938" y="2409825"/>
          <p14:tracePt t="42691" x="5734050" y="2409825"/>
          <p14:tracePt t="42707" x="5746750" y="2409825"/>
          <p14:tracePt t="42732" x="5757863" y="2409825"/>
          <p14:tracePt t="42739" x="5757863" y="2397125"/>
          <p14:tracePt t="42746" x="5770563" y="2397125"/>
          <p14:tracePt t="42757" x="5770563" y="2386013"/>
          <p14:tracePt t="42766" x="5781675" y="2373313"/>
          <p14:tracePt t="42767" x="5781675" y="2362200"/>
          <p14:tracePt t="42773" x="5794375" y="2349500"/>
          <p14:tracePt t="42784" x="5794375" y="2338388"/>
          <p14:tracePt t="42792" x="5805488" y="2325688"/>
          <p14:tracePt t="42793" x="5805488" y="2314575"/>
          <p14:tracePt t="42802" x="5805488" y="2301875"/>
          <p14:tracePt t="42816" x="5805488" y="2290763"/>
          <p14:tracePt t="42817" x="5818188" y="2278063"/>
          <p14:tracePt t="42833" x="5818188" y="2265363"/>
          <p14:tracePt t="42850" x="5818188" y="2254250"/>
          <p14:tracePt t="42859" x="5818188" y="2241550"/>
          <p14:tracePt t="42869" x="5818188" y="2230438"/>
          <p14:tracePt t="42884" x="5818188" y="2217738"/>
          <p14:tracePt t="42888" x="5818188" y="2206625"/>
          <p14:tracePt t="42902" x="5818188" y="2193925"/>
          <p14:tracePt t="42903" x="5829300" y="2193925"/>
          <p14:tracePt t="42916" x="5829300" y="2182813"/>
          <p14:tracePt t="42951" x="5829300" y="2170113"/>
          <p14:tracePt t="43147" x="5818188" y="2159000"/>
          <p14:tracePt t="43323" x="5818188" y="2146300"/>
          <p14:tracePt t="43331" x="5818188" y="2135188"/>
          <p14:tracePt t="43339" x="5818188" y="2122488"/>
          <p14:tracePt t="43347" x="5818188" y="2111375"/>
          <p14:tracePt t="43352" x="5818188" y="2098675"/>
          <p14:tracePt t="43359" x="5818188" y="2087563"/>
          <p14:tracePt t="43363" x="5818188" y="2074863"/>
          <p14:tracePt t="43375" x="5818188" y="2063750"/>
          <p14:tracePt t="43380" x="5818188" y="2051050"/>
          <p14:tracePt t="43395" x="5829300" y="2039938"/>
          <p14:tracePt t="43411" x="5829300" y="2027238"/>
          <p14:tracePt t="43424" x="5829300" y="2016125"/>
          <p14:tracePt t="43455" x="5829300" y="2003425"/>
          <p14:tracePt t="43463" x="5842000" y="2003425"/>
          <p14:tracePt t="43547" x="5842000" y="1992313"/>
          <p14:tracePt t="43571" x="5842000" y="1979613"/>
          <p14:tracePt t="43576" x="5853113" y="1979613"/>
          <p14:tracePt t="43587" x="5853113" y="1968500"/>
          <p14:tracePt t="43607" x="5853113" y="1955800"/>
          <p14:tracePt t="43615" x="5853113" y="1944688"/>
          <p14:tracePt t="43628" x="5853113" y="1931988"/>
          <p14:tracePt t="43635" x="5853113" y="1920875"/>
          <p14:tracePt t="43647" x="5853113" y="1908175"/>
          <p14:tracePt t="43651" x="5853113" y="1897063"/>
          <p14:tracePt t="43659" x="5853113" y="1884363"/>
          <p14:tracePt t="43667" x="5865813" y="1884363"/>
          <p14:tracePt t="43675" x="5865813" y="1873250"/>
          <p14:tracePt t="43691" x="5865813" y="1860550"/>
          <p14:tracePt t="43715" x="5865813" y="1849438"/>
          <p14:tracePt t="43735" x="5876925" y="1849438"/>
          <p14:tracePt t="43879" x="5876925" y="1836738"/>
          <p14:tracePt t="43895" x="5876925" y="1824038"/>
          <p14:tracePt t="43903" x="5876925" y="1812925"/>
          <p14:tracePt t="43911" x="5876925" y="1800225"/>
          <p14:tracePt t="43919" x="5876925" y="1789113"/>
          <p14:tracePt t="43927" x="5876925" y="1776413"/>
          <p14:tracePt t="45509" x="5876925" y="1765300"/>
          <p14:tracePt t="45516" x="5889625" y="1765300"/>
          <p14:tracePt t="45797" x="5889625" y="1752600"/>
          <p14:tracePt t="45805" x="5900738" y="1752600"/>
          <p14:tracePt t="45821" x="5900738" y="1741488"/>
          <p14:tracePt t="63676" x="5913438" y="1728788"/>
          <p14:tracePt t="63687" x="5924550" y="1717675"/>
          <p14:tracePt t="63688" x="5924550" y="1704975"/>
          <p14:tracePt t="63696" x="5937250" y="1704975"/>
          <p14:tracePt t="63697" x="5948363" y="1693863"/>
          <p14:tracePt t="63705" x="5948363" y="1681163"/>
          <p14:tracePt t="63713" x="5961063" y="1670050"/>
          <p14:tracePt t="63719" x="5961063" y="1657350"/>
          <p14:tracePt t="63720" x="5972175" y="1657350"/>
          <p14:tracePt t="63725" x="5995988" y="1633538"/>
          <p14:tracePt t="63735" x="6019800" y="1622425"/>
          <p14:tracePt t="63736" x="6032500" y="1609725"/>
          <p14:tracePt t="63740" x="6043613" y="1598613"/>
          <p14:tracePt t="63752" x="6056313" y="1585913"/>
          <p14:tracePt t="63753" x="6091238" y="1562100"/>
          <p14:tracePt t="63753" x="6103938" y="1562100"/>
          <p14:tracePt t="63759" x="6103938" y="1550988"/>
          <p14:tracePt t="63769" x="6116638" y="1538288"/>
          <p14:tracePt t="63770" x="6127750" y="1527175"/>
          <p14:tracePt t="63776" x="6164263" y="1490663"/>
          <p14:tracePt t="63786" x="6175375" y="1479550"/>
          <p14:tracePt t="63787" x="6246813" y="1408113"/>
          <p14:tracePt t="63791" x="6259513" y="1395413"/>
          <p14:tracePt t="63802" x="6270625" y="1371600"/>
          <p14:tracePt t="63803" x="6283325" y="1358900"/>
          <p14:tracePt t="63803" x="6318250" y="1323975"/>
          <p14:tracePt t="63810" x="6342063" y="1311275"/>
          <p14:tracePt t="63811" x="6389688" y="1263650"/>
          <p14:tracePt t="63818" x="6450013" y="1228725"/>
          <p14:tracePt t="63824" x="6473825" y="1216025"/>
          <p14:tracePt t="63825" x="6508750" y="1181100"/>
          <p14:tracePt t="63826" x="6556375" y="1133475"/>
          <p14:tracePt t="63835" x="6580188" y="1120775"/>
          <p14:tracePt t="63836" x="6604000" y="1109663"/>
          <p14:tracePt t="63841" x="6627813" y="1096963"/>
          <p14:tracePt t="63843" x="6651625" y="1062038"/>
          <p14:tracePt t="63852" x="6675438" y="1049338"/>
          <p14:tracePt t="63853" x="6688138" y="1038225"/>
          <p14:tracePt t="63854" x="6724650" y="1001713"/>
          <p14:tracePt t="63860" x="6735763" y="977900"/>
          <p14:tracePt t="63868" x="6748463" y="954088"/>
          <p14:tracePt t="63870" x="6759575" y="942975"/>
          <p14:tracePt t="63870" x="6783388" y="919163"/>
          <p14:tracePt t="63876" x="6796088" y="906463"/>
          <p14:tracePt t="63885" x="6807200" y="893763"/>
          <p14:tracePt t="63886" x="6819900" y="882650"/>
          <p14:tracePt t="63887" x="6819900" y="869950"/>
          <p14:tracePt t="63892" x="6819900" y="858838"/>
          <p14:tracePt t="63902" x="6831013" y="858838"/>
          <p14:tracePt t="63905" x="6831013" y="846138"/>
          <p14:tracePt t="63919" x="6843713" y="846138"/>
          <p14:tracePt t="63919" x="6854825" y="846138"/>
          <p14:tracePt t="63936" x="6867525" y="846138"/>
          <p14:tracePt t="63942" x="6878638" y="846138"/>
          <p14:tracePt t="63965" x="6891338" y="846138"/>
          <p14:tracePt t="63971" x="6891338" y="835025"/>
          <p14:tracePt t="63975" x="6891338" y="822325"/>
          <p14:tracePt t="63985" x="6891338" y="798513"/>
          <p14:tracePt t="63986" x="6891338" y="787400"/>
          <p14:tracePt t="63986" x="6891338" y="763588"/>
          <p14:tracePt t="63990" x="6902450" y="739775"/>
          <p14:tracePt t="64002" x="6902450" y="715963"/>
          <p14:tracePt t="64002" x="6915150" y="679450"/>
          <p14:tracePt t="64006" x="6915150" y="668338"/>
          <p14:tracePt t="64018" x="6926263" y="644525"/>
          <p14:tracePt t="64019" x="6938963" y="596900"/>
          <p14:tracePt t="64023" x="6950075" y="584200"/>
          <p14:tracePt t="64035" x="6950075" y="560388"/>
          <p14:tracePt t="64035" x="6962775" y="536575"/>
          <p14:tracePt t="64039" x="6962775" y="525463"/>
          <p14:tracePt t="64052" x="6973888" y="525463"/>
          <p14:tracePt t="64053" x="6973888" y="501650"/>
          <p14:tracePt t="64053" x="6986588" y="501650"/>
          <p14:tracePt t="64057" x="6986588" y="488950"/>
          <p14:tracePt t="64068" x="6986588" y="477838"/>
          <p14:tracePt t="64069" x="6997700" y="465138"/>
          <p14:tracePt t="64069" x="6997700" y="452438"/>
          <p14:tracePt t="64077" x="6997700" y="441325"/>
          <p14:tracePt t="64087" x="6997700" y="428625"/>
          <p14:tracePt t="64103" x="6997700" y="417513"/>
          <p14:tracePt t="64120" x="6997700" y="404813"/>
          <p14:tracePt t="64125" x="7010400" y="404813"/>
          <p14:tracePt t="64153" x="7010400" y="393700"/>
          <p14:tracePt t="64157" x="7021513" y="393700"/>
          <p14:tracePt t="64161" x="7021513" y="381000"/>
          <p14:tracePt t="64168" x="7034213" y="369888"/>
          <p14:tracePt t="64172" x="7069138" y="333375"/>
          <p14:tracePt t="64185" x="7092950" y="322263"/>
          <p14:tracePt t="64186" x="7164388" y="227013"/>
          <p14:tracePt t="64187" x="7177088" y="214313"/>
          <p14:tracePt t="64192" x="7200900" y="190500"/>
          <p14:tracePt t="64202" x="7212013" y="166688"/>
          <p14:tracePt t="64203" x="7248525" y="131763"/>
          <p14:tracePt t="64203" x="7272338" y="84138"/>
          <p14:tracePt t="64207" x="7307263" y="365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B270F0-9758-A1EF-3552-C6E08C3A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30"/>
            <a:ext cx="1104846" cy="782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A9E36-4F88-9A46-B114-C375D0045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2" y="1337715"/>
            <a:ext cx="7351326" cy="15870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56531C-0CF0-9649-ADDF-95FA0C62F438}"/>
              </a:ext>
            </a:extLst>
          </p:cNvPr>
          <p:cNvSpPr/>
          <p:nvPr/>
        </p:nvSpPr>
        <p:spPr>
          <a:xfrm>
            <a:off x="2827380" y="4790364"/>
            <a:ext cx="64994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T" sz="1350" dirty="0"/>
          </a:p>
          <a:p>
            <a:endParaRPr lang="en-IT" sz="13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D3D4E-D478-BA40-8B2C-E204381B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A5276-960C-C0D5-7482-21617F56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4" y="3023850"/>
            <a:ext cx="7031557" cy="335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C6DB7-D74A-7315-748E-D41D74EF31A7}"/>
              </a:ext>
            </a:extLst>
          </p:cNvPr>
          <p:cNvSpPr txBox="1"/>
          <p:nvPr/>
        </p:nvSpPr>
        <p:spPr>
          <a:xfrm>
            <a:off x="8386430" y="1599466"/>
            <a:ext cx="3191539" cy="193899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214308" indent="-214308">
              <a:buFont typeface="Wingdings" pitchFamily="2" charset="2"/>
              <a:buChar char="§"/>
            </a:pPr>
            <a:r>
              <a:rPr lang="it-IT" sz="2000" dirty="0" err="1">
                <a:cs typeface="Arial" panose="020B0604020202020204" pitchFamily="34" charset="0"/>
              </a:rPr>
              <a:t>Scan</a:t>
            </a:r>
            <a:r>
              <a:rPr lang="it-IT" sz="2000" dirty="0">
                <a:cs typeface="Arial" panose="020B0604020202020204" pitchFamily="34" charset="0"/>
              </a:rPr>
              <a:t> </a:t>
            </a:r>
            <a:r>
              <a:rPr lang="it-IT" sz="2000" dirty="0" err="1">
                <a:cs typeface="Arial" panose="020B0604020202020204" pitchFamily="34" charset="0"/>
              </a:rPr>
              <a:t>velocity</a:t>
            </a:r>
            <a:r>
              <a:rPr lang="it-IT" sz="2000" dirty="0">
                <a:cs typeface="Arial" panose="020B0604020202020204" pitchFamily="34" charset="0"/>
              </a:rPr>
              <a:t>  30 mm/</a:t>
            </a:r>
            <a:r>
              <a:rPr lang="it-IT" sz="2000" dirty="0" err="1">
                <a:cs typeface="Arial" panose="020B0604020202020204" pitchFamily="34" charset="0"/>
              </a:rPr>
              <a:t>s</a:t>
            </a:r>
            <a:endParaRPr lang="it-IT" sz="2000" dirty="0">
              <a:cs typeface="Arial" panose="020B0604020202020204" pitchFamily="34" charset="0"/>
            </a:endParaRPr>
          </a:p>
          <a:p>
            <a:pPr marL="214308" indent="-214308">
              <a:buFont typeface="Wingdings" pitchFamily="2" charset="2"/>
              <a:buChar char="§"/>
            </a:pPr>
            <a:r>
              <a:rPr lang="it-IT" sz="2000" dirty="0" err="1">
                <a:cs typeface="Arial" panose="020B0604020202020204" pitchFamily="34" charset="0"/>
              </a:rPr>
              <a:t>Tot.scan</a:t>
            </a:r>
            <a:r>
              <a:rPr lang="it-IT" sz="2000" dirty="0">
                <a:cs typeface="Arial" panose="020B0604020202020204" pitchFamily="34" charset="0"/>
              </a:rPr>
              <a:t> time  1.0 </a:t>
            </a:r>
            <a:r>
              <a:rPr lang="it-IT" sz="2000" dirty="0" err="1">
                <a:cs typeface="Arial" panose="020B0604020202020204" pitchFamily="34" charset="0"/>
              </a:rPr>
              <a:t>hr</a:t>
            </a:r>
            <a:endParaRPr lang="it-IT" sz="2000" dirty="0">
              <a:cs typeface="Arial" panose="020B0604020202020204" pitchFamily="34" charset="0"/>
            </a:endParaRPr>
          </a:p>
          <a:p>
            <a:pPr marL="214308" indent="-214308">
              <a:buFont typeface="Wingdings" pitchFamily="2" charset="2"/>
              <a:buChar char="§"/>
            </a:pPr>
            <a:r>
              <a:rPr lang="it-IT" sz="2000" dirty="0" err="1">
                <a:cs typeface="Arial" panose="020B0604020202020204" pitchFamily="34" charset="0"/>
              </a:rPr>
              <a:t>Accel</a:t>
            </a:r>
            <a:r>
              <a:rPr lang="it-IT" sz="2000" dirty="0">
                <a:cs typeface="Arial" panose="020B0604020202020204" pitchFamily="34" charset="0"/>
              </a:rPr>
              <a:t>. time      10 </a:t>
            </a:r>
            <a:r>
              <a:rPr lang="it-IT" sz="2000" dirty="0" err="1">
                <a:cs typeface="Arial" panose="020B0604020202020204" pitchFamily="34" charset="0"/>
              </a:rPr>
              <a:t>s</a:t>
            </a:r>
            <a:endParaRPr lang="it-IT" sz="2000" dirty="0">
              <a:cs typeface="Arial" panose="020B0604020202020204" pitchFamily="34" charset="0"/>
            </a:endParaRPr>
          </a:p>
          <a:p>
            <a:pPr marL="214308" indent="-214308">
              <a:buFont typeface="Wingdings" pitchFamily="2" charset="2"/>
              <a:buChar char="§"/>
            </a:pPr>
            <a:r>
              <a:rPr lang="it-IT" sz="2000" dirty="0" err="1">
                <a:cs typeface="Arial" panose="020B0604020202020204" pitchFamily="34" charset="0"/>
              </a:rPr>
              <a:t>Settling</a:t>
            </a:r>
            <a:r>
              <a:rPr lang="it-IT" sz="2000" dirty="0">
                <a:cs typeface="Arial" panose="020B0604020202020204" pitchFamily="34" charset="0"/>
              </a:rPr>
              <a:t> time   4 </a:t>
            </a:r>
            <a:r>
              <a:rPr lang="it-IT" sz="2000" dirty="0" err="1">
                <a:cs typeface="Arial" panose="020B0604020202020204" pitchFamily="34" charset="0"/>
              </a:rPr>
              <a:t>s</a:t>
            </a:r>
            <a:r>
              <a:rPr lang="it-IT" sz="2000" dirty="0">
                <a:cs typeface="Arial" panose="020B0604020202020204" pitchFamily="34" charset="0"/>
              </a:rPr>
              <a:t>       </a:t>
            </a:r>
          </a:p>
          <a:p>
            <a:pPr marL="214308" indent="-214308">
              <a:buFont typeface="Wingdings" pitchFamily="2" charset="2"/>
              <a:buChar char="§"/>
            </a:pPr>
            <a:r>
              <a:rPr lang="it-IT" sz="2000" dirty="0" err="1">
                <a:cs typeface="Arial" panose="020B0604020202020204" pitchFamily="34" charset="0"/>
              </a:rPr>
              <a:t>Inclination</a:t>
            </a:r>
            <a:r>
              <a:rPr lang="it-IT" sz="2000" dirty="0">
                <a:cs typeface="Arial" panose="020B0604020202020204" pitchFamily="34" charset="0"/>
              </a:rPr>
              <a:t>       3 </a:t>
            </a:r>
            <a:r>
              <a:rPr lang="it-IT" sz="2000" dirty="0" err="1">
                <a:cs typeface="Arial" panose="020B0604020202020204" pitchFamily="34" charset="0"/>
              </a:rPr>
              <a:t>deg</a:t>
            </a:r>
            <a:r>
              <a:rPr lang="it-IT" sz="2000" dirty="0">
                <a:cs typeface="Arial" panose="020B0604020202020204" pitchFamily="34" charset="0"/>
              </a:rPr>
              <a:t>.</a:t>
            </a:r>
          </a:p>
          <a:p>
            <a:pPr marL="214308" indent="-214308">
              <a:buFont typeface="Wingdings" pitchFamily="2" charset="2"/>
              <a:buChar char="§"/>
            </a:pPr>
            <a:r>
              <a:rPr lang="it-IT" sz="2000" b="1" dirty="0">
                <a:cs typeface="Arial" panose="020B0604020202020204" pitchFamily="34" charset="0"/>
              </a:rPr>
              <a:t>Tracking </a:t>
            </a:r>
            <a:r>
              <a:rPr lang="it-IT" sz="2000" b="1" dirty="0" err="1">
                <a:cs typeface="Arial" panose="020B0604020202020204" pitchFamily="34" charset="0"/>
              </a:rPr>
              <a:t>error</a:t>
            </a:r>
            <a:r>
              <a:rPr lang="it-IT" sz="2000" b="1" dirty="0">
                <a:cs typeface="Arial" panose="020B0604020202020204" pitchFamily="34" charset="0"/>
              </a:rPr>
              <a:t> &lt; 0.5’’     </a:t>
            </a:r>
            <a:r>
              <a:rPr lang="it-IT" sz="2000" dirty="0">
                <a:cs typeface="Arial" panose="020B0604020202020204" pitchFamily="34" charset="0"/>
              </a:rPr>
              <a:t>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A5655-FF76-8C24-FBFC-0C4BC4D0B486}"/>
              </a:ext>
            </a:extLst>
          </p:cNvPr>
          <p:cNvSpPr txBox="1"/>
          <p:nvPr/>
        </p:nvSpPr>
        <p:spPr>
          <a:xfrm>
            <a:off x="1740125" y="35616"/>
            <a:ext cx="1045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cs typeface="Arial" panose="020B0604020202020204" pitchFamily="34" charset="0"/>
              </a:rPr>
              <a:t>Raster-scan</a:t>
            </a:r>
            <a:r>
              <a:rPr lang="it-IT" sz="3600" b="1" dirty="0">
                <a:cs typeface="Arial" panose="020B0604020202020204" pitchFamily="34" charset="0"/>
              </a:rPr>
              <a:t> </a:t>
            </a:r>
            <a:r>
              <a:rPr lang="it-IT" sz="3600" b="1" dirty="0" err="1">
                <a:cs typeface="Arial" panose="020B0604020202020204" pitchFamily="34" charset="0"/>
              </a:rPr>
              <a:t>timescale</a:t>
            </a:r>
            <a:r>
              <a:rPr lang="it-IT" sz="3600" b="1" dirty="0">
                <a:cs typeface="Arial" panose="020B0604020202020204" pitchFamily="34" charset="0"/>
              </a:rPr>
              <a:t> and </a:t>
            </a:r>
            <a:r>
              <a:rPr lang="it-IT" sz="3600" b="1" dirty="0" err="1">
                <a:cs typeface="Arial" panose="020B0604020202020204" pitchFamily="34" charset="0"/>
              </a:rPr>
              <a:t>expected</a:t>
            </a:r>
            <a:r>
              <a:rPr lang="it-IT" sz="3600" b="1" dirty="0">
                <a:cs typeface="Arial" panose="020B0604020202020204" pitchFamily="34" charset="0"/>
              </a:rPr>
              <a:t>  performance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D2C0F1-058A-4971-CAFC-41F71B8F4937}"/>
              </a:ext>
            </a:extLst>
          </p:cNvPr>
          <p:cNvCxnSpPr>
            <a:cxnSpLocks/>
          </p:cNvCxnSpPr>
          <p:nvPr/>
        </p:nvCxnSpPr>
        <p:spPr>
          <a:xfrm>
            <a:off x="540360" y="703361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879606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70" x="6878638" y="3829050"/>
          <p14:tracePt t="71" x="6497638" y="4078288"/>
          <p14:tracePt t="204" x="5102225" y="3303588"/>
          <p14:tracePt t="205" x="4124325" y="2719388"/>
          <p14:tracePt t="235" x="3540125" y="2468563"/>
          <p14:tracePt t="235" x="3325813" y="2397125"/>
          <p14:tracePt t="239" x="3325813" y="2386013"/>
          <p14:tracePt t="242" x="3302000" y="2386013"/>
          <p14:tracePt t="254" x="3290888" y="2386013"/>
          <p14:tracePt t="254" x="3278188" y="2386013"/>
          <p14:tracePt t="255" x="3278188" y="2373313"/>
          <p14:tracePt t="258" x="3267075" y="2373313"/>
          <p14:tracePt t="271" x="3254375" y="2373313"/>
          <p14:tracePt t="271" x="3243263" y="2373313"/>
          <p14:tracePt t="287" x="3230563" y="2373313"/>
          <p14:tracePt t="288" x="3219450" y="2373313"/>
          <p14:tracePt t="306" x="3206750" y="2373313"/>
          <p14:tracePt t="314" x="3195638" y="2373313"/>
          <p14:tracePt t="330" x="3182938" y="2386013"/>
          <p14:tracePt t="336" x="3171825" y="2386013"/>
          <p14:tracePt t="339" x="3171825" y="2397125"/>
          <p14:tracePt t="342" x="3159125" y="2409825"/>
          <p14:tracePt t="354" x="3159125" y="2420938"/>
          <p14:tracePt t="355" x="3148013" y="2420938"/>
          <p14:tracePt t="355" x="3148013" y="2433638"/>
          <p14:tracePt t="358" x="3135313" y="2444750"/>
          <p14:tracePt t="371" x="3135313" y="2457450"/>
          <p14:tracePt t="371" x="3124200" y="2481263"/>
          <p14:tracePt t="387" x="3111500" y="2492375"/>
          <p14:tracePt t="387" x="3111500" y="2505075"/>
          <p14:tracePt t="391" x="3111500" y="2516188"/>
          <p14:tracePt t="403" x="3111500" y="2528888"/>
          <p14:tracePt t="404" x="3100388" y="2540000"/>
          <p14:tracePt t="408" x="3100388" y="2552700"/>
          <p14:tracePt t="422" x="3100388" y="2563813"/>
          <p14:tracePt t="426" x="3100388" y="2576513"/>
          <p14:tracePt t="442" x="3100388" y="2587625"/>
          <p14:tracePt t="490" x="3100388" y="2600325"/>
          <p14:tracePt t="505" x="3087688" y="2600325"/>
          <p14:tracePt t="522" x="3076575" y="2600325"/>
          <p14:tracePt t="537" x="3063875" y="2600325"/>
          <p14:tracePt t="541" x="3052763" y="2600325"/>
          <p14:tracePt t="543" x="3027363" y="2600325"/>
          <p14:tracePt t="554" x="3003550" y="2600325"/>
          <p14:tracePt t="554" x="2979738" y="2600325"/>
          <p14:tracePt t="555" x="2944813" y="2600325"/>
          <p14:tracePt t="558" x="2921000" y="2600325"/>
          <p14:tracePt t="570" x="2873375" y="2600325"/>
          <p14:tracePt t="571" x="2754313" y="2600325"/>
          <p14:tracePt t="571" x="2611438" y="2600325"/>
          <p14:tracePt t="574" x="2479675" y="2600325"/>
          <p14:tracePt t="587" x="2312988" y="2600325"/>
          <p14:tracePt t="588" x="2241550" y="2611438"/>
          <p14:tracePt t="588" x="2170113" y="2624138"/>
          <p14:tracePt t="592" x="2098675" y="2624138"/>
          <p14:tracePt t="604" x="2038350" y="2635250"/>
          <p14:tracePt t="604" x="1966913" y="2635250"/>
          <p14:tracePt t="608" x="1943100" y="2635250"/>
          <p14:tracePt t="620" x="1931988" y="2647950"/>
          <p14:tracePt t="621" x="1919288" y="2647950"/>
          <p14:tracePt t="637" x="1908175" y="2647950"/>
          <p14:tracePt t="638" x="1895475" y="2647950"/>
          <p14:tracePt t="642" x="1895475" y="2659063"/>
          <p14:tracePt t="656" x="1884363" y="2659063"/>
          <p14:tracePt t="671" x="1884363" y="2671763"/>
          <p14:tracePt t="678" x="1884363" y="2682875"/>
          <p14:tracePt t="682" x="1871663" y="2682875"/>
          <p14:tracePt t="688" x="1871663" y="2695575"/>
          <p14:tracePt t="694" x="1860550" y="2706688"/>
          <p14:tracePt t="704" x="1847850" y="2719388"/>
          <p14:tracePt t="720" x="1847850" y="2730500"/>
          <p14:tracePt t="721" x="1836738" y="2743200"/>
          <p14:tracePt t="737" x="1824038" y="2755900"/>
          <p14:tracePt t="738" x="1824038" y="2767013"/>
          <p14:tracePt t="738" x="1811338" y="2779713"/>
          <p14:tracePt t="742" x="1800225" y="2779713"/>
          <p14:tracePt t="754" x="1787525" y="2790825"/>
          <p14:tracePt t="754" x="1776413" y="2790825"/>
          <p14:tracePt t="758" x="1776413" y="2803525"/>
          <p14:tracePt t="771" x="1763713" y="2814638"/>
          <p14:tracePt t="771" x="1752600" y="2814638"/>
          <p14:tracePt t="787" x="1739900" y="2814638"/>
          <p14:tracePt t="788" x="1728788" y="2827338"/>
          <p14:tracePt t="791" x="1716088" y="2827338"/>
          <p14:tracePt t="803" x="1704975" y="2827338"/>
          <p14:tracePt t="804" x="1668463" y="2827338"/>
          <p14:tracePt t="807" x="1644650" y="2827338"/>
          <p14:tracePt t="820" x="1620838" y="2827338"/>
          <p14:tracePt t="821" x="1573213" y="2827338"/>
          <p14:tracePt t="824" x="1562100" y="2827338"/>
          <p14:tracePt t="837" x="1538288" y="2827338"/>
          <p14:tracePt t="838" x="1466850" y="2827338"/>
          <p14:tracePt t="838" x="1443038" y="2827338"/>
          <p14:tracePt t="842" x="1406525" y="2814638"/>
          <p14:tracePt t="854" x="1382713" y="2814638"/>
          <p14:tracePt t="854" x="1335088" y="2803525"/>
          <p14:tracePt t="858" x="1323975" y="2803525"/>
          <p14:tracePt t="870" x="1311275" y="2803525"/>
          <p14:tracePt t="871" x="1300163" y="2790825"/>
          <p14:tracePt t="871" x="1287463" y="2790825"/>
          <p14:tracePt t="882" x="1276350" y="2790825"/>
          <p14:tracePt t="890" x="1276350" y="2779713"/>
          <p14:tracePt t="894" x="1263650" y="2779713"/>
          <p14:tracePt t="921" x="1252538" y="2767013"/>
          <p14:tracePt t="987" x="1239838" y="2767013"/>
          <p14:tracePt t="991" x="1239838" y="2755900"/>
          <p14:tracePt t="1004" x="1228725" y="2755900"/>
          <p14:tracePt t="1021" x="1216025" y="2755900"/>
          <p14:tracePt t="1030" x="1203325" y="2755900"/>
          <p14:tracePt t="1042" x="1192213" y="2755900"/>
          <p14:tracePt t="1066" x="1179513" y="2755900"/>
          <p14:tracePt t="1078" x="1168400" y="2755900"/>
          <p14:tracePt t="1082" x="1155700" y="2743200"/>
          <p14:tracePt t="1090" x="1144588" y="2743200"/>
          <p14:tracePt t="1094" x="1131888" y="2730500"/>
          <p14:tracePt t="1098" x="1120775" y="2730500"/>
          <p14:tracePt t="1104" x="1108075" y="2730500"/>
          <p14:tracePt t="1106" x="1108075" y="2719388"/>
          <p14:tracePt t="1120" x="1096963" y="2719388"/>
          <p14:tracePt t="1121" x="1084263" y="2719388"/>
          <p14:tracePt t="1124" x="1073150" y="2719388"/>
          <p14:tracePt t="1150" x="1060450" y="2719388"/>
          <p14:tracePt t="1518" x="1073150" y="2719388"/>
          <p14:tracePt t="1526" x="1073150" y="2706688"/>
          <p14:tracePt t="1534" x="1084263" y="2695575"/>
          <p14:tracePt t="1535" x="1096963" y="2695575"/>
          <p14:tracePt t="1538" x="1120775" y="2682875"/>
          <p14:tracePt t="1543" x="1131888" y="2671763"/>
          <p14:tracePt t="1554" x="1155700" y="2671763"/>
          <p14:tracePt t="1555" x="1203325" y="2659063"/>
          <p14:tracePt t="1556" x="1228725" y="2647950"/>
          <p14:tracePt t="1560" x="1252538" y="2647950"/>
          <p14:tracePt t="1574" x="1263650" y="2635250"/>
          <p14:tracePt t="1575" x="1311275" y="2624138"/>
          <p14:tracePt t="1576" x="1335088" y="2611438"/>
          <p14:tracePt t="1581" x="1347788" y="2611438"/>
          <p14:tracePt t="1592" x="1358900" y="2600325"/>
          <p14:tracePt t="1592" x="1371600" y="2600325"/>
          <p14:tracePt t="1631" x="1382713" y="2600325"/>
          <p14:tracePt t="1742" x="1395413" y="2600325"/>
          <p14:tracePt t="1754" x="1406525" y="2600325"/>
          <p14:tracePt t="1759" x="1406525" y="2587625"/>
          <p14:tracePt t="1763" x="1419225" y="2587625"/>
          <p14:tracePt t="1775" x="1430338" y="2587625"/>
          <p14:tracePt t="1780" x="1443038" y="2587625"/>
          <p14:tracePt t="1792" x="1454150" y="2587625"/>
          <p14:tracePt t="1801" x="1466850" y="2587625"/>
          <p14:tracePt t="1812" x="1477963" y="2587625"/>
          <p14:tracePt t="1813" x="1501775" y="2576513"/>
          <p14:tracePt t="1818" x="1514475" y="2576513"/>
          <p14:tracePt t="1819" x="1525588" y="2563813"/>
          <p14:tracePt t="1830" x="1538288" y="2563813"/>
          <p14:tracePt t="1830" x="1549400" y="2552700"/>
          <p14:tracePt t="1846" x="1562100" y="2552700"/>
          <p14:tracePt t="2006" x="1549400" y="2552700"/>
          <p14:tracePt t="2026" x="1538288" y="2552700"/>
          <p14:tracePt t="2038" x="1525588" y="2552700"/>
          <p14:tracePt t="2057" x="1514475" y="2552700"/>
          <p14:tracePt t="2106" x="1501775" y="2552700"/>
          <p14:tracePt t="2115" x="1501775" y="2563813"/>
          <p14:tracePt t="2119" x="1490663" y="2563813"/>
          <p14:tracePt t="2139" x="1477963" y="2576513"/>
          <p14:tracePt t="2156" x="1466850" y="2576513"/>
          <p14:tracePt t="2182" x="1454150" y="2576513"/>
          <p14:tracePt t="2207" x="1443038" y="2587625"/>
          <p14:tracePt t="2226" x="1430338" y="2587625"/>
          <p14:tracePt t="2239" x="1430338" y="2600325"/>
          <p14:tracePt t="2574" x="1430338" y="2587625"/>
          <p14:tracePt t="2598" x="1443038" y="2587625"/>
          <p14:tracePt t="2614" x="1454150" y="2587625"/>
          <p14:tracePt t="2638" x="1454150" y="2576513"/>
          <p14:tracePt t="2643" x="1466850" y="2576513"/>
          <p14:tracePt t="2660" x="1477963" y="2576513"/>
          <p14:tracePt t="2661" x="1477963" y="2563813"/>
          <p14:tracePt t="2666" x="1490663" y="2563813"/>
          <p14:tracePt t="2678" x="1501775" y="2563813"/>
          <p14:tracePt t="2678" x="1501775" y="2552700"/>
          <p14:tracePt t="2683" x="1514475" y="2552700"/>
          <p14:tracePt t="2693" x="1525588" y="2552700"/>
          <p14:tracePt t="2697" x="1538288" y="2552700"/>
          <p14:tracePt t="2710" x="1562100" y="2552700"/>
          <p14:tracePt t="2715" x="1573213" y="2552700"/>
          <p14:tracePt t="2726" x="1585913" y="2552700"/>
          <p14:tracePt t="2727" x="1597025" y="2540000"/>
          <p14:tracePt t="2727" x="1609725" y="2540000"/>
          <p14:tracePt t="2731" x="1620838" y="2540000"/>
          <p14:tracePt t="2743" x="1644650" y="2528888"/>
          <p14:tracePt t="2744" x="1657350" y="2528888"/>
          <p14:tracePt t="2744" x="1668463" y="2528888"/>
          <p14:tracePt t="2748" x="1716088" y="2516188"/>
          <p14:tracePt t="2759" x="1836738" y="2481263"/>
          <p14:tracePt t="2760" x="1979613" y="2433638"/>
          <p14:tracePt t="2761" x="2146300" y="2397125"/>
          <p14:tracePt t="2765" x="2336800" y="2373313"/>
          <p14:tracePt t="2776" x="2468563" y="2338388"/>
          <p14:tracePt t="2777" x="2801938" y="2325688"/>
          <p14:tracePt t="2782" x="2921000" y="2301875"/>
          <p14:tracePt t="2784" x="3040063" y="2290763"/>
          <p14:tracePt t="2793" x="3148013" y="2265363"/>
          <p14:tracePt t="2794" x="3243263" y="2265363"/>
          <p14:tracePt t="2794" x="3338513" y="2265363"/>
          <p14:tracePt t="2798" x="3433763" y="2265363"/>
          <p14:tracePt t="2810" x="3505200" y="2265363"/>
          <p14:tracePt t="2811" x="3660775" y="2265363"/>
          <p14:tracePt t="2815" x="3756025" y="2265363"/>
          <p14:tracePt t="2827" x="3803650" y="2265363"/>
          <p14:tracePt t="2827" x="3910013" y="2265363"/>
          <p14:tracePt t="2832" x="3933825" y="2265363"/>
          <p14:tracePt t="2843" x="3946525" y="2265363"/>
          <p14:tracePt t="2844" x="3957638" y="2265363"/>
          <p14:tracePt t="2886" x="3970338" y="2265363"/>
          <p14:tracePt t="2914" x="3981450" y="2265363"/>
          <p14:tracePt t="2922" x="3994150" y="2265363"/>
          <p14:tracePt t="2927" x="4005263" y="2265363"/>
          <p14:tracePt t="2931" x="4029075" y="2254250"/>
          <p14:tracePt t="2942" x="4041775" y="2254250"/>
          <p14:tracePt t="2943" x="4065588" y="2241550"/>
          <p14:tracePt t="2944" x="4089400" y="2241550"/>
          <p14:tracePt t="2947" x="4113213" y="2241550"/>
          <p14:tracePt t="2959" x="4160838" y="2241550"/>
          <p14:tracePt t="2960" x="4195763" y="2230438"/>
          <p14:tracePt t="2962" x="4219575" y="2217738"/>
          <p14:tracePt t="2962" x="4364038" y="2206625"/>
          <p14:tracePt t="2967" x="4506913" y="2206625"/>
          <p14:tracePt t="2975" x="4649788" y="2182813"/>
          <p14:tracePt t="2976" x="4779963" y="2182813"/>
          <p14:tracePt t="2985" x="4900613" y="2182813"/>
          <p14:tracePt t="2992" x="4948238" y="2182813"/>
          <p14:tracePt t="2993" x="4995863" y="2182813"/>
          <p14:tracePt t="2996" x="5030788" y="2182813"/>
          <p14:tracePt t="3009" x="5054600" y="2182813"/>
          <p14:tracePt t="3010" x="5102225" y="2182813"/>
          <p14:tracePt t="3010" x="5114925" y="2182813"/>
          <p14:tracePt t="3018" x="5126038" y="2182813"/>
          <p14:tracePt t="3026" x="5138738" y="2182813"/>
          <p14:tracePt t="3026" x="5149850" y="2182813"/>
          <p14:tracePt t="3042" x="5162550" y="2182813"/>
          <p14:tracePt t="3043" x="5173663" y="2182813"/>
          <p14:tracePt t="3043" x="5186363" y="2182813"/>
          <p14:tracePt t="3048" x="5197475" y="2182813"/>
          <p14:tracePt t="3060" x="5210175" y="2182813"/>
          <p14:tracePt t="3063" x="5221288" y="2182813"/>
          <p14:tracePt t="3076" x="5245100" y="2182813"/>
          <p14:tracePt t="3079" x="5245100" y="2170113"/>
          <p14:tracePt t="3092" x="5257800" y="2170113"/>
          <p14:tracePt t="3093" x="5292725" y="2159000"/>
          <p14:tracePt t="3096" x="5305425" y="2159000"/>
          <p14:tracePt t="3109" x="5340350" y="2159000"/>
          <p14:tracePt t="3109" x="5387975" y="2159000"/>
          <p14:tracePt t="3110" x="5411788" y="2159000"/>
          <p14:tracePt t="3114" x="5435600" y="2159000"/>
          <p14:tracePt t="3126" x="5448300" y="2146300"/>
          <p14:tracePt t="3126" x="5495925" y="2146300"/>
          <p14:tracePt t="3127" x="5519738" y="2146300"/>
          <p14:tracePt t="3130" x="5543550" y="2146300"/>
          <p14:tracePt t="3142" x="5567363" y="2135188"/>
          <p14:tracePt t="3143" x="5603875" y="2135188"/>
          <p14:tracePt t="3144" x="5627688" y="2122488"/>
          <p14:tracePt t="3148" x="5699125" y="2111375"/>
          <p14:tracePt t="3159" x="5746750" y="2111375"/>
          <p14:tracePt t="3159" x="5818188" y="2098675"/>
          <p14:tracePt t="3160" x="5853113" y="2098675"/>
          <p14:tracePt t="3163" x="5900738" y="2087563"/>
          <p14:tracePt t="3176" x="5924550" y="2087563"/>
          <p14:tracePt t="3176" x="5961063" y="2087563"/>
          <p14:tracePt t="3192" x="5972175" y="2087563"/>
          <p14:tracePt t="3192" x="5995988" y="2074863"/>
          <p14:tracePt t="3196" x="6019800" y="2074863"/>
          <p14:tracePt t="3210" x="6043613" y="2074863"/>
          <p14:tracePt t="3214" x="6056313" y="2074863"/>
          <p14:tracePt t="3226" x="6067425" y="2074863"/>
          <p14:tracePt t="3230" x="6080125" y="2074863"/>
          <p14:tracePt t="3246" x="6091238" y="2074863"/>
          <p14:tracePt t="3261" x="6103938" y="2074863"/>
          <p14:tracePt t="3276" x="6103938" y="2063750"/>
          <p14:tracePt t="3276" x="6164263" y="2063750"/>
          <p14:tracePt t="3280" x="6259513" y="2039938"/>
          <p14:tracePt t="3292" x="6318250" y="2027238"/>
          <p14:tracePt t="3293" x="6556375" y="1992313"/>
          <p14:tracePt t="3297" x="6651625" y="1979613"/>
          <p14:tracePt t="3309" x="6748463" y="1979613"/>
          <p14:tracePt t="3310" x="6950075" y="1968500"/>
          <p14:tracePt t="3310" x="7045325" y="1955800"/>
          <p14:tracePt t="3314" x="7116763" y="1955800"/>
          <p14:tracePt t="3327" x="7212013" y="1955800"/>
          <p14:tracePt t="3327" x="7367588" y="1931988"/>
          <p14:tracePt t="3331" x="7415213" y="1920875"/>
          <p14:tracePt t="3342" x="7462838" y="1920875"/>
          <p14:tracePt t="3343" x="7510463" y="1920875"/>
          <p14:tracePt t="3343" x="7510463" y="1908175"/>
          <p14:tracePt t="3346" x="7534275" y="1908175"/>
          <p14:tracePt t="3359" x="7546975" y="1908175"/>
          <p14:tracePt t="3359" x="7558088" y="1908175"/>
          <p14:tracePt t="3375" x="7570788" y="1908175"/>
          <p14:tracePt t="3479" x="7558088" y="1908175"/>
          <p14:tracePt t="3489" x="7558088" y="1897063"/>
          <p14:tracePt t="3494" x="7546975" y="1897063"/>
          <p14:tracePt t="3502" x="7534275" y="1897063"/>
          <p14:tracePt t="3513" x="7523163" y="1897063"/>
          <p14:tracePt t="3526" x="7510463" y="1908175"/>
          <p14:tracePt t="3527" x="7499350" y="1920875"/>
          <p14:tracePt t="3527" x="7486650" y="1920875"/>
          <p14:tracePt t="3532" x="7475538" y="1920875"/>
          <p14:tracePt t="3537" x="7462838" y="1931988"/>
          <p14:tracePt t="3548" x="7451725" y="1944688"/>
          <p14:tracePt t="3548" x="7427913" y="1968500"/>
          <p14:tracePt t="3549" x="7404100" y="1979613"/>
          <p14:tracePt t="3557" x="7367588" y="2016125"/>
          <p14:tracePt t="3558" x="7248525" y="2063750"/>
          <p14:tracePt t="3560" x="7116763" y="2135188"/>
          <p14:tracePt t="3565" x="6950075" y="2206625"/>
          <p14:tracePt t="3572" x="6735763" y="2278063"/>
          <p14:tracePt t="3572" x="6592888" y="2338388"/>
          <p14:tracePt t="3582" x="6450013" y="2386013"/>
          <p14:tracePt t="3583" x="6127750" y="2492375"/>
          <p14:tracePt t="3586" x="5984875" y="2528888"/>
          <p14:tracePt t="3597" x="5818188" y="2587625"/>
          <p14:tracePt t="3598" x="5567363" y="2659063"/>
          <p14:tracePt t="3602" x="5424488" y="2695575"/>
          <p14:tracePt t="3614" x="5281613" y="2730500"/>
          <p14:tracePt t="3615" x="5138738" y="2767013"/>
          <p14:tracePt t="3616" x="4995863" y="2779713"/>
          <p14:tracePt t="3621" x="4864100" y="2790825"/>
          <p14:tracePt t="3631" x="4721225" y="2814638"/>
          <p14:tracePt t="3631" x="4602163" y="2851150"/>
          <p14:tracePt t="3632" x="4483100" y="2862263"/>
          <p14:tracePt t="3637" x="4364038" y="2886075"/>
          <p14:tracePt t="3648" x="4268788" y="2886075"/>
          <p14:tracePt t="3648" x="4184650" y="2898775"/>
          <p14:tracePt t="3649" x="4089400" y="2909888"/>
          <p14:tracePt t="3654" x="4017963" y="2922588"/>
          <p14:tracePt t="3655" x="3946525" y="2933700"/>
          <p14:tracePt t="3664" x="3910013" y="2946400"/>
          <p14:tracePt t="3665" x="3886200" y="2957513"/>
          <p14:tracePt t="3669" x="3862388" y="2970213"/>
          <p14:tracePt t="3681" x="3838575" y="2970213"/>
          <p14:tracePt t="3682" x="3827463" y="2981325"/>
          <p14:tracePt t="3682" x="3814763" y="2981325"/>
          <p14:tracePt t="3687" x="3814763" y="2994025"/>
          <p14:tracePt t="3698" x="3803650" y="2994025"/>
          <p14:tracePt t="3699" x="3790950" y="3005138"/>
          <p14:tracePt t="3704" x="3790950" y="3017838"/>
          <p14:tracePt t="3715" x="3779838" y="3017838"/>
          <p14:tracePt t="3715" x="3779838" y="3028950"/>
          <p14:tracePt t="3715" x="3767138" y="3028950"/>
          <p14:tracePt t="3719" x="3767138" y="3041650"/>
          <p14:tracePt t="3731" x="3756025" y="3041650"/>
          <p14:tracePt t="3732" x="3743325" y="3052763"/>
          <p14:tracePt t="3732" x="3732213" y="3052763"/>
          <p14:tracePt t="3737" x="3719513" y="3065463"/>
          <p14:tracePt t="3748" x="3708400" y="3076575"/>
          <p14:tracePt t="3749" x="3684588" y="3089275"/>
          <p14:tracePt t="3753" x="3671888" y="3089275"/>
          <p14:tracePt t="3764" x="3648075" y="3100388"/>
          <p14:tracePt t="3765" x="3611563" y="3124200"/>
          <p14:tracePt t="3769" x="3563938" y="3136900"/>
          <p14:tracePt t="3780" x="3540125" y="3148013"/>
          <p14:tracePt t="3781" x="3338513" y="3195638"/>
          <p14:tracePt t="3784" x="3219450" y="3221038"/>
          <p14:tracePt t="3797" x="3100388" y="3244850"/>
          <p14:tracePt t="3797" x="2932113" y="3292475"/>
          <p14:tracePt t="3798" x="2873375" y="3303588"/>
          <p14:tracePt t="3802" x="2778125" y="3327400"/>
          <p14:tracePt t="3814" x="2730500" y="3340100"/>
          <p14:tracePt t="3815" x="2611438" y="3340100"/>
          <p14:tracePt t="3818" x="2598738" y="3351213"/>
          <p14:tracePt t="3830" x="2551113" y="3363913"/>
          <p14:tracePt t="3831" x="2527300" y="3375025"/>
          <p14:tracePt t="3831" x="2503488" y="3375025"/>
          <p14:tracePt t="3835" x="2479675" y="3387725"/>
          <p14:tracePt t="3847" x="2468563" y="3387725"/>
          <p14:tracePt t="3848" x="2455863" y="3398838"/>
          <p14:tracePt t="3848" x="2444750" y="3398838"/>
          <p14:tracePt t="3851" x="2432050" y="3398838"/>
          <p14:tracePt t="3864" x="2419350" y="3398838"/>
          <p14:tracePt t="3864" x="2408238" y="3411538"/>
          <p14:tracePt t="3880" x="2395538" y="3411538"/>
          <p14:tracePt t="3881" x="2384425" y="3411538"/>
          <p14:tracePt t="3898" x="2371725" y="3411538"/>
          <p14:tracePt t="3898" x="2371725" y="3422650"/>
          <p14:tracePt t="3902" x="2360613" y="3422650"/>
          <p14:tracePt t="3932" x="2347913" y="3422650"/>
          <p14:tracePt t="3933" x="2324100" y="3422650"/>
          <p14:tracePt t="3947" x="2312988" y="3422650"/>
          <p14:tracePt t="3950" x="2300288" y="3422650"/>
          <p14:tracePt t="4014" x="2289175" y="3422650"/>
          <p14:tracePt t="4063" x="2289175" y="3411538"/>
          <p14:tracePt t="5875" x="2312988" y="3411538"/>
          <p14:tracePt t="5882" x="2384425" y="3459163"/>
          <p14:tracePt t="5883" x="2468563" y="3506788"/>
          <p14:tracePt t="5889" x="2611438" y="3578225"/>
          <p14:tracePt t="5895" x="2754313" y="3662363"/>
          <p14:tracePt t="5896" x="2932113" y="3757613"/>
          <p14:tracePt t="5901" x="3100388" y="3876675"/>
          <p14:tracePt t="5909" x="3267075" y="3959225"/>
          <p14:tracePt t="5910" x="3386138" y="4030663"/>
          <p14:tracePt t="5910" x="3481388" y="4078288"/>
          <p14:tracePt t="5916" x="3552825" y="4127500"/>
          <p14:tracePt t="5926" x="3611563" y="4162425"/>
          <p14:tracePt t="5927" x="3611563" y="4175125"/>
          <p14:tracePt t="5927" x="3624263" y="4175125"/>
          <p14:tracePt t="5934" x="3635375" y="4175125"/>
          <p14:tracePt t="5950" x="3648075" y="4175125"/>
          <p14:tracePt t="6106" x="3635375" y="4175125"/>
          <p14:tracePt t="6115" x="3624263" y="4175125"/>
          <p14:tracePt t="6121" x="3611563" y="4175125"/>
          <p14:tracePt t="6131" x="3600450" y="4175125"/>
          <p14:tracePt t="6132" x="3587750" y="4175125"/>
          <p14:tracePt t="6136" x="3576638" y="4175125"/>
          <p14:tracePt t="6151" x="3563938" y="4175125"/>
          <p14:tracePt t="6152" x="3529013" y="4175125"/>
          <p14:tracePt t="6152" x="3505200" y="4162425"/>
          <p14:tracePt t="6157" x="3481388" y="4151313"/>
          <p14:tracePt t="6168" x="3468688" y="4138613"/>
          <p14:tracePt t="6169" x="3457575" y="4127500"/>
          <p14:tracePt t="6174" x="3444875" y="4114800"/>
          <p14:tracePt t="6175" x="3421063" y="4078288"/>
          <p14:tracePt t="6185" x="3397250" y="4054475"/>
          <p14:tracePt t="6185" x="3362325" y="4019550"/>
          <p14:tracePt t="6190" x="3325813" y="3971925"/>
          <p14:tracePt t="6191" x="3290888" y="3935413"/>
          <p14:tracePt t="6201" x="3267075" y="3887788"/>
          <p14:tracePt t="6202" x="3230563" y="3852863"/>
          <p14:tracePt t="6203" x="3219450" y="3829050"/>
          <p14:tracePt t="6208" x="3182938" y="3805238"/>
          <p14:tracePt t="6218" x="3171825" y="3781425"/>
          <p14:tracePt t="6219" x="3135313" y="3744913"/>
          <p14:tracePt t="6220" x="3100388" y="3709988"/>
          <p14:tracePt t="6226" x="3063875" y="3636963"/>
          <p14:tracePt t="6226" x="3027363" y="3565525"/>
          <p14:tracePt t="6235" x="2968625" y="3517900"/>
          <p14:tracePt t="6240" x="2944813" y="3446463"/>
          <p14:tracePt t="6240" x="2908300" y="3411538"/>
          <p14:tracePt t="6252" x="2897188" y="3398838"/>
          <p14:tracePt t="6253" x="2884488" y="3387725"/>
          <p14:tracePt t="6257" x="2884488" y="3375025"/>
          <p14:tracePt t="6268" x="2873375" y="3375025"/>
          <p14:tracePt t="6274" x="2860675" y="3375025"/>
          <p14:tracePt t="6294" x="2849563" y="3375025"/>
          <p14:tracePt t="6306" x="2836863" y="3375025"/>
          <p14:tracePt t="6318" x="2825750" y="3375025"/>
          <p14:tracePt t="6323" x="2825750" y="3387725"/>
          <p14:tracePt t="6328" x="2813050" y="3387725"/>
          <p14:tracePt t="6335" x="2813050" y="3398838"/>
          <p14:tracePt t="6339" x="2801938" y="3398838"/>
          <p14:tracePt t="6351" x="2789238" y="3398838"/>
          <p14:tracePt t="6352" x="2789238" y="3411538"/>
          <p14:tracePt t="6352" x="2778125" y="3411538"/>
          <p14:tracePt t="6368" x="2765425" y="3411538"/>
          <p14:tracePt t="6369" x="2754313" y="3422650"/>
          <p14:tracePt t="6385" x="2741613" y="3422650"/>
          <p14:tracePt t="6390" x="2730500" y="3435350"/>
          <p14:tracePt t="6402" x="2717800" y="3446463"/>
          <p14:tracePt t="6402" x="2693988" y="3446463"/>
          <p14:tracePt t="6406" x="2682875" y="3446463"/>
          <p14:tracePt t="6419" x="2670175" y="3459163"/>
          <p14:tracePt t="6422" x="2659063" y="3459163"/>
          <p14:tracePt t="6435" x="2646363" y="3459163"/>
          <p14:tracePt t="6451" x="2635250" y="3459163"/>
          <p14:tracePt t="6452" x="2622550" y="3459163"/>
          <p14:tracePt t="6468" x="2611438" y="3459163"/>
          <p14:tracePt t="6474" x="2598738" y="3459163"/>
          <p14:tracePt t="6485" x="2587625" y="3470275"/>
          <p14:tracePt t="6488" x="2563813" y="3482975"/>
          <p14:tracePt t="6501" x="2540000" y="3494088"/>
          <p14:tracePt t="6504" x="2527300" y="3506788"/>
          <p14:tracePt t="6518" x="2516188" y="3517900"/>
          <p14:tracePt t="6519" x="2468563" y="3554413"/>
          <p14:tracePt t="6523" x="2455863" y="3565525"/>
          <p14:tracePt t="6534" x="2432050" y="3578225"/>
          <p14:tracePt t="6535" x="2419350" y="3602038"/>
          <p14:tracePt t="6540" x="2408238" y="3602038"/>
          <p14:tracePt t="6550" x="2408238" y="3613150"/>
          <p14:tracePt t="6551" x="2395538" y="3613150"/>
          <p14:tracePt t="6552" x="2384425" y="3613150"/>
          <p14:tracePt t="6555" x="2371725" y="3625850"/>
          <p14:tracePt t="6646" x="2371725" y="3636963"/>
          <p14:tracePt t="6652" x="2360613" y="3636963"/>
          <p14:tracePt t="6655" x="2360613" y="3649663"/>
          <p14:tracePt t="6667" x="2347913" y="3649663"/>
          <p14:tracePt t="6672" x="2347913" y="3662363"/>
          <p14:tracePt t="6688" x="2324100" y="3673475"/>
          <p14:tracePt t="6706" x="2324100" y="3686175"/>
          <p14:tracePt t="6710" x="2312988" y="3697288"/>
          <p14:tracePt t="6722" x="2300288" y="3697288"/>
          <p14:tracePt t="6726" x="2300288" y="3709988"/>
          <p14:tracePt t="6746" x="2289175" y="3721100"/>
          <p14:tracePt t="6758" x="2276475" y="3733800"/>
          <p14:tracePt t="6771" x="2276475" y="3744913"/>
          <p14:tracePt t="6774" x="2276475" y="3757613"/>
          <p14:tracePt t="6780" x="2265363" y="3757613"/>
          <p14:tracePt t="6789" x="2252663" y="3768725"/>
          <p14:tracePt t="6792" x="2252663" y="3781425"/>
          <p14:tracePt t="6805" x="2241550" y="3805238"/>
          <p14:tracePt t="6810" x="2228850" y="3805238"/>
          <p14:tracePt t="6821" x="2228850" y="3816350"/>
          <p14:tracePt t="6823" x="2228850" y="3829050"/>
          <p14:tracePt t="6826" x="2217738" y="3829050"/>
          <p14:tracePt t="6934" x="2217738" y="3840163"/>
          <p14:tracePt t="6942" x="2217738" y="3852863"/>
          <p14:tracePt t="6946" x="2217738" y="3863975"/>
          <p14:tracePt t="6959" x="2228850" y="3863975"/>
          <p14:tracePt t="6960" x="2228850" y="3876675"/>
          <p14:tracePt t="6973" x="2228850" y="3887788"/>
          <p14:tracePt t="6974" x="2241550" y="3887788"/>
          <p14:tracePt t="6982" x="2241550" y="3900488"/>
          <p14:tracePt t="7104" x="2241550" y="3911600"/>
          <p14:tracePt t="7110" x="2252663" y="3911600"/>
          <p14:tracePt t="7140" x="2265363" y="3911600"/>
          <p14:tracePt t="7148" x="2276475" y="3911600"/>
          <p14:tracePt t="7172" x="2289175" y="3911600"/>
          <p14:tracePt t="7188" x="2300288" y="3911600"/>
          <p14:tracePt t="7220" x="2312988" y="3911600"/>
          <p14:tracePt t="7240" x="2324100" y="3911600"/>
          <p14:tracePt t="7264" x="2336800" y="3911600"/>
          <p14:tracePt t="7280" x="2336800" y="3900488"/>
          <p14:tracePt t="7316" x="2336800" y="3887788"/>
          <p14:tracePt t="7331" x="2347913" y="3887788"/>
          <p14:tracePt t="7356" x="2347913" y="3876675"/>
          <p14:tracePt t="7392" x="2347913" y="3863975"/>
          <p14:tracePt t="7398" x="2360613" y="3863975"/>
          <p14:tracePt t="7413" x="2360613" y="3852863"/>
          <p14:tracePt t="7430" x="2360613" y="3840163"/>
          <p14:tracePt t="7440" x="2360613" y="3829050"/>
          <p14:tracePt t="7456" x="2360613" y="3816350"/>
          <p14:tracePt t="7472" x="2360613" y="3805238"/>
          <p14:tracePt t="7488" x="2360613" y="3792538"/>
          <p14:tracePt t="7504" x="2360613" y="3781425"/>
          <p14:tracePt t="7514" x="2371725" y="3781425"/>
          <p14:tracePt t="7729" x="2384425" y="3781425"/>
          <p14:tracePt t="7740" x="2395538" y="3781425"/>
          <p14:tracePt t="7784" x="2408238" y="3781425"/>
          <p14:tracePt t="8012" x="2419350" y="3781425"/>
          <p14:tracePt t="8024" x="2432050" y="3781425"/>
          <p14:tracePt t="8076" x="2444750" y="3781425"/>
          <p14:tracePt t="8712" x="2455863" y="3781425"/>
          <p14:tracePt t="8748" x="2468563" y="3781425"/>
          <p14:tracePt t="8760" x="2479675" y="3781425"/>
          <p14:tracePt t="8776" x="2492375" y="3781425"/>
          <p14:tracePt t="8784" x="2503488" y="3781425"/>
          <p14:tracePt t="8800" x="2516188" y="3781425"/>
          <p14:tracePt t="8808" x="2527300" y="3781425"/>
          <p14:tracePt t="8820" x="2540000" y="3781425"/>
          <p14:tracePt t="8840" x="2551113" y="3781425"/>
          <p14:tracePt t="8852" x="2551113" y="3768725"/>
          <p14:tracePt t="8860" x="2563813" y="3768725"/>
          <p14:tracePt t="8876" x="2563813" y="3757613"/>
          <p14:tracePt t="8881" x="2574925" y="3757613"/>
          <p14:tracePt t="8892" x="2587625" y="3757613"/>
          <p14:tracePt t="8908" x="2598738" y="3757613"/>
          <p14:tracePt t="8929" x="2611438" y="3757613"/>
          <p14:tracePt t="8934" x="2611438" y="3744913"/>
          <p14:tracePt t="9445" x="2611438" y="3757613"/>
          <p14:tracePt t="9460" x="2611438" y="3768725"/>
          <p14:tracePt t="9469" x="2611438" y="3781425"/>
          <p14:tracePt t="9482" x="2611438" y="3792538"/>
          <p14:tracePt t="9492" x="2611438" y="3805238"/>
          <p14:tracePt t="9532" x="2611438" y="3816350"/>
          <p14:tracePt t="9572" x="2611438" y="3829050"/>
          <p14:tracePt t="9628" x="2611438" y="3840163"/>
          <p14:tracePt t="9664" x="2622550" y="3840163"/>
          <p14:tracePt t="9680" x="2622550" y="3852863"/>
          <p14:tracePt t="9688" x="2635250" y="3852863"/>
          <p14:tracePt t="9702" x="2635250" y="3863975"/>
          <p14:tracePt t="9737" x="2635250" y="3876675"/>
          <p14:tracePt t="9768" x="2646363" y="3876675"/>
          <p14:tracePt t="10540" x="2659063" y="3876675"/>
          <p14:tracePt t="10552" x="2670175" y="3876675"/>
          <p14:tracePt t="10564" x="2682875" y="3876675"/>
          <p14:tracePt t="10577" x="2693988" y="3876675"/>
          <p14:tracePt t="10586" x="2706688" y="3876675"/>
          <p14:tracePt t="10593" x="2717800" y="3876675"/>
          <p14:tracePt t="10609" x="2730500" y="3876675"/>
          <p14:tracePt t="10615" x="2741613" y="3876675"/>
          <p14:tracePt t="10640" x="2754313" y="3876675"/>
          <p14:tracePt t="10652" x="2765425" y="3876675"/>
          <p14:tracePt t="10672" x="2778125" y="3876675"/>
          <p14:tracePt t="11312" x="2789238" y="3876675"/>
          <p14:tracePt t="11337" x="2801938" y="3876675"/>
          <p14:tracePt t="13157" x="2813050" y="3876675"/>
          <p14:tracePt t="13304" x="2825750" y="3876675"/>
          <p14:tracePt t="13808" x="2825750" y="3887788"/>
          <p14:tracePt t="13836" x="2825750" y="3900488"/>
          <p14:tracePt t="13860" x="2825750" y="3911600"/>
          <p14:tracePt t="13876" x="2825750" y="3924300"/>
          <p14:tracePt t="13882" x="2813050" y="3924300"/>
          <p14:tracePt t="13886" x="2813050" y="3935413"/>
          <p14:tracePt t="13892" x="2801938" y="3935413"/>
          <p14:tracePt t="13903" x="2801938" y="3948113"/>
          <p14:tracePt t="13909" x="2801938" y="3959225"/>
          <p14:tracePt t="13920" x="2789238" y="3959225"/>
          <p14:tracePt t="13921" x="2789238" y="3971925"/>
          <p14:tracePt t="13944" x="2789238" y="3983038"/>
          <p14:tracePt t="13949" x="2778125" y="3983038"/>
          <p14:tracePt t="13960" x="2778125" y="3995738"/>
          <p14:tracePt t="13965" x="2765425" y="3995738"/>
          <p14:tracePt t="13976" x="2765425" y="4006850"/>
          <p14:tracePt t="13980" x="2754313" y="4006850"/>
          <p14:tracePt t="13988" x="2754313" y="4019550"/>
          <p14:tracePt t="13993" x="2741613" y="4019550"/>
          <p14:tracePt t="14008" x="2730500" y="4030663"/>
          <p14:tracePt t="14024" x="2717800" y="4030663"/>
          <p14:tracePt t="14036" x="2717800" y="4043363"/>
          <p14:tracePt t="14037" x="2706688" y="4043363"/>
          <p14:tracePt t="14044" x="2693988" y="4043363"/>
          <p14:tracePt t="14054" x="2693988" y="4054475"/>
          <p14:tracePt t="14059" x="2682875" y="4054475"/>
          <p14:tracePt t="14070" x="2670175" y="4067175"/>
          <p14:tracePt t="14071" x="2646363" y="4067175"/>
          <p14:tracePt t="14075" x="2635250" y="4067175"/>
          <p14:tracePt t="14086" x="2622550" y="4078288"/>
          <p14:tracePt t="14087" x="2598738" y="4078288"/>
          <p14:tracePt t="14103" x="2587625" y="4078288"/>
          <p14:tracePt t="14104" x="2574925" y="4078288"/>
          <p14:tracePt t="14104" x="2563813" y="4078288"/>
          <p14:tracePt t="14109" x="2551113" y="4078288"/>
          <p14:tracePt t="14121" x="2540000" y="4078288"/>
          <p14:tracePt t="14125" x="2527300" y="4078288"/>
          <p14:tracePt t="14141" x="2516188" y="4078288"/>
          <p14:tracePt t="14153" x="2503488" y="4078288"/>
          <p14:tracePt t="14154" x="2492375" y="4078288"/>
          <p14:tracePt t="14170" x="2479675" y="4078288"/>
          <p14:tracePt t="14171" x="2468563" y="4078288"/>
          <p14:tracePt t="14187" x="2455863" y="4078288"/>
          <p14:tracePt t="14191" x="2444750" y="4078288"/>
          <p14:tracePt t="14203" x="2419350" y="4090988"/>
          <p14:tracePt t="14219" x="2395538" y="4090988"/>
          <p14:tracePt t="14220" x="2360613" y="4090988"/>
          <p14:tracePt t="14220" x="2336800" y="4102100"/>
          <p14:tracePt t="14224" x="2324100" y="4102100"/>
          <p14:tracePt t="14236" x="2300288" y="4102100"/>
          <p14:tracePt t="14236" x="2289175" y="4102100"/>
          <p14:tracePt t="14237" x="2241550" y="4114800"/>
          <p14:tracePt t="14241" x="2228850" y="4114800"/>
          <p14:tracePt t="14252" x="2217738" y="4114800"/>
          <p14:tracePt t="14253" x="2193925" y="4114800"/>
          <p14:tracePt t="14253" x="2181225" y="4127500"/>
          <p14:tracePt t="14257" x="2170113" y="4127500"/>
          <p14:tracePt t="14269" x="2146300" y="4127500"/>
          <p14:tracePt t="14270" x="2133600" y="4127500"/>
          <p14:tracePt t="14286" x="2122488" y="4127500"/>
          <p14:tracePt t="14287" x="2109788" y="4127500"/>
          <p14:tracePt t="14289" x="2098675" y="4127500"/>
          <p14:tracePt t="14302" x="2074863" y="4127500"/>
          <p14:tracePt t="14303" x="2038350" y="4138613"/>
          <p14:tracePt t="14319" x="2027238" y="4138613"/>
          <p14:tracePt t="14320" x="1990725" y="4138613"/>
          <p14:tracePt t="14320" x="1979613" y="4151313"/>
          <p14:tracePt t="14324" x="1966913" y="4151313"/>
          <p14:tracePt t="14335" x="1955800" y="4151313"/>
          <p14:tracePt t="14336" x="1931988" y="4151313"/>
          <p14:tracePt t="14337" x="1884363" y="4162425"/>
          <p14:tracePt t="14340" x="1836738" y="4175125"/>
          <p14:tracePt t="14353" x="1824038" y="4186238"/>
          <p14:tracePt t="14353" x="1752600" y="4198938"/>
          <p14:tracePt t="14357" x="1728788" y="4210050"/>
          <p14:tracePt t="14369" x="1716088" y="4210050"/>
          <p14:tracePt t="14370" x="1704975" y="4210050"/>
          <p14:tracePt t="14372" x="1704975" y="4222750"/>
          <p14:tracePt t="14386" x="1692275" y="4222750"/>
          <p14:tracePt t="14386" x="1681163" y="4233863"/>
          <p14:tracePt t="14390" x="1668463" y="4233863"/>
          <p14:tracePt t="14403" x="1657350" y="4233863"/>
          <p14:tracePt t="14408" x="1657350" y="4246563"/>
          <p14:tracePt t="14556" x="1644650" y="4246563"/>
          <p14:tracePt t="14564" x="1644650" y="4257675"/>
          <p14:tracePt t="14572" x="1633538" y="4257675"/>
          <p14:tracePt t="14580" x="1620838" y="4257675"/>
          <p14:tracePt t="14586" x="1609725" y="4257675"/>
          <p14:tracePt t="14603" x="1597025" y="4257675"/>
          <p14:tracePt t="14603" x="1585913" y="4257675"/>
          <p14:tracePt t="14624" x="1573213" y="4257675"/>
          <p14:tracePt t="14625" x="1573213" y="4246563"/>
          <p14:tracePt t="14676" x="1562100" y="4246563"/>
          <p14:tracePt t="14684" x="1562100" y="4233863"/>
          <p14:tracePt t="14712" x="1549400" y="4233863"/>
          <p14:tracePt t="15178" x="1562100" y="4233863"/>
          <p14:tracePt t="15194" x="1573213" y="4233863"/>
          <p14:tracePt t="15202" x="1585913" y="4233863"/>
          <p14:tracePt t="15207" x="1585913" y="4246563"/>
          <p14:tracePt t="15216" x="1597025" y="4257675"/>
          <p14:tracePt t="15235" x="1609725" y="4270375"/>
          <p14:tracePt t="15235" x="1609725" y="4281488"/>
          <p14:tracePt t="15253" x="1609725" y="4294188"/>
          <p14:tracePt t="15722" x="1620838" y="4294188"/>
          <p14:tracePt t="15732" x="1633538" y="4294188"/>
          <p14:tracePt t="15740" x="1644650" y="4294188"/>
          <p14:tracePt t="15751" x="1657350" y="4294188"/>
          <p14:tracePt t="15771" x="1668463" y="4294188"/>
          <p14:tracePt t="15779" x="1681163" y="4294188"/>
          <p14:tracePt t="15791" x="1692275" y="4294188"/>
          <p14:tracePt t="15830" x="1704975" y="4294188"/>
          <p14:tracePt t="15862" x="1716088" y="4294188"/>
          <p14:tracePt t="15902" x="1728788" y="4294188"/>
          <p14:tracePt t="15926" x="1739900" y="4294188"/>
          <p14:tracePt t="15979" x="1752600" y="4294188"/>
          <p14:tracePt t="15990" x="1763713" y="4294188"/>
          <p14:tracePt t="15998" x="1776413" y="4294188"/>
          <p14:tracePt t="16018" x="1787525" y="4294188"/>
          <p14:tracePt t="16023" x="1800225" y="4294188"/>
          <p14:tracePt t="16037" x="1800225" y="4281488"/>
          <p14:tracePt t="16039" x="1811338" y="4281488"/>
          <p14:tracePt t="16039" x="1824038" y="4281488"/>
          <p14:tracePt t="16043" x="1824038" y="4270375"/>
          <p14:tracePt t="16047" x="1836738" y="4257675"/>
          <p14:tracePt t="16055" x="1860550" y="4246563"/>
          <p14:tracePt t="16060" x="1908175" y="4210050"/>
          <p14:tracePt t="16061" x="1955800" y="4186238"/>
          <p14:tracePt t="16071" x="1979613" y="4175125"/>
          <p14:tracePt t="16072" x="2003425" y="4162425"/>
          <p14:tracePt t="16086" x="2014538" y="4162425"/>
          <p14:tracePt t="16090" x="2027238" y="4162425"/>
          <p14:tracePt t="16094" x="2027238" y="4151313"/>
          <p14:tracePt t="16330" x="2038350" y="4138613"/>
          <p14:tracePt t="16341" x="2051050" y="4138613"/>
          <p14:tracePt t="16341" x="2062163" y="4127500"/>
          <p14:tracePt t="16346" x="2074863" y="4102100"/>
          <p14:tracePt t="16352" x="2085975" y="4090988"/>
          <p14:tracePt t="16352" x="2085975" y="4067175"/>
          <p14:tracePt t="16356" x="2098675" y="4067175"/>
          <p14:tracePt t="16376" x="2098675" y="4054475"/>
          <p14:tracePt t="16376" x="2109788" y="4054475"/>
          <p14:tracePt t="16381" x="2109788" y="4043363"/>
          <p14:tracePt t="16393" x="2109788" y="4030663"/>
          <p14:tracePt t="16396" x="2122488" y="4030663"/>
          <p14:tracePt t="16418" x="2122488" y="4019550"/>
          <p14:tracePt t="16434" x="2122488" y="4006850"/>
          <p14:tracePt t="16434" x="2133600" y="3995738"/>
          <p14:tracePt t="16442" x="2133600" y="3983038"/>
          <p14:tracePt t="16448" x="2146300" y="3983038"/>
          <p14:tracePt t="16448" x="2146300" y="3959225"/>
          <p14:tracePt t="16459" x="2157413" y="3948113"/>
          <p14:tracePt t="16460" x="2157413" y="3935413"/>
          <p14:tracePt t="16460" x="2170113" y="3911600"/>
          <p14:tracePt t="16476" x="2181225" y="3887788"/>
          <p14:tracePt t="16476" x="2193925" y="3876675"/>
          <p14:tracePt t="16477" x="2193925" y="3863975"/>
          <p14:tracePt t="16482" x="2205038" y="3852863"/>
          <p14:tracePt t="16483" x="2217738" y="3852863"/>
          <p14:tracePt t="16493" x="2217738" y="3840163"/>
          <p14:tracePt t="16494" x="2228850" y="3816350"/>
          <p14:tracePt t="16494" x="2241550" y="3805238"/>
          <p14:tracePt t="16498" x="2241550" y="3792538"/>
          <p14:tracePt t="16509" x="2252663" y="3781425"/>
          <p14:tracePt t="16509" x="2265363" y="3781425"/>
          <p14:tracePt t="16510" x="2276475" y="3768725"/>
          <p14:tracePt t="16515" x="2289175" y="3757613"/>
          <p14:tracePt t="16525" x="2312988" y="3744913"/>
          <p14:tracePt t="16526" x="2324100" y="3721100"/>
          <p14:tracePt t="16527" x="2360613" y="3697288"/>
          <p14:tracePt t="16532" x="2384425" y="3662363"/>
          <p14:tracePt t="16542" x="2419350" y="3625850"/>
          <p14:tracePt t="16543" x="2455863" y="3602038"/>
          <p14:tracePt t="16548" x="2492375" y="3565525"/>
          <p14:tracePt t="16559" x="2527300" y="3530600"/>
          <p14:tracePt t="16560" x="2611438" y="3435350"/>
          <p14:tracePt t="16560" x="2670175" y="3351213"/>
          <p14:tracePt t="16566" x="2730500" y="3255963"/>
          <p14:tracePt t="16567" x="2801938" y="3171825"/>
          <p14:tracePt t="16576" x="2801938" y="3160713"/>
          <p14:tracePt t="16577" x="2813050" y="3148013"/>
          <p14:tracePt t="16581" x="2813050" y="3136900"/>
          <p14:tracePt t="16594" x="2836863" y="3113088"/>
          <p14:tracePt t="16594" x="2836863" y="3100388"/>
          <p14:tracePt t="16599" x="2849563" y="3100388"/>
          <p14:tracePt t="16609" x="2860675" y="3089275"/>
          <p14:tracePt t="16610" x="2873375" y="3089275"/>
          <p14:tracePt t="16610" x="2884488" y="3076575"/>
          <p14:tracePt t="16626" x="2897188" y="3065463"/>
          <p14:tracePt t="16627" x="2908300" y="3065463"/>
          <p14:tracePt t="16627" x="2921000" y="3052763"/>
          <p14:tracePt t="16643" x="2932113" y="3052763"/>
          <p14:tracePt t="16644" x="2955925" y="3041650"/>
          <p14:tracePt t="16648" x="2979738" y="3028950"/>
          <p14:tracePt t="16659" x="2992438" y="3028950"/>
          <p14:tracePt t="16660" x="3016250" y="3017838"/>
          <p14:tracePt t="16660" x="3040063" y="3005138"/>
          <p14:tracePt t="16664" x="3063875" y="2994025"/>
          <p14:tracePt t="16675" x="3087688" y="2994025"/>
          <p14:tracePt t="16676" x="3100388" y="2970213"/>
          <p14:tracePt t="16676" x="3124200" y="2970213"/>
          <p14:tracePt t="16680" x="3171825" y="2957513"/>
          <p14:tracePt t="16692" x="3195638" y="2946400"/>
          <p14:tracePt t="16692" x="3254375" y="2922588"/>
          <p14:tracePt t="16696" x="3302000" y="2898775"/>
          <p14:tracePt t="16708" x="3373438" y="2874963"/>
          <p14:tracePt t="16709" x="3516313" y="2814638"/>
          <p14:tracePt t="16713" x="3576638" y="2803525"/>
          <p14:tracePt t="16725" x="3648075" y="2779713"/>
          <p14:tracePt t="16726" x="3743325" y="2730500"/>
          <p14:tracePt t="16726" x="3790950" y="2706688"/>
          <p14:tracePt t="16730" x="3827463" y="2695575"/>
          <p14:tracePt t="16742" x="3875088" y="2671763"/>
          <p14:tracePt t="16742" x="3922713" y="2659063"/>
          <p14:tracePt t="16743" x="3946525" y="2659063"/>
          <p14:tracePt t="16748" x="3981450" y="2647950"/>
          <p14:tracePt t="16758" x="4029075" y="2647950"/>
          <p14:tracePt t="16759" x="4076700" y="2635250"/>
          <p14:tracePt t="16759" x="4124325" y="2624138"/>
          <p14:tracePt t="16763" x="4171950" y="2611438"/>
          <p14:tracePt t="16775" x="4184650" y="2600325"/>
          <p14:tracePt t="16776" x="4208463" y="2600325"/>
          <p14:tracePt t="16776" x="4232275" y="2600325"/>
          <p14:tracePt t="16780" x="4256088" y="2600325"/>
          <p14:tracePt t="16792" x="4279900" y="2600325"/>
          <p14:tracePt t="16792" x="4303713" y="2587625"/>
          <p14:tracePt t="16796" x="4316413" y="2587625"/>
          <p14:tracePt t="16808" x="4327525" y="2587625"/>
          <p14:tracePt t="16809" x="4340225" y="2576513"/>
          <p14:tracePt t="16826" x="4351338" y="2576513"/>
          <p14:tracePt t="16827" x="4364038" y="2576513"/>
          <p14:tracePt t="16830" x="4375150" y="2576513"/>
          <p14:tracePt t="16842" x="4387850" y="2576513"/>
          <p14:tracePt t="16843" x="4398963" y="2576513"/>
          <p14:tracePt t="16850" x="4411663" y="2576513"/>
          <p14:tracePt t="16858" x="4435475" y="2576513"/>
          <p14:tracePt t="16861" x="4446588" y="2576513"/>
          <p14:tracePt t="16875" x="4494213" y="2576513"/>
          <p14:tracePt t="16876" x="4530725" y="2576513"/>
          <p14:tracePt t="16876" x="4578350" y="2576513"/>
          <p14:tracePt t="16880" x="4625975" y="2576513"/>
          <p14:tracePt t="16892" x="4649788" y="2576513"/>
          <p14:tracePt t="16892" x="4875213" y="2563813"/>
          <p14:tracePt t="16896" x="4995863" y="2563813"/>
          <p14:tracePt t="16908" x="5114925" y="2552700"/>
          <p14:tracePt t="16909" x="5197475" y="2540000"/>
          <p14:tracePt t="16913" x="5245100" y="2528888"/>
          <p14:tracePt t="16925" x="5268913" y="2516188"/>
          <p14:tracePt t="16926" x="5316538" y="2505075"/>
          <p14:tracePt t="16926" x="5329238" y="2492375"/>
          <p14:tracePt t="16930" x="5340350" y="2492375"/>
          <p14:tracePt t="16942" x="5353050" y="2492375"/>
          <p14:tracePt t="16942" x="5364163" y="2481263"/>
          <p14:tracePt t="16946" x="5376863" y="2481263"/>
          <p14:tracePt t="16961" x="5387975" y="2481263"/>
          <p14:tracePt t="16975" x="5400675" y="2481263"/>
          <p14:tracePt t="16992" x="5411788" y="2481263"/>
          <p14:tracePt t="16992" x="5424488" y="2468563"/>
          <p14:tracePt t="16996" x="5435600" y="2457450"/>
          <p14:tracePt t="17008" x="5448300" y="2457450"/>
          <p14:tracePt t="17009" x="5472113" y="2444750"/>
          <p14:tracePt t="17012" x="5495925" y="2433638"/>
          <p14:tracePt t="17025" x="5519738" y="2433638"/>
          <p14:tracePt t="17026" x="5556250" y="2420938"/>
          <p14:tracePt t="17026" x="5567363" y="2420938"/>
          <p14:tracePt t="17032" x="5591175" y="2409825"/>
          <p14:tracePt t="17042" x="5638800" y="2397125"/>
          <p14:tracePt t="17042" x="5662613" y="2397125"/>
          <p14:tracePt t="17043" x="5710238" y="2386013"/>
          <p14:tracePt t="17046" x="5746750" y="2373313"/>
          <p14:tracePt t="17059" x="5770563" y="2362200"/>
          <p14:tracePt t="17059" x="5818188" y="2349500"/>
          <p14:tracePt t="17060" x="5865813" y="2338388"/>
          <p14:tracePt t="17065" x="5900738" y="2325688"/>
          <p14:tracePt t="17075" x="5972175" y="2314575"/>
          <p14:tracePt t="17076" x="6019800" y="2301875"/>
          <p14:tracePt t="17076" x="6091238" y="2290763"/>
          <p14:tracePt t="17081" x="6140450" y="2290763"/>
          <p14:tracePt t="17092" x="6151563" y="2278063"/>
          <p14:tracePt t="17092" x="6199188" y="2265363"/>
          <p14:tracePt t="17097" x="6211888" y="2265363"/>
          <p14:tracePt t="17109" x="6223000" y="2265363"/>
          <p14:tracePt t="17109" x="6235700" y="2254250"/>
          <p14:tracePt t="17125" x="6246813" y="2254250"/>
          <p14:tracePt t="17126" x="6259513" y="2254250"/>
          <p14:tracePt t="17126" x="6259513" y="2241550"/>
          <p14:tracePt t="17211" x="6259513" y="2230438"/>
          <p14:tracePt t="17215" x="6246813" y="2230438"/>
          <p14:tracePt t="17226" x="6235700" y="2230438"/>
          <p14:tracePt t="17282" x="6223000" y="2230438"/>
          <p14:tracePt t="17296" x="6211888" y="2230438"/>
          <p14:tracePt t="17302" x="6199188" y="2230438"/>
          <p14:tracePt t="17312" x="6188075" y="2230438"/>
          <p14:tracePt t="17316" x="6175375" y="2230438"/>
          <p14:tracePt t="17329" x="6140450" y="2230438"/>
          <p14:tracePt t="17332" x="6140450" y="2217738"/>
          <p14:tracePt t="17347" x="6116638" y="2217738"/>
          <p14:tracePt t="17347" x="6067425" y="2217738"/>
          <p14:tracePt t="17354" x="6056313" y="2217738"/>
          <p14:tracePt t="17366" x="6043613" y="2217738"/>
          <p14:tracePt t="17379" x="6032500" y="2217738"/>
          <p14:tracePt t="17380" x="6019800" y="2217738"/>
          <p14:tracePt t="17396" x="5995988" y="2217738"/>
          <p14:tracePt t="17397" x="5961063" y="2206625"/>
          <p14:tracePt t="17403" x="5913438" y="2206625"/>
          <p14:tracePt t="17404" x="5900738" y="2193925"/>
          <p14:tracePt t="17413" x="5853113" y="2182813"/>
          <p14:tracePt t="17414" x="5805488" y="2182813"/>
          <p14:tracePt t="17415" x="5734050" y="2170113"/>
          <p14:tracePt t="17418" x="5662613" y="2159000"/>
          <p14:tracePt t="17430" x="5580063" y="2159000"/>
          <p14:tracePt t="17431" x="5508625" y="2159000"/>
          <p14:tracePt t="17431" x="5459413" y="2159000"/>
          <p14:tracePt t="17435" x="5435600" y="2159000"/>
          <p14:tracePt t="17447" x="5387975" y="2159000"/>
          <p14:tracePt t="17448" x="5364163" y="2159000"/>
          <p14:tracePt t="17454" x="5340350" y="2159000"/>
          <p14:tracePt t="17454" x="5316538" y="2159000"/>
          <p14:tracePt t="17463" x="5305425" y="2159000"/>
          <p14:tracePt t="17468" x="5292725" y="2159000"/>
          <p14:tracePt t="17487" x="5281613" y="2159000"/>
          <p14:tracePt t="17488" x="5257800" y="2170113"/>
          <p14:tracePt t="17496" x="5245100" y="2170113"/>
          <p14:tracePt t="17499" x="5233988" y="2170113"/>
          <p14:tracePt t="17514" x="5210175" y="2170113"/>
          <p14:tracePt t="17515" x="5162550" y="2170113"/>
          <p14:tracePt t="17518" x="5114925" y="2170113"/>
          <p14:tracePt t="17530" x="5067300" y="2170113"/>
          <p14:tracePt t="17530" x="5054600" y="2170113"/>
          <p14:tracePt t="17531" x="5006975" y="2170113"/>
          <p14:tracePt t="17535" x="4935538" y="2170113"/>
          <p14:tracePt t="17546" x="4864100" y="2170113"/>
          <p14:tracePt t="17547" x="4816475" y="2170113"/>
          <p14:tracePt t="17548" x="4756150" y="2146300"/>
          <p14:tracePt t="17551" x="4732338" y="2146300"/>
          <p14:tracePt t="17563" x="4684713" y="2146300"/>
          <p14:tracePt t="17563" x="4660900" y="2146300"/>
          <p14:tracePt t="17564" x="4613275" y="2146300"/>
          <p14:tracePt t="17567" x="4602163" y="2146300"/>
          <p14:tracePt t="17579" x="4578350" y="2146300"/>
          <p14:tracePt t="17580" x="4541838" y="2146300"/>
          <p14:tracePt t="17584" x="4530725" y="2146300"/>
          <p14:tracePt t="17596" x="4518025" y="2135188"/>
          <p14:tracePt t="17597" x="4483100" y="2135188"/>
          <p14:tracePt t="17600" x="4470400" y="2135188"/>
          <p14:tracePt t="17613" x="4446588" y="2135188"/>
          <p14:tracePt t="17614" x="4422775" y="2135188"/>
          <p14:tracePt t="17614" x="4411663" y="2135188"/>
          <p14:tracePt t="17618" x="4398963" y="2135188"/>
          <p14:tracePt t="17630" x="4387850" y="2135188"/>
          <p14:tracePt t="17631" x="4375150" y="2135188"/>
          <p14:tracePt t="17631" x="4364038" y="2135188"/>
          <p14:tracePt t="17634" x="4340225" y="2135188"/>
          <p14:tracePt t="17646" x="4327525" y="2135188"/>
          <p14:tracePt t="17647" x="4303713" y="2135188"/>
          <p14:tracePt t="17647" x="4292600" y="2135188"/>
          <p14:tracePt t="17650" x="4268788" y="2135188"/>
          <p14:tracePt t="17663" x="4243388" y="2135188"/>
          <p14:tracePt t="17664" x="4195763" y="2135188"/>
          <p14:tracePt t="17664" x="4171950" y="2135188"/>
          <p14:tracePt t="17669" x="4113213" y="2135188"/>
          <p14:tracePt t="17679" x="4017963" y="2146300"/>
          <p14:tracePt t="17680" x="3803650" y="2182813"/>
          <p14:tracePt t="17684" x="3708400" y="2193925"/>
          <p14:tracePt t="17696" x="3624263" y="2193925"/>
          <p14:tracePt t="17697" x="3433763" y="2217738"/>
          <p14:tracePt t="17700" x="3338513" y="2241550"/>
          <p14:tracePt t="17713" x="3219450" y="2254250"/>
          <p14:tracePt t="17714" x="3040063" y="2290763"/>
          <p14:tracePt t="17714" x="2944813" y="2301875"/>
          <p14:tracePt t="17719" x="2849563" y="2301875"/>
          <p14:tracePt t="17729" x="2778125" y="2314575"/>
          <p14:tracePt t="17730" x="2622550" y="2314575"/>
          <p14:tracePt t="17734" x="2551113" y="2314575"/>
          <p14:tracePt t="17747" x="2479675" y="2314575"/>
          <p14:tracePt t="17747" x="2371725" y="2314575"/>
          <p14:tracePt t="17751" x="2324100" y="2314575"/>
          <p14:tracePt t="17763" x="2300288" y="2314575"/>
          <p14:tracePt t="17764" x="2289175" y="2314575"/>
          <p14:tracePt t="17764" x="2276475" y="2314575"/>
          <p14:tracePt t="17767" x="2276475" y="2325688"/>
          <p14:tracePt t="17780" x="2265363" y="2325688"/>
          <p14:tracePt t="17781" x="2252663" y="2325688"/>
          <p14:tracePt t="17784" x="2241550" y="2325688"/>
          <p14:tracePt t="17797" x="2228850" y="2325688"/>
          <p14:tracePt t="17800" x="2217738" y="2325688"/>
          <p14:tracePt t="17813" x="2205038" y="2338388"/>
          <p14:tracePt t="17817" x="2193925" y="2338388"/>
          <p14:tracePt t="17830" x="2170113" y="2349500"/>
          <p14:tracePt t="17831" x="2157413" y="2349500"/>
          <p14:tracePt t="17835" x="2146300" y="2362200"/>
          <p14:tracePt t="17846" x="2122488" y="2362200"/>
          <p14:tracePt t="17847" x="2098675" y="2362200"/>
          <p14:tracePt t="17847" x="2051050" y="2362200"/>
          <p14:tracePt t="17850" x="2038350" y="2373313"/>
          <p14:tracePt t="17863" x="1990725" y="2386013"/>
          <p14:tracePt t="17864" x="1966913" y="2386013"/>
          <p14:tracePt t="17864" x="1919288" y="2409825"/>
          <p14:tracePt t="17868" x="1871663" y="2420938"/>
          <p14:tracePt t="17880" x="1860550" y="2433638"/>
          <p14:tracePt t="17880" x="1716088" y="2457450"/>
          <p14:tracePt t="17884" x="1644650" y="2468563"/>
          <p14:tracePt t="17896" x="1549400" y="2505075"/>
          <p14:tracePt t="17897" x="1490663" y="2528888"/>
          <p14:tracePt t="17900" x="1443038" y="2552700"/>
          <p14:tracePt t="17913" x="1371600" y="2563813"/>
          <p14:tracePt t="17914" x="1287463" y="2587625"/>
          <p14:tracePt t="17914" x="1239838" y="2600325"/>
          <p14:tracePt t="17918" x="1216025" y="2611438"/>
          <p14:tracePt t="17931" x="1168400" y="2624138"/>
          <p14:tracePt t="17932" x="1144588" y="2635250"/>
          <p14:tracePt t="17936" x="1120775" y="2647950"/>
          <p14:tracePt t="17946" x="1096963" y="2659063"/>
          <p14:tracePt t="17947" x="1073150" y="2671763"/>
          <p14:tracePt t="17947" x="1060450" y="2682875"/>
          <p14:tracePt t="17952" x="1049338" y="2682875"/>
          <p14:tracePt t="17963" x="1036638" y="2695575"/>
          <p14:tracePt t="17964" x="1025525" y="2706688"/>
          <p14:tracePt t="17966" x="1012825" y="2706688"/>
          <p14:tracePt t="17966" x="1001713" y="2719388"/>
          <p14:tracePt t="17978" x="989013" y="2743200"/>
          <p14:tracePt t="17980" x="977900" y="2743200"/>
          <p14:tracePt t="17986" x="977900" y="2755900"/>
          <p14:tracePt t="17996" x="977900" y="2767013"/>
          <p14:tracePt t="18013" x="965200" y="2779713"/>
          <p14:tracePt t="18015" x="965200" y="2790825"/>
          <p14:tracePt t="18034" x="954088" y="2803525"/>
          <p14:tracePt t="18063" x="954088" y="2814638"/>
          <p14:tracePt t="18067" x="954088" y="2827338"/>
          <p14:tracePt t="18080" x="954088" y="2838450"/>
          <p14:tracePt t="18085" x="941388" y="2838450"/>
          <p14:tracePt t="18096" x="941388" y="2851150"/>
          <p14:tracePt t="18100" x="941388" y="2862263"/>
          <p14:tracePt t="18114" x="930275" y="2874963"/>
          <p14:tracePt t="18122" x="930275" y="2886075"/>
          <p14:tracePt t="18130" x="930275" y="2898775"/>
          <p14:tracePt t="18138" x="930275" y="2909888"/>
          <p14:tracePt t="18147" x="930275" y="2922588"/>
          <p14:tracePt t="18154" x="930275" y="2933700"/>
          <p14:tracePt t="18165" x="930275" y="2946400"/>
          <p14:tracePt t="18167" x="930275" y="2957513"/>
          <p14:tracePt t="18180" x="930275" y="2970213"/>
          <p14:tracePt t="18196" x="930275" y="2981325"/>
          <p14:tracePt t="18200" x="930275" y="2994025"/>
          <p14:tracePt t="18213" x="930275" y="3005138"/>
          <p14:tracePt t="18230" x="930275" y="3017838"/>
          <p14:tracePt t="18230" x="930275" y="3028950"/>
          <p14:tracePt t="18234" x="930275" y="3041650"/>
          <p14:tracePt t="18248" x="930275" y="3052763"/>
          <p14:tracePt t="18257" x="930275" y="3065463"/>
          <p14:tracePt t="18258" x="930275" y="3076575"/>
          <p14:tracePt t="18270" x="930275" y="3089275"/>
          <p14:tracePt t="18294" x="930275" y="3100388"/>
          <p14:tracePt t="18306" x="930275" y="3113088"/>
          <p14:tracePt t="18330" x="930275" y="3124200"/>
          <p14:tracePt t="18334" x="941388" y="3124200"/>
          <p14:tracePt t="18362" x="941388" y="3136900"/>
          <p14:tracePt t="18634" x="941388" y="3148013"/>
          <p14:tracePt t="18640" x="941388" y="3160713"/>
          <p14:tracePt t="18644" x="954088" y="3160713"/>
          <p14:tracePt t="18653" x="954088" y="3171825"/>
          <p14:tracePt t="18657" x="954088" y="3184525"/>
          <p14:tracePt t="18664" x="954088" y="3195638"/>
          <p14:tracePt t="18668" x="965200" y="3195638"/>
          <p14:tracePt t="18669" x="965200" y="3208338"/>
          <p14:tracePt t="18684" x="977900" y="3221038"/>
          <p14:tracePt t="18685" x="977900" y="3232150"/>
          <p14:tracePt t="18700" x="989013" y="3244850"/>
          <p14:tracePt t="18705" x="1001713" y="3255963"/>
          <p14:tracePt t="18718" x="1012825" y="3268663"/>
          <p14:tracePt t="18718" x="1012825" y="3279775"/>
          <p14:tracePt t="18734" x="1025525" y="3292475"/>
          <p14:tracePt t="18751" x="1036638" y="3303588"/>
          <p14:tracePt t="18778" x="1036638" y="3316288"/>
          <p14:tracePt t="18784" x="1049338" y="3316288"/>
          <p14:tracePt t="18800" x="1060450" y="3316288"/>
          <p14:tracePt t="18810" x="1073150" y="3316288"/>
          <p14:tracePt t="18818" x="1084263" y="3316288"/>
          <p14:tracePt t="18826" x="1096963" y="3316288"/>
          <p14:tracePt t="18830" x="1108075" y="3316288"/>
          <p14:tracePt t="18842" x="1120775" y="3316288"/>
          <p14:tracePt t="18850" x="1131888" y="3316288"/>
          <p14:tracePt t="18862" x="1144588" y="3316288"/>
          <p14:tracePt t="18868" x="1155700" y="3316288"/>
          <p14:tracePt t="18884" x="1168400" y="3316288"/>
          <p14:tracePt t="18885" x="1179513" y="3316288"/>
          <p14:tracePt t="18895" x="1203325" y="3316288"/>
          <p14:tracePt t="18901" x="1216025" y="3303588"/>
          <p14:tracePt t="18905" x="1228725" y="3303588"/>
          <p14:tracePt t="18917" x="1239838" y="3292475"/>
          <p14:tracePt t="18918" x="1263650" y="3279775"/>
          <p14:tracePt t="18918" x="1276350" y="3279775"/>
          <p14:tracePt t="18923" x="1300163" y="3268663"/>
          <p14:tracePt t="18934" x="1311275" y="3268663"/>
          <p14:tracePt t="18935" x="1323975" y="3255963"/>
          <p14:tracePt t="18939" x="1335088" y="3255963"/>
          <p14:tracePt t="18950" x="1335088" y="3244850"/>
          <p14:tracePt t="18950" x="1347788" y="3244850"/>
          <p14:tracePt t="18954" x="1358900" y="3244850"/>
          <p14:tracePt t="19083" x="1371600" y="3244850"/>
          <p14:tracePt t="19093" x="1382713" y="3244850"/>
          <p14:tracePt t="19101" x="1395413" y="3244850"/>
          <p14:tracePt t="19105" x="1395413" y="3232150"/>
          <p14:tracePt t="19117" x="1406525" y="3232150"/>
          <p14:tracePt t="19135" x="1419225" y="3232150"/>
          <p14:tracePt t="19155" x="1430338" y="3232150"/>
          <p14:tracePt t="19610" x="1443038" y="3232150"/>
          <p14:tracePt t="19630" x="1466850" y="3232150"/>
          <p14:tracePt t="19631" x="1477963" y="3232150"/>
          <p14:tracePt t="19638" x="1490663" y="3232150"/>
          <p14:tracePt t="19650" x="1501775" y="3232150"/>
          <p14:tracePt t="19654" x="1501775" y="3244850"/>
          <p14:tracePt t="19676" x="1514475" y="3255963"/>
          <p14:tracePt t="19683" x="1514475" y="3268663"/>
          <p14:tracePt t="19687" x="1514475" y="3279775"/>
          <p14:tracePt t="19694" x="1514475" y="3292475"/>
          <p14:tracePt t="19702" x="1525588" y="3303588"/>
          <p14:tracePt t="19709" x="1525588" y="3316288"/>
          <p14:tracePt t="19713" x="1538288" y="3316288"/>
          <p14:tracePt t="19726" x="1538288" y="3327400"/>
          <p14:tracePt t="19727" x="1549400" y="3351213"/>
          <p14:tracePt t="19738" x="1562100" y="3363913"/>
          <p14:tracePt t="19752" x="1573213" y="3375025"/>
          <p14:tracePt t="19763" x="1573213" y="3387725"/>
          <p14:tracePt t="19770" x="1585913" y="3387725"/>
          <p14:tracePt t="19782" x="1585913" y="3398838"/>
          <p14:tracePt t="19798" x="1597025" y="3411538"/>
          <p14:tracePt t="19810" x="1597025" y="3422650"/>
          <p14:tracePt t="19818" x="1609725" y="3435350"/>
          <p14:tracePt t="19826" x="1609725" y="3446463"/>
          <p14:tracePt t="19831" x="1620838" y="3446463"/>
          <p14:tracePt t="19835" x="1620838" y="3459163"/>
          <p14:tracePt t="19842" x="1620838" y="3470275"/>
          <p14:tracePt t="19845" x="1633538" y="3482975"/>
          <p14:tracePt t="19860" x="1644650" y="3506788"/>
          <p14:tracePt t="19865" x="1644650" y="3517900"/>
          <p14:tracePt t="19875" x="1644650" y="3530600"/>
          <p14:tracePt t="19876" x="1657350" y="3541713"/>
          <p14:tracePt t="19880" x="1657350" y="3554413"/>
          <p14:tracePt t="19892" x="1657350" y="3565525"/>
          <p14:tracePt t="19893" x="1668463" y="3589338"/>
          <p14:tracePt t="19901" x="1668463" y="3602038"/>
          <p14:tracePt t="19902" x="1681163" y="3613150"/>
          <p14:tracePt t="19902" x="1681163" y="3625850"/>
          <p14:tracePt t="19909" x="1681163" y="3649663"/>
          <p14:tracePt t="19914" x="1692275" y="3662363"/>
          <p14:tracePt t="19925" x="1692275" y="3673475"/>
          <p14:tracePt t="19926" x="1704975" y="3709988"/>
          <p14:tracePt t="19926" x="1704975" y="3733800"/>
          <p14:tracePt t="19942" x="1716088" y="3757613"/>
          <p14:tracePt t="19943" x="1728788" y="3792538"/>
          <p14:tracePt t="19947" x="1728788" y="3805238"/>
          <p14:tracePt t="19958" x="1728788" y="3816350"/>
          <p14:tracePt t="19960" x="1728788" y="3829050"/>
          <p14:tracePt t="19963" x="1728788" y="3840163"/>
          <p14:tracePt t="19974" x="1728788" y="3852863"/>
          <p14:tracePt t="19975" x="1728788" y="3863975"/>
          <p14:tracePt t="19979" x="1728788" y="3876675"/>
          <p14:tracePt t="19991" x="1728788" y="3887788"/>
          <p14:tracePt t="19995" x="1728788" y="3900488"/>
          <p14:tracePt t="20008" x="1728788" y="3911600"/>
          <p14:tracePt t="20011" x="1728788" y="3924300"/>
          <p14:tracePt t="20025" x="1739900" y="3948113"/>
          <p14:tracePt t="20028" x="1739900" y="3959225"/>
          <p14:tracePt t="20041" x="1752600" y="3971925"/>
          <p14:tracePt t="20042" x="1763713" y="3995738"/>
          <p14:tracePt t="20042" x="1763713" y="4006850"/>
          <p14:tracePt t="20046" x="1763713" y="4019550"/>
          <p14:tracePt t="20058" x="1763713" y="4043363"/>
          <p14:tracePt t="20058" x="1776413" y="4043363"/>
          <p14:tracePt t="20059" x="1776413" y="4054475"/>
          <p14:tracePt t="20062" x="1776413" y="4067175"/>
          <p14:tracePt t="20075" x="1787525" y="4067175"/>
          <p14:tracePt t="20075" x="1787525" y="4078288"/>
          <p14:tracePt t="20084" x="1787525" y="4090988"/>
          <p14:tracePt t="20091" x="1787525" y="4102100"/>
          <p14:tracePt t="20108" x="1787525" y="4114800"/>
          <p14:tracePt t="20142" x="1787525" y="4127500"/>
          <p14:tracePt t="20162" x="1787525" y="4138613"/>
          <p14:tracePt t="20182" x="1787525" y="4151313"/>
          <p14:tracePt t="20194" x="1787525" y="4162425"/>
          <p14:tracePt t="20198" x="1800225" y="4162425"/>
          <p14:tracePt t="20210" x="1800225" y="4175125"/>
          <p14:tracePt t="20214" x="1811338" y="4175125"/>
          <p14:tracePt t="20234" x="1811338" y="4186238"/>
          <p14:tracePt t="20246" x="1824038" y="4198938"/>
          <p14:tracePt t="20258" x="1836738" y="4198938"/>
          <p14:tracePt t="20262" x="1836738" y="4210050"/>
          <p14:tracePt t="20278" x="1836738" y="4222750"/>
          <p14:tracePt t="20282" x="1847850" y="4222750"/>
          <p14:tracePt t="20294" x="1860550" y="4222750"/>
          <p14:tracePt t="20302" x="1860550" y="4233863"/>
          <p14:tracePt t="20322" x="1871663" y="4233863"/>
          <p14:tracePt t="20326" x="1871663" y="4246563"/>
          <p14:tracePt t="20342" x="1884363" y="4246563"/>
          <p14:tracePt t="20350" x="1884363" y="4257675"/>
          <p14:tracePt t="20358" x="1895475" y="4257675"/>
          <p14:tracePt t="20362" x="1895475" y="4270375"/>
          <p14:tracePt t="20370" x="1908175" y="4281488"/>
          <p14:tracePt t="20379" x="1919288" y="4281488"/>
          <p14:tracePt t="20382" x="1931988" y="4294188"/>
          <p14:tracePt t="20391" x="1943100" y="4294188"/>
          <p14:tracePt t="20394" x="1943100" y="4305300"/>
          <p14:tracePt t="20395" x="1955800" y="4318000"/>
          <p14:tracePt t="20408" x="1966913" y="4329113"/>
          <p14:tracePt t="20409" x="1979613" y="4329113"/>
          <p14:tracePt t="20412" x="1979613" y="4341813"/>
          <p14:tracePt t="20425" x="1990725" y="4341813"/>
          <p14:tracePt t="20426" x="1990725" y="4352925"/>
          <p14:tracePt t="20431" x="2003425" y="4352925"/>
          <p14:tracePt t="20554" x="2014538" y="4352925"/>
          <p14:tracePt t="20730" x="2027238" y="4352925"/>
          <p14:tracePt t="20790" x="2038350" y="4352925"/>
          <p14:tracePt t="20801" x="2038350" y="4341813"/>
          <p14:tracePt t="20834" x="2038350" y="4329113"/>
          <p14:tracePt t="20927" x="2038350" y="4318000"/>
          <p14:tracePt t="20974" x="2038350" y="4305300"/>
          <p14:tracePt t="21002" x="2051050" y="4305300"/>
          <p14:tracePt t="21034" x="2051050" y="4294188"/>
          <p14:tracePt t="21134" x="2051050" y="4281488"/>
          <p14:tracePt t="21182" x="2062163" y="4281488"/>
          <p14:tracePt t="21261" x="2074863" y="4281488"/>
          <p14:tracePt t="21282" x="2074863" y="4270375"/>
          <p14:tracePt t="21292" x="2085975" y="4270375"/>
          <p14:tracePt t="21550" x="2098675" y="4270375"/>
          <p14:tracePt t="21563" x="2109788" y="4270375"/>
          <p14:tracePt t="21571" x="2122488" y="4270375"/>
          <p14:tracePt t="21754" x="2133600" y="4270375"/>
          <p14:tracePt t="21764" x="2146300" y="4270375"/>
          <p14:tracePt t="21774" x="2157413" y="4270375"/>
          <p14:tracePt t="21783" x="2170113" y="4270375"/>
          <p14:tracePt t="21788" x="2181225" y="4270375"/>
          <p14:tracePt t="21803" x="2193925" y="4270375"/>
          <p14:tracePt t="21803" x="2205038" y="4270375"/>
          <p14:tracePt t="21804" x="2217738" y="4270375"/>
          <p14:tracePt t="21807" x="2228850" y="4270375"/>
          <p14:tracePt t="21820" x="2252663" y="4270375"/>
          <p14:tracePt t="21821" x="2265363" y="4270375"/>
          <p14:tracePt t="21836" x="2276475" y="4270375"/>
          <p14:tracePt t="21837" x="2289175" y="4270375"/>
          <p14:tracePt t="21853" x="2300288" y="4270375"/>
          <p14:tracePt t="21858" x="2312988" y="4270375"/>
          <p14:tracePt t="21898" x="2324100" y="4270375"/>
          <p14:tracePt t="22054" x="2324100" y="4257675"/>
          <p14:tracePt t="22062" x="2336800" y="4257675"/>
          <p14:tracePt t="22102" x="2347913" y="4257675"/>
          <p14:tracePt t="22134" x="2360613" y="4257675"/>
          <p14:tracePt t="22150" x="2371725" y="4257675"/>
          <p14:tracePt t="22186" x="2384425" y="4257675"/>
          <p14:tracePt t="22239" x="2395538" y="4257675"/>
          <p14:tracePt t="22254" x="2408238" y="4257675"/>
          <p14:tracePt t="22266" x="2419350" y="4257675"/>
          <p14:tracePt t="22282" x="2432050" y="4257675"/>
          <p14:tracePt t="22291" x="2444750" y="4257675"/>
          <p14:tracePt t="22295" x="2455863" y="4257675"/>
          <p14:tracePt t="22299" x="2479675" y="4257675"/>
          <p14:tracePt t="22310" x="2492375" y="4257675"/>
          <p14:tracePt t="22311" x="2516188" y="4257675"/>
          <p14:tracePt t="22315" x="2527300" y="4246563"/>
          <p14:tracePt t="22327" x="2540000" y="4246563"/>
          <p14:tracePt t="22327" x="2551113" y="4246563"/>
          <p14:tracePt t="22333" x="2563813" y="4246563"/>
          <p14:tracePt t="22343" x="2574925" y="4246563"/>
          <p14:tracePt t="22344" x="2587625" y="4246563"/>
          <p14:tracePt t="22345" x="2598738" y="4246563"/>
          <p14:tracePt t="22360" x="2611438" y="4246563"/>
          <p14:tracePt t="22361" x="2622550" y="4246563"/>
          <p14:tracePt t="22381" x="2635250" y="4246563"/>
          <p14:tracePt t="22518" x="2646363" y="4246563"/>
          <p14:tracePt t="22528" x="2659063" y="4246563"/>
          <p14:tracePt t="22534" x="2670175" y="4246563"/>
          <p14:tracePt t="22543" x="2682875" y="4246563"/>
          <p14:tracePt t="22548" x="2706688" y="4246563"/>
          <p14:tracePt t="22560" x="2754313" y="4246563"/>
          <p14:tracePt t="22561" x="2825750" y="4233863"/>
          <p14:tracePt t="22566" x="2860675" y="4233863"/>
          <p14:tracePt t="22567" x="2884488" y="4222750"/>
          <p14:tracePt t="22572" x="2932113" y="4210050"/>
          <p14:tracePt t="22581" x="2979738" y="4210050"/>
          <p14:tracePt t="22582" x="3003550" y="4210050"/>
          <p14:tracePt t="22582" x="3040063" y="4198938"/>
          <p14:tracePt t="22587" x="3087688" y="4186238"/>
          <p14:tracePt t="22598" x="3111500" y="4186238"/>
          <p14:tracePt t="22599" x="3124200" y="4186238"/>
          <p14:tracePt t="22599" x="3135313" y="4175125"/>
          <p14:tracePt t="23117" x="3148013" y="4175125"/>
          <p14:tracePt t="23128" x="3159125" y="4175125"/>
          <p14:tracePt t="23128" x="3171825" y="4175125"/>
          <p14:tracePt t="23133" x="3182938" y="4175125"/>
          <p14:tracePt t="23140" x="3195638" y="4175125"/>
          <p14:tracePt t="23148" x="3206750" y="4162425"/>
          <p14:tracePt t="23164" x="3219450" y="4162425"/>
          <p14:tracePt t="23172" x="3230563" y="4151313"/>
          <p14:tracePt t="23177" x="3243263" y="4151313"/>
          <p14:tracePt t="23184" x="3254375" y="4151313"/>
          <p14:tracePt t="23192" x="3267075" y="4138613"/>
          <p14:tracePt t="23208" x="3278188" y="4138613"/>
          <p14:tracePt t="23209" x="3290888" y="4138613"/>
          <p14:tracePt t="23209" x="3290888" y="4127500"/>
          <p14:tracePt t="23248" x="3302000" y="4127500"/>
          <p14:tracePt t="23300" x="3314700" y="4127500"/>
          <p14:tracePt t="23324" x="3325813" y="4127500"/>
          <p14:tracePt t="23334" x="3338513" y="4127500"/>
          <p14:tracePt t="23343" x="3338513" y="4114800"/>
          <p14:tracePt t="23359" x="3349625" y="4114800"/>
          <p14:tracePt t="23372" x="3362325" y="4114800"/>
          <p14:tracePt t="23408" x="3373438" y="4114800"/>
          <p14:tracePt t="23428" x="3386138" y="4114800"/>
          <p14:tracePt t="23476" x="3397250" y="4114800"/>
          <p14:tracePt t="23504" x="3409950" y="4114800"/>
          <p14:tracePt t="23516" x="3421063" y="4114800"/>
          <p14:tracePt t="23560" x="3433763" y="4114800"/>
          <p14:tracePt t="23597" x="3444875" y="4114800"/>
          <p14:tracePt t="23620" x="3444875" y="4102100"/>
          <p14:tracePt t="23626" x="3457575" y="4102100"/>
          <p14:tracePt t="23644" x="3468688" y="4102100"/>
          <p14:tracePt t="23645" x="3468688" y="4090988"/>
          <p14:tracePt t="23649" x="3481388" y="4090988"/>
          <p14:tracePt t="23667" x="3492500" y="4090988"/>
          <p14:tracePt t="23668" x="3492500" y="4078288"/>
          <p14:tracePt t="23872" x="3505200" y="4078288"/>
          <p14:tracePt t="23878" x="3516313" y="4067175"/>
          <p14:tracePt t="23883" x="3529013" y="4054475"/>
          <p14:tracePt t="23893" x="3540125" y="4030663"/>
          <p14:tracePt t="23894" x="3576638" y="3995738"/>
          <p14:tracePt t="23895" x="3611563" y="3948113"/>
          <p14:tracePt t="23900" x="3648075" y="3911600"/>
          <p14:tracePt t="23901" x="3684588" y="3876675"/>
          <p14:tracePt t="23911" x="3695700" y="3863975"/>
          <p14:tracePt t="23911" x="3719513" y="3829050"/>
          <p14:tracePt t="23916" x="3732213" y="3816350"/>
          <p14:tracePt t="23917" x="3743325" y="3816350"/>
          <p14:tracePt t="23927" x="3756025" y="3792538"/>
          <p14:tracePt t="23928" x="3767138" y="3781425"/>
          <p14:tracePt t="23928" x="3779838" y="3768725"/>
          <p14:tracePt t="23934" x="3790950" y="3757613"/>
          <p14:tracePt t="23948" x="3790950" y="3744913"/>
          <p14:tracePt t="23949" x="3803650" y="3744913"/>
          <p14:tracePt t="23949" x="3803650" y="3733800"/>
          <p14:tracePt t="23960" x="3814763" y="3733800"/>
          <p14:tracePt t="24040" x="3814763" y="3721100"/>
          <p14:tracePt t="24048" x="3814763" y="3709988"/>
          <p14:tracePt t="24060" x="3814763" y="3697288"/>
          <p14:tracePt t="24068" x="3827463" y="3686175"/>
          <p14:tracePt t="24073" x="3827463" y="3673475"/>
          <p14:tracePt t="24085" x="3838575" y="3662363"/>
          <p14:tracePt t="24090" x="3838575" y="3649663"/>
          <p14:tracePt t="24100" x="3851275" y="3649663"/>
          <p14:tracePt t="24108" x="3851275" y="3636963"/>
          <p14:tracePt t="24126" x="3851275" y="3625850"/>
          <p14:tracePt t="24127" x="3862388" y="3625850"/>
          <p14:tracePt t="24136" x="3875088" y="3625850"/>
          <p14:tracePt t="24137" x="3886200" y="3613150"/>
          <p14:tracePt t="24141" x="3898900" y="3613150"/>
          <p14:tracePt t="24152" x="3922713" y="3602038"/>
          <p14:tracePt t="24153" x="3933825" y="3589338"/>
          <p14:tracePt t="24158" x="3957638" y="3578225"/>
          <p14:tracePt t="24166" x="3970338" y="3565525"/>
          <p14:tracePt t="24184" x="4029075" y="3530600"/>
          <p14:tracePt t="24185" x="4065588" y="3517900"/>
          <p14:tracePt t="24189" x="4076700" y="3506788"/>
          <p14:tracePt t="24194" x="4089400" y="3494088"/>
          <p14:tracePt t="24215" x="4100513" y="3494088"/>
          <p14:tracePt t="24216" x="4124325" y="3470275"/>
          <p14:tracePt t="24221" x="4137025" y="3470275"/>
          <p14:tracePt t="24240" x="4137025" y="3459163"/>
          <p14:tracePt t="24264" x="4148138" y="3459163"/>
          <p14:tracePt t="24284" x="4148138" y="3446463"/>
          <p14:tracePt t="24289" x="4160838" y="3446463"/>
          <p14:tracePt t="24300" x="4160838" y="3435350"/>
          <p14:tracePt t="24308" x="4171950" y="3435350"/>
          <p14:tracePt t="24316" x="4184650" y="3422650"/>
          <p14:tracePt t="25196" x="4195763" y="3422650"/>
          <p14:tracePt t="25489" x="4195763" y="3411538"/>
          <p14:tracePt t="25504" x="4195763" y="3398838"/>
          <p14:tracePt t="25510" x="4195763" y="3387725"/>
          <p14:tracePt t="25514" x="4208463" y="3387725"/>
          <p14:tracePt t="25519" x="4208463" y="3375025"/>
          <p14:tracePt t="25525" x="4219575" y="3363913"/>
          <p14:tracePt t="25531" x="4232275" y="3363913"/>
          <p14:tracePt t="25531" x="4243388" y="3351213"/>
          <p14:tracePt t="25542" x="4243388" y="3340100"/>
          <p14:tracePt t="25546" x="4256088" y="3340100"/>
          <p14:tracePt t="25550" x="4256088" y="3327400"/>
          <p14:tracePt t="25672" x="4268788" y="3327400"/>
          <p14:tracePt t="25684" x="4268788" y="3316288"/>
          <p14:tracePt t="25701" x="4268788" y="3303588"/>
          <p14:tracePt t="25713" x="4268788" y="3292475"/>
          <p14:tracePt t="25714" x="4279900" y="3279775"/>
          <p14:tracePt t="25720" x="4292600" y="3255963"/>
          <p14:tracePt t="25730" x="4316413" y="3232150"/>
          <p14:tracePt t="25731" x="4327525" y="3208338"/>
          <p14:tracePt t="25737" x="4340225" y="3195638"/>
          <p14:tracePt t="25741" x="4340225" y="3184525"/>
          <p14:tracePt t="25752" x="4351338" y="3171825"/>
          <p14:tracePt t="25753" x="4364038" y="3160713"/>
          <p14:tracePt t="25757" x="4364038" y="3148013"/>
          <p14:tracePt t="25770" x="4375150" y="3124200"/>
          <p14:tracePt t="25780" x="4387850" y="3124200"/>
          <p14:tracePt t="25844" x="4387850" y="3113088"/>
          <p14:tracePt t="25864" x="4387850" y="3100388"/>
          <p14:tracePt t="25880" x="4398963" y="3089275"/>
          <p14:tracePt t="25888" x="4411663" y="3076575"/>
          <p14:tracePt t="25896" x="4411663" y="3065463"/>
          <p14:tracePt t="25902" x="4422775" y="3065463"/>
          <p14:tracePt t="25906" x="4422775" y="3052763"/>
          <p14:tracePt t="25920" x="4435475" y="3028950"/>
          <p14:tracePt t="25921" x="4446588" y="3028950"/>
          <p14:tracePt t="25925" x="4446588" y="3017838"/>
          <p14:tracePt t="25935" x="4459288" y="3005138"/>
          <p14:tracePt t="25935" x="4470400" y="2981325"/>
          <p14:tracePt t="25939" x="4470400" y="2970213"/>
          <p14:tracePt t="25952" x="4483100" y="2957513"/>
          <p14:tracePt t="25952" x="4506913" y="2909888"/>
          <p14:tracePt t="25953" x="4518025" y="2886075"/>
          <p14:tracePt t="25959" x="4541838" y="2874963"/>
          <p14:tracePt t="25968" x="4554538" y="2851150"/>
          <p14:tracePt t="25969" x="4554538" y="2838450"/>
          <p14:tracePt t="25970" x="4578350" y="2827338"/>
          <p14:tracePt t="25974" x="4578350" y="2814638"/>
          <p14:tracePt t="25985" x="4578350" y="2803525"/>
          <p14:tracePt t="25986" x="4589463" y="2790825"/>
          <p14:tracePt t="26004" x="4589463" y="2779713"/>
          <p14:tracePt t="26009" x="4602163" y="2779713"/>
          <p14:tracePt t="26365" x="4602163" y="2767013"/>
          <p14:tracePt t="27525" x="4613275" y="2779713"/>
          <p14:tracePt t="27531" x="4625975" y="2779713"/>
          <p14:tracePt t="27540" x="4637088" y="2779713"/>
          <p14:tracePt t="27540" x="4649788" y="2779713"/>
          <p14:tracePt t="27551" x="4660900" y="2779713"/>
          <p14:tracePt t="27564" x="4673600" y="2779713"/>
          <p14:tracePt t="27565" x="4684713" y="2779713"/>
          <p14:tracePt t="27565" x="4708525" y="2767013"/>
          <p14:tracePt t="27570" x="4721225" y="2767013"/>
          <p14:tracePt t="27576" x="4732338" y="2767013"/>
          <p14:tracePt t="27586" x="4745038" y="2767013"/>
          <p14:tracePt t="27586" x="4768850" y="2755900"/>
          <p14:tracePt t="27590" x="4816475" y="2743200"/>
          <p14:tracePt t="27603" x="4840288" y="2730500"/>
          <p14:tracePt t="27604" x="4924425" y="2695575"/>
          <p14:tracePt t="27604" x="4948238" y="2695575"/>
          <p14:tracePt t="27608" x="4995863" y="2682875"/>
          <p14:tracePt t="27619" x="5043488" y="2671763"/>
          <p14:tracePt t="27620" x="5067300" y="2659063"/>
          <p14:tracePt t="27620" x="5102225" y="2647950"/>
          <p14:tracePt t="27627" x="5114925" y="2647950"/>
          <p14:tracePt t="27628" x="5126038" y="2647950"/>
          <p14:tracePt t="27636" x="5126038" y="2635250"/>
          <p14:tracePt t="27637" x="5138738" y="2635250"/>
          <p14:tracePt t="27644" x="5138738" y="2624138"/>
          <p14:tracePt t="27704" x="5149850" y="2624138"/>
          <p14:tracePt t="27772" x="5162550" y="2624138"/>
          <p14:tracePt t="27787" x="5173663" y="2635250"/>
          <p14:tracePt t="27800" x="5186363" y="2635250"/>
          <p14:tracePt t="27812" x="5197475" y="2635250"/>
          <p14:tracePt t="27820" x="5210175" y="2635250"/>
          <p14:tracePt t="27826" x="5221288" y="2635250"/>
          <p14:tracePt t="27829" x="5233988" y="2635250"/>
          <p14:tracePt t="27841" x="5245100" y="2635250"/>
          <p14:tracePt t="27842" x="5268913" y="2635250"/>
          <p14:tracePt t="27847" x="5292725" y="2635250"/>
          <p14:tracePt t="27858" x="5316538" y="2635250"/>
          <p14:tracePt t="27859" x="5329238" y="2635250"/>
          <p14:tracePt t="27863" x="5340350" y="2635250"/>
          <p14:tracePt t="27874" x="5353050" y="2635250"/>
          <p14:tracePt t="27890" x="5364163" y="2635250"/>
          <p14:tracePt t="27892" x="5376863" y="2635250"/>
          <p14:tracePt t="27900" x="5387975" y="2624138"/>
          <p14:tracePt t="27924" x="5400675" y="2624138"/>
          <p14:tracePt t="27929" x="5411788" y="2624138"/>
          <p14:tracePt t="27948" x="5424488" y="2624138"/>
          <p14:tracePt t="27959" x="5424488" y="2611438"/>
          <p14:tracePt t="27964" x="5435600" y="2611438"/>
          <p14:tracePt t="28016" x="5448300" y="2611438"/>
          <p14:tracePt t="28212" x="5435600" y="2611438"/>
          <p14:tracePt t="28217" x="5435600" y="2624138"/>
          <p14:tracePt t="28223" x="5424488" y="2624138"/>
          <p14:tracePt t="28243" x="5411788" y="2624138"/>
          <p14:tracePt t="28248" x="5411788" y="2635250"/>
          <p14:tracePt t="28266" x="5400675" y="2635250"/>
          <p14:tracePt t="28266" x="5387975" y="2635250"/>
          <p14:tracePt t="28282" x="5364163" y="2659063"/>
          <p14:tracePt t="28289" x="5353050" y="2659063"/>
          <p14:tracePt t="28295" x="5340350" y="2659063"/>
          <p14:tracePt t="28312" x="5329238" y="2671763"/>
          <p14:tracePt t="28313" x="5316538" y="2671763"/>
          <p14:tracePt t="28318" x="5305425" y="2682875"/>
          <p14:tracePt t="28329" x="5292725" y="2682875"/>
          <p14:tracePt t="28330" x="5281613" y="2682875"/>
          <p14:tracePt t="28336" x="5268913" y="2695575"/>
          <p14:tracePt t="28336" x="5257800" y="2695575"/>
          <p14:tracePt t="28346" x="5257800" y="2706688"/>
          <p14:tracePt t="28346" x="5245100" y="2719388"/>
          <p14:tracePt t="28350" x="5233988" y="2719388"/>
          <p14:tracePt t="28362" x="5221288" y="2730500"/>
          <p14:tracePt t="28362" x="5197475" y="2730500"/>
          <p14:tracePt t="28363" x="5197475" y="2743200"/>
          <p14:tracePt t="28367" x="5186363" y="2755900"/>
          <p14:tracePt t="28379" x="5162550" y="2755900"/>
          <p14:tracePt t="28380" x="5138738" y="2779713"/>
          <p14:tracePt t="28385" x="5126038" y="2790825"/>
          <p14:tracePt t="28396" x="5114925" y="2790825"/>
          <p14:tracePt t="28396" x="5102225" y="2803525"/>
          <p14:tracePt t="28401" x="5078413" y="2814638"/>
          <p14:tracePt t="28412" x="5067300" y="2827338"/>
          <p14:tracePt t="28413" x="5054600" y="2838450"/>
          <p14:tracePt t="28418" x="5043488" y="2838450"/>
          <p14:tracePt t="28430" x="5030788" y="2851150"/>
          <p14:tracePt t="28445" x="5019675" y="2851150"/>
          <p14:tracePt t="28463" x="5019675" y="2862263"/>
          <p14:tracePt t="28464" x="5006975" y="2862263"/>
          <p14:tracePt t="29208" x="5006975" y="2851150"/>
          <p14:tracePt t="29236" x="5006975" y="2838450"/>
          <p14:tracePt t="29724" x="5006975" y="2827338"/>
          <p14:tracePt t="29752" x="5006975" y="2814638"/>
          <p14:tracePt t="29780" x="5006975" y="2803525"/>
          <p14:tracePt t="29856" x="5006975" y="2790825"/>
          <p14:tracePt t="30045" x="5006975" y="2779713"/>
          <p14:tracePt t="30088" x="4995863" y="2779713"/>
          <p14:tracePt t="30093" x="4995863" y="2767013"/>
          <p14:tracePt t="30132" x="4983163" y="2767013"/>
          <p14:tracePt t="30584" x="4972050" y="2767013"/>
          <p14:tracePt t="30600" x="4959350" y="2767013"/>
          <p14:tracePt t="30608" x="4948238" y="2767013"/>
          <p14:tracePt t="30620" x="4935538" y="2767013"/>
          <p14:tracePt t="30628" x="4924425" y="2767013"/>
          <p14:tracePt t="30636" x="4911725" y="2767013"/>
          <p14:tracePt t="30652" x="4900613" y="2767013"/>
          <p14:tracePt t="30664" x="4887913" y="2767013"/>
          <p14:tracePt t="30680" x="4875213" y="2767013"/>
          <p14:tracePt t="30684" x="4864100" y="2767013"/>
          <p14:tracePt t="30693" x="4840288" y="2767013"/>
          <p14:tracePt t="30697" x="4827588" y="2767013"/>
          <p14:tracePt t="30702" x="4803775" y="2779713"/>
          <p14:tracePt t="30710" x="4792663" y="2779713"/>
          <p14:tracePt t="30711" x="4792663" y="2790825"/>
          <p14:tracePt t="30715" x="4779963" y="2790825"/>
          <p14:tracePt t="30727" x="4756150" y="2790825"/>
          <p14:tracePt t="30728" x="4721225" y="2803525"/>
          <p14:tracePt t="30733" x="4708525" y="2803525"/>
          <p14:tracePt t="30744" x="4684713" y="2814638"/>
          <p14:tracePt t="30744" x="4660900" y="2814638"/>
          <p14:tracePt t="30745" x="4649788" y="2827338"/>
          <p14:tracePt t="30751" x="4637088" y="2827338"/>
          <p14:tracePt t="30761" x="4613275" y="2827338"/>
          <p14:tracePt t="30761" x="4541838" y="2827338"/>
          <p14:tracePt t="30766" x="4518025" y="2827338"/>
          <p14:tracePt t="30777" x="4483100" y="2838450"/>
          <p14:tracePt t="30778" x="4435475" y="2838450"/>
          <p14:tracePt t="30778" x="4411663" y="2838450"/>
          <p14:tracePt t="30782" x="4340225" y="2838450"/>
          <p14:tracePt t="30794" x="4268788" y="2838450"/>
          <p14:tracePt t="30794" x="4208463" y="2838450"/>
          <p14:tracePt t="30795" x="4137025" y="2838450"/>
          <p14:tracePt t="30798" x="4113213" y="2838450"/>
          <p14:tracePt t="30810" x="4065588" y="2838450"/>
          <p14:tracePt t="30811" x="4029075" y="2838450"/>
          <p14:tracePt t="30812" x="3981450" y="2838450"/>
          <p14:tracePt t="30817" x="3957638" y="2838450"/>
          <p14:tracePt t="30827" x="3946525" y="2838450"/>
          <p14:tracePt t="30828" x="3933825" y="2838450"/>
          <p14:tracePt t="30828" x="3922713" y="2838450"/>
          <p14:tracePt t="30833" x="3898900" y="2838450"/>
          <p14:tracePt t="30844" x="3875088" y="2851150"/>
          <p14:tracePt t="30844" x="3862388" y="2851150"/>
          <p14:tracePt t="30845" x="3851275" y="2851150"/>
          <p14:tracePt t="30849" x="3851275" y="2862263"/>
          <p14:tracePt t="30861" x="3838575" y="2862263"/>
          <p14:tracePt t="30861" x="3814763" y="2862263"/>
          <p14:tracePt t="30866" x="3803650" y="2862263"/>
          <p14:tracePt t="30878" x="3790950" y="2862263"/>
          <p14:tracePt t="30878" x="3767138" y="2862263"/>
          <p14:tracePt t="30883" x="3719513" y="2862263"/>
          <p14:tracePt t="30894" x="3695700" y="2862263"/>
          <p14:tracePt t="30894" x="3671888" y="2862263"/>
          <p14:tracePt t="30895" x="3660775" y="2862263"/>
          <p14:tracePt t="30900" x="3648075" y="2874963"/>
          <p14:tracePt t="30901" x="3635375" y="2874963"/>
          <p14:tracePt t="30912" x="3624263" y="2874963"/>
          <p14:tracePt t="30913" x="3611563" y="2874963"/>
          <p14:tracePt t="30917" x="3600450" y="2874963"/>
          <p14:tracePt t="30927" x="3587750" y="2874963"/>
          <p14:tracePt t="30928" x="3563938" y="2874963"/>
          <p14:tracePt t="30932" x="3563938" y="2886075"/>
          <p14:tracePt t="30943" x="3552825" y="2886075"/>
          <p14:tracePt t="30944" x="3540125" y="2886075"/>
          <p14:tracePt t="30948" x="3529013" y="2886075"/>
          <p14:tracePt t="30960" x="3516313" y="2886075"/>
          <p14:tracePt t="30960" x="3492500" y="2886075"/>
          <p14:tracePt t="30964" x="3468688" y="2886075"/>
          <p14:tracePt t="30976" x="3457575" y="2886075"/>
          <p14:tracePt t="30977" x="3421063" y="2886075"/>
          <p14:tracePt t="30980" x="3409950" y="2886075"/>
          <p14:tracePt t="30993" x="3397250" y="2886075"/>
          <p14:tracePt t="30994" x="3362325" y="2886075"/>
          <p14:tracePt t="30994" x="3338513" y="2886075"/>
          <p14:tracePt t="30998" x="3325813" y="2886075"/>
          <p14:tracePt t="31010" x="3325813" y="2898775"/>
          <p14:tracePt t="31010" x="3314700" y="2898775"/>
          <p14:tracePt t="31011" x="3302000" y="2898775"/>
          <p14:tracePt t="31018" x="3290888" y="2898775"/>
          <p14:tracePt t="31030" x="3278188" y="2898775"/>
          <p14:tracePt t="31030" x="3267075" y="2898775"/>
          <p14:tracePt t="31043" x="3243263" y="2898775"/>
          <p14:tracePt t="31044" x="3230563" y="2909888"/>
          <p14:tracePt t="31044" x="3219450" y="2909888"/>
          <p14:tracePt t="31047" x="3206750" y="2909888"/>
          <p14:tracePt t="31060" x="3182938" y="2909888"/>
          <p14:tracePt t="31060" x="3124200" y="2922588"/>
          <p14:tracePt t="31064" x="3076575" y="2922588"/>
          <p14:tracePt t="31076" x="3027363" y="2933700"/>
          <p14:tracePt t="31077" x="2860675" y="2933700"/>
          <p14:tracePt t="31081" x="2801938" y="2933700"/>
          <p14:tracePt t="31093" x="2778125" y="2933700"/>
          <p14:tracePt t="31094" x="2706688" y="2933700"/>
          <p14:tracePt t="31094" x="2659063" y="2933700"/>
          <p14:tracePt t="31098" x="2622550" y="2933700"/>
          <p14:tracePt t="31110" x="2574925" y="2933700"/>
          <p14:tracePt t="31110" x="2551113" y="2933700"/>
          <p14:tracePt t="31111" x="2503488" y="2933700"/>
          <p14:tracePt t="31114" x="2479675" y="2933700"/>
          <p14:tracePt t="31126" x="2444750" y="2933700"/>
          <p14:tracePt t="31127" x="2395538" y="2933700"/>
          <p14:tracePt t="31127" x="2347913" y="2933700"/>
          <p14:tracePt t="31130" x="2324100" y="2922588"/>
          <p14:tracePt t="31144" x="2312988" y="2922588"/>
          <p14:tracePt t="31144" x="2289175" y="2922588"/>
          <p14:tracePt t="31147" x="2276475" y="2922588"/>
          <p14:tracePt t="31161" x="2252663" y="2922588"/>
          <p14:tracePt t="31177" x="2228850" y="2922588"/>
          <p14:tracePt t="31180" x="2228850" y="2909888"/>
          <p14:tracePt t="31194" x="2205038" y="2898775"/>
          <p14:tracePt t="31195" x="2122488" y="2886075"/>
          <p14:tracePt t="31199" x="2109788" y="2874963"/>
          <p14:tracePt t="31211" x="2062163" y="2862263"/>
          <p14:tracePt t="31212" x="1990725" y="2851150"/>
          <p14:tracePt t="31218" x="1943100" y="2838450"/>
          <p14:tracePt t="31219" x="1908175" y="2838450"/>
          <p14:tracePt t="31229" x="1860550" y="2827338"/>
          <p14:tracePt t="31230" x="1787525" y="2803525"/>
          <p14:tracePt t="31230" x="1716088" y="2803525"/>
          <p14:tracePt t="31237" x="1644650" y="2790825"/>
          <p14:tracePt t="31244" x="1609725" y="2790825"/>
          <p14:tracePt t="31244" x="1562100" y="2779713"/>
          <p14:tracePt t="31253" x="1538288" y="2779713"/>
          <p14:tracePt t="31253" x="1490663" y="2767013"/>
          <p14:tracePt t="31260" x="1443038" y="2767013"/>
          <p14:tracePt t="31260" x="1406525" y="2755900"/>
          <p14:tracePt t="31265" x="1358900" y="2755900"/>
          <p14:tracePt t="31279" x="1311275" y="2743200"/>
          <p14:tracePt t="31279" x="1252538" y="2743200"/>
          <p14:tracePt t="31285" x="1239838" y="2730500"/>
          <p14:tracePt t="31295" x="1228725" y="2730500"/>
          <p14:tracePt t="31298" x="1216025" y="2730500"/>
          <p14:tracePt t="31358" x="1203325" y="2730500"/>
          <p14:tracePt t="31370" x="1192213" y="2730500"/>
          <p14:tracePt t="31384" x="1179513" y="2730500"/>
          <p14:tracePt t="31385" x="1168400" y="2730500"/>
          <p14:tracePt t="31388" x="1155700" y="2730500"/>
          <p14:tracePt t="31395" x="1131888" y="2730500"/>
          <p14:tracePt t="31396" x="1120775" y="2730500"/>
          <p14:tracePt t="31400" x="1096963" y="2730500"/>
          <p14:tracePt t="31411" x="1084263" y="2730500"/>
          <p14:tracePt t="31411" x="1060450" y="2730500"/>
          <p14:tracePt t="31415" x="1049338" y="2730500"/>
          <p14:tracePt t="31428" x="1036638" y="2730500"/>
          <p14:tracePt t="31428" x="1025525" y="2730500"/>
          <p14:tracePt t="31432" x="1025525" y="2743200"/>
          <p14:tracePt t="31445" x="1012825" y="2743200"/>
          <p14:tracePt t="31458" x="1001713" y="2743200"/>
          <p14:tracePt t="31558" x="989013" y="2743200"/>
          <p14:tracePt t="31572" x="977900" y="2743200"/>
          <p14:tracePt t="31586" x="965200" y="2743200"/>
          <p14:tracePt t="31597" x="954088" y="2743200"/>
          <p14:tracePt t="31604" x="941388" y="2743200"/>
          <p14:tracePt t="31613" x="930275" y="2743200"/>
          <p14:tracePt t="31640" x="917575" y="2743200"/>
          <p14:tracePt t="31870" x="906463" y="2743200"/>
          <p14:tracePt t="31879" x="917575" y="2743200"/>
          <p14:tracePt t="31879" x="930275" y="2730500"/>
          <p14:tracePt t="31885" x="941388" y="2730500"/>
          <p14:tracePt t="31890" x="1012825" y="2719388"/>
          <p14:tracePt t="31894" x="1108075" y="2706688"/>
          <p14:tracePt t="31896" x="1203325" y="2695575"/>
          <p14:tracePt t="31901" x="1323975" y="2671763"/>
          <p14:tracePt t="31907" x="1430338" y="2659063"/>
          <p14:tracePt t="31907" x="1549400" y="2635250"/>
          <p14:tracePt t="31917" x="1692275" y="2624138"/>
          <p14:tracePt t="31918" x="1836738" y="2624138"/>
          <p14:tracePt t="31918" x="1979613" y="2611438"/>
          <p14:tracePt t="31923" x="2133600" y="2611438"/>
          <p14:tracePt t="31927" x="2347913" y="2587625"/>
          <p14:tracePt t="31939" x="2635250" y="2587625"/>
          <p14:tracePt t="31939" x="2944813" y="2587625"/>
          <p14:tracePt t="31940" x="3302000" y="2587625"/>
          <p14:tracePt t="31943" x="3660775" y="2587625"/>
          <p14:tracePt t="31955" x="3981450" y="2563813"/>
          <p14:tracePt t="31956" x="4292600" y="2563813"/>
          <p14:tracePt t="31956" x="4554538" y="2563813"/>
          <p14:tracePt t="31962" x="4816475" y="2563813"/>
          <p14:tracePt t="31963" x="5030788" y="2563813"/>
          <p14:tracePt t="31972" x="5197475" y="2563813"/>
          <p14:tracePt t="31975" x="5376863" y="2563813"/>
          <p14:tracePt t="31976" x="5543550" y="2563813"/>
          <p14:tracePt t="31988" x="5710238" y="2563813"/>
          <p14:tracePt t="31989" x="6019800" y="2563813"/>
          <p14:tracePt t="31993" x="6151563" y="2563813"/>
          <p14:tracePt t="32005" x="6294438" y="2563813"/>
          <p14:tracePt t="32006" x="6461125" y="2563813"/>
          <p14:tracePt t="32006" x="6508750" y="2563813"/>
          <p14:tracePt t="32011" x="6521450" y="2563813"/>
          <p14:tracePt t="32022" x="6532563" y="2563813"/>
          <p14:tracePt t="32027" x="6545263" y="2563813"/>
          <p14:tracePt t="32246" x="6556375" y="2576513"/>
          <p14:tracePt t="32253" x="6580188" y="2587625"/>
          <p14:tracePt t="32257" x="6627813" y="2611438"/>
          <p14:tracePt t="32265" x="6699250" y="2659063"/>
          <p14:tracePt t="32265" x="6796088" y="2719388"/>
          <p14:tracePt t="32272" x="6891338" y="2767013"/>
          <p14:tracePt t="32276" x="6986588" y="2814638"/>
          <p14:tracePt t="32277" x="7045325" y="2838450"/>
          <p14:tracePt t="32292" x="7116763" y="2851150"/>
          <p14:tracePt t="32293" x="7235825" y="2874963"/>
          <p14:tracePt t="32297" x="7248525" y="2874963"/>
          <p14:tracePt t="32309" x="7272338" y="2886075"/>
          <p14:tracePt t="32310" x="7296150" y="2886075"/>
          <p14:tracePt t="32310" x="7307263" y="2886075"/>
          <p14:tracePt t="32322" x="7319963" y="2886075"/>
          <p14:tracePt t="32330" x="7332663" y="2886075"/>
          <p14:tracePt t="32354" x="7332663" y="2874963"/>
          <p14:tracePt t="32366" x="7332663" y="2862263"/>
          <p14:tracePt t="32371" x="7343775" y="2862263"/>
          <p14:tracePt t="32391" x="7356475" y="2862263"/>
          <p14:tracePt t="32394" x="7356475" y="2851150"/>
          <p14:tracePt t="32410" x="7367588" y="2838450"/>
          <p14:tracePt t="32450" x="7380288" y="2838450"/>
          <p14:tracePt t="32459" x="7391400" y="2838450"/>
          <p14:tracePt t="32466" x="7404100" y="2838450"/>
          <p14:tracePt t="32471" x="7415213" y="2827338"/>
          <p14:tracePt t="32477" x="7427913" y="2827338"/>
          <p14:tracePt t="32481" x="7451725" y="2827338"/>
          <p14:tracePt t="32493" x="7499350" y="2814638"/>
          <p14:tracePt t="32498" x="7523163" y="2803525"/>
          <p14:tracePt t="32509" x="7546975" y="2803525"/>
          <p14:tracePt t="32509" x="7570788" y="2790825"/>
          <p14:tracePt t="32512" x="7594600" y="2779713"/>
          <p14:tracePt t="32526" x="7618413" y="2779713"/>
          <p14:tracePt t="32527" x="7653338" y="2767013"/>
          <p14:tracePt t="32531" x="7666038" y="2755900"/>
          <p14:tracePt t="32803" x="7677150" y="2755900"/>
          <p14:tracePt t="32810" x="7689850" y="2755900"/>
          <p14:tracePt t="32810" x="7689850" y="2743200"/>
          <p14:tracePt t="32815" x="7700963" y="2743200"/>
          <p14:tracePt t="32822" x="7713663" y="2743200"/>
          <p14:tracePt t="32830" x="7724775" y="2730500"/>
          <p14:tracePt t="32835" x="7737475" y="2730500"/>
          <p14:tracePt t="32846" x="7748588" y="2730500"/>
          <p14:tracePt t="32942" x="7761288" y="2730500"/>
          <p14:tracePt t="32986" x="7772400" y="2730500"/>
          <p14:tracePt t="32998" x="7785100" y="2730500"/>
          <p14:tracePt t="33003" x="7796213" y="2730500"/>
          <p14:tracePt t="33010" x="7808913" y="2730500"/>
          <p14:tracePt t="33018" x="7820025" y="2730500"/>
          <p14:tracePt t="33022" x="7832725" y="2730500"/>
          <p14:tracePt t="33035" x="7856538" y="2730500"/>
          <p14:tracePt t="33036" x="7867650" y="2730500"/>
          <p14:tracePt t="33039" x="7880350" y="2730500"/>
          <p14:tracePt t="33051" x="7891463" y="2730500"/>
          <p14:tracePt t="33052" x="7904163" y="2730500"/>
          <p14:tracePt t="33052" x="7927975" y="2730500"/>
          <p14:tracePt t="33056" x="7940675" y="2730500"/>
          <p14:tracePt t="33068" x="7951788" y="2730500"/>
          <p14:tracePt t="33069" x="7951788" y="2719388"/>
          <p14:tracePt t="33084" x="7964488" y="2719388"/>
          <p14:tracePt t="33254" x="7975600" y="2719388"/>
          <p14:tracePt t="33269" x="7988300" y="2719388"/>
          <p14:tracePt t="33285" x="7999413" y="2719388"/>
          <p14:tracePt t="33290" x="8012113" y="2719388"/>
          <p14:tracePt t="33306" x="8023225" y="2719388"/>
          <p14:tracePt t="33338" x="8035925" y="2719388"/>
          <p14:tracePt t="33346" x="8047038" y="2719388"/>
          <p14:tracePt t="33355" x="8059738" y="2719388"/>
          <p14:tracePt t="33359" x="8070850" y="2719388"/>
          <p14:tracePt t="33364" x="8118475" y="2719388"/>
          <p14:tracePt t="33373" x="8142288" y="2719388"/>
          <p14:tracePt t="33374" x="8189913" y="2719388"/>
          <p14:tracePt t="33374" x="8202613" y="2719388"/>
          <p14:tracePt t="33379" x="8226425" y="2706688"/>
          <p14:tracePt t="33389" x="8250238" y="2706688"/>
          <p14:tracePt t="33390" x="8274050" y="2706688"/>
          <p14:tracePt t="33390" x="8285163" y="2706688"/>
          <p14:tracePt t="33395" x="8297863" y="2695575"/>
          <p14:tracePt t="33405" x="8321675" y="2695575"/>
          <p14:tracePt t="33406" x="8332788" y="2695575"/>
          <p14:tracePt t="33411" x="8345488" y="2695575"/>
          <p14:tracePt t="33427" x="8356600" y="2695575"/>
          <p14:tracePt t="33554" x="8345488" y="2682875"/>
          <p14:tracePt t="33565" x="8332788" y="2682875"/>
          <p14:tracePt t="33594" x="8321675" y="2682875"/>
          <p14:tracePt t="33778" x="8308975" y="2682875"/>
          <p14:tracePt t="33785" x="8297863" y="2682875"/>
          <p14:tracePt t="33794" x="8285163" y="2671763"/>
          <p14:tracePt t="33800" x="8285163" y="2647950"/>
          <p14:tracePt t="33810" x="8285163" y="2624138"/>
          <p14:tracePt t="33811" x="8285163" y="2600325"/>
          <p14:tracePt t="33811" x="8274050" y="2563813"/>
          <p14:tracePt t="33816" x="8250238" y="2540000"/>
          <p14:tracePt t="33827" x="8250238" y="2492375"/>
          <p14:tracePt t="33828" x="8202613" y="2373313"/>
          <p14:tracePt t="33832" x="8189913" y="2290763"/>
          <p14:tracePt t="33839" x="8154988" y="2170113"/>
          <p14:tracePt t="33840" x="8131175" y="2074863"/>
          <p14:tracePt t="33848" x="8107363" y="1979613"/>
          <p14:tracePt t="33849" x="8094663" y="1884363"/>
          <p14:tracePt t="33853" x="8083550" y="1776413"/>
          <p14:tracePt t="33866" x="8059738" y="1657350"/>
          <p14:tracePt t="33866" x="8012113" y="1300163"/>
          <p14:tracePt t="33873" x="7999413" y="1216025"/>
          <p14:tracePt t="33882" x="7975600" y="1096963"/>
          <p14:tracePt t="33883" x="7951788" y="930275"/>
          <p14:tracePt t="33887" x="7940675" y="858838"/>
          <p14:tracePt t="33898" x="7940675" y="822325"/>
          <p14:tracePt t="33899" x="7927975" y="798513"/>
          <p14:tracePt t="33900" x="7927975" y="727075"/>
          <p14:tracePt t="33904" x="7927975" y="679450"/>
          <p14:tracePt t="33915" x="7927975" y="631825"/>
          <p14:tracePt t="33916" x="7927975" y="525463"/>
          <p14:tracePt t="33921" x="7927975" y="477838"/>
          <p14:tracePt t="33932" x="7927975" y="428625"/>
          <p14:tracePt t="33932" x="7927975" y="381000"/>
          <p14:tracePt t="33933" x="7927975" y="369888"/>
          <p14:tracePt t="33936" x="7927975" y="322263"/>
          <p14:tracePt t="33948" x="7927975" y="298450"/>
          <p14:tracePt t="33949" x="7927975" y="203200"/>
          <p14:tracePt t="33954" x="7927975" y="190500"/>
          <p14:tracePt t="33955" x="7927975" y="166688"/>
          <p14:tracePt t="33965" x="7927975" y="119063"/>
          <p14:tracePt t="33966" x="7940675" y="95250"/>
          <p14:tracePt t="33967" x="7940675" y="84138"/>
          <p14:tracePt t="33971" x="7940675" y="365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D7C294-63D6-B743-8A57-5ED25D2F1AA4}"/>
              </a:ext>
            </a:extLst>
          </p:cNvPr>
          <p:cNvSpPr txBox="1"/>
          <p:nvPr/>
        </p:nvSpPr>
        <p:spPr>
          <a:xfrm>
            <a:off x="4199860" y="19567"/>
            <a:ext cx="423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collimator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EAFFA7-C903-0A46-8A90-17C285724824}"/>
              </a:ext>
            </a:extLst>
          </p:cNvPr>
          <p:cNvSpPr txBox="1"/>
          <p:nvPr/>
        </p:nvSpPr>
        <p:spPr>
          <a:xfrm>
            <a:off x="600075" y="1163077"/>
            <a:ext cx="4498901" cy="203132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Wolter</a:t>
            </a:r>
            <a:r>
              <a:rPr lang="it-IT" dirty="0"/>
              <a:t> design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Hyp</a:t>
            </a:r>
            <a:r>
              <a:rPr lang="it-IT" dirty="0"/>
              <a:t> and </a:t>
            </a:r>
            <a:r>
              <a:rPr lang="it-IT" dirty="0" err="1"/>
              <a:t>Parab</a:t>
            </a:r>
            <a:r>
              <a:rPr lang="it-IT" dirty="0"/>
              <a:t> (</a:t>
            </a:r>
            <a:r>
              <a:rPr lang="it-IT" dirty="0" err="1"/>
              <a:t>manufactured</a:t>
            </a:r>
            <a:r>
              <a:rPr lang="it-IT" dirty="0"/>
              <a:t> </a:t>
            </a:r>
            <a:r>
              <a:rPr lang="it-IT" dirty="0" err="1"/>
              <a:t>separately</a:t>
            </a:r>
            <a:r>
              <a:rPr lang="it-IT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1.1 m long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~ 2m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Fused</a:t>
            </a:r>
            <a:r>
              <a:rPr lang="it-IT" dirty="0"/>
              <a:t> </a:t>
            </a:r>
            <a:r>
              <a:rPr lang="it-IT" dirty="0" err="1"/>
              <a:t>silica</a:t>
            </a:r>
            <a:r>
              <a:rPr lang="it-IT" dirty="0"/>
              <a:t> (</a:t>
            </a:r>
            <a:r>
              <a:rPr lang="it-IT" dirty="0" err="1"/>
              <a:t>Corning</a:t>
            </a:r>
            <a:r>
              <a:rPr lang="it-IT" dirty="0"/>
              <a:t> 7980)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/>
              <a:t>Eff</a:t>
            </a:r>
            <a:r>
              <a:rPr lang="it-IT" dirty="0"/>
              <a:t>. 83% (1keV) 52% </a:t>
            </a:r>
            <a:r>
              <a:rPr lang="it-IT" dirty="0" err="1"/>
              <a:t>at</a:t>
            </a:r>
            <a:r>
              <a:rPr lang="it-IT" dirty="0"/>
              <a:t> 10keV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/>
              <a:t>HEW ~ 1.0’’ @ 2keV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6C03C9-8AF3-2047-9410-9B636AA1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93DE1-4925-CE1D-813B-16C13712E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DFAB06-80C4-D0EE-E298-08C4FB5C481B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6673C2-8FEE-F183-35AF-30495F91E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05" y="3828612"/>
            <a:ext cx="4228067" cy="1927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792F-C4EC-E2ED-F601-DE9103224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646" y="1049681"/>
            <a:ext cx="4896414" cy="2395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9AD6F9-1D78-24DB-E821-EBB4761C5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645" y="3707577"/>
            <a:ext cx="4896413" cy="27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51865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142" x="4148138" y="954088"/>
          <p14:tracePt t="1149" x="4148138" y="942975"/>
          <p14:tracePt t="1158" x="4137025" y="942975"/>
          <p14:tracePt t="1163" x="4124325" y="942975"/>
          <p14:tracePt t="1170" x="4124325" y="930275"/>
          <p14:tracePt t="1171" x="4113213" y="930275"/>
          <p14:tracePt t="1172" x="4100513" y="930275"/>
          <p14:tracePt t="1177" x="4089400" y="930275"/>
          <p14:tracePt t="1186" x="4076700" y="930275"/>
          <p14:tracePt t="1190" x="4065588" y="919163"/>
          <p14:tracePt t="1191" x="4052888" y="919163"/>
          <p14:tracePt t="1196" x="4041775" y="919163"/>
          <p14:tracePt t="1199" x="4029075" y="906463"/>
          <p14:tracePt t="1214" x="4005263" y="906463"/>
          <p14:tracePt t="1228" x="3994150" y="893763"/>
          <p14:tracePt t="1229" x="3981450" y="893763"/>
          <p14:tracePt t="1236" x="3981450" y="882650"/>
          <p14:tracePt t="1248" x="3970338" y="882650"/>
          <p14:tracePt t="1252" x="3970338" y="869950"/>
          <p14:tracePt t="1261" x="3957638" y="869950"/>
          <p14:tracePt t="1268" x="3957638" y="858838"/>
          <p14:tracePt t="1282" x="3957638" y="846138"/>
          <p14:tracePt t="1308" x="3957638" y="835025"/>
          <p14:tracePt t="1316" x="3946525" y="835025"/>
          <p14:tracePt t="1320" x="3946525" y="822325"/>
          <p14:tracePt t="1331" x="3946525" y="811213"/>
          <p14:tracePt t="1348" x="3946525" y="798513"/>
          <p14:tracePt t="1647" x="3957638" y="798513"/>
          <p14:tracePt t="1650" x="3957638" y="787400"/>
          <p14:tracePt t="1662" x="3957638" y="774700"/>
          <p14:tracePt t="1672" x="3970338" y="774700"/>
          <p14:tracePt t="2124" x="3981450" y="763588"/>
          <p14:tracePt t="2133" x="4029075" y="763588"/>
          <p14:tracePt t="2137" x="4076700" y="763588"/>
          <p14:tracePt t="2142" x="4124325" y="763588"/>
          <p14:tracePt t="2146" x="4171950" y="763588"/>
          <p14:tracePt t="2160" x="4195763" y="763588"/>
          <p14:tracePt t="2160" x="4208463" y="750888"/>
          <p14:tracePt t="2165" x="4219575" y="750888"/>
          <p14:tracePt t="2178" x="4243388" y="750888"/>
          <p14:tracePt t="2180" x="4268788" y="750888"/>
          <p14:tracePt t="2185" x="4279900" y="750888"/>
          <p14:tracePt t="2195" x="4292600" y="739775"/>
          <p14:tracePt t="2198" x="4303713" y="739775"/>
          <p14:tracePt t="2201" x="4316413" y="739775"/>
          <p14:tracePt t="2211" x="4316413" y="727075"/>
          <p14:tracePt t="2212" x="4327525" y="727075"/>
          <p14:tracePt t="2412" x="4340225" y="715963"/>
          <p14:tracePt t="2421" x="4351338" y="703263"/>
          <p14:tracePt t="2445" x="4351338" y="692150"/>
          <p14:tracePt t="2448" x="4364038" y="679450"/>
          <p14:tracePt t="2449" x="4375150" y="655638"/>
          <p14:tracePt t="2454" x="4387850" y="655638"/>
          <p14:tracePt t="2466" x="4387850" y="644525"/>
          <p14:tracePt t="2468" x="4398963" y="631825"/>
          <p14:tracePt t="2469" x="4411663" y="620713"/>
          <p14:tracePt t="2473" x="4411663" y="608013"/>
          <p14:tracePt t="2486" x="4422775" y="596900"/>
          <p14:tracePt t="2486" x="4422775" y="584200"/>
          <p14:tracePt t="2500" x="4422775" y="573088"/>
          <p14:tracePt t="2501" x="4435475" y="573088"/>
          <p14:tracePt t="2645" x="4435475" y="560388"/>
          <p14:tracePt t="2656" x="4446588" y="549275"/>
          <p14:tracePt t="2664" x="4459288" y="549275"/>
          <p14:tracePt t="2668" x="4459288" y="536575"/>
          <p14:tracePt t="2676" x="4459288" y="525463"/>
          <p14:tracePt t="2683" x="4470400" y="525463"/>
          <p14:tracePt t="2689" x="4483100" y="512763"/>
          <p14:tracePt t="2705" x="4494213" y="501650"/>
          <p14:tracePt t="2721" x="4506913" y="501650"/>
          <p14:tracePt t="2725" x="4518025" y="488950"/>
          <p14:tracePt t="2738" x="4530725" y="477838"/>
          <p14:tracePt t="2743" x="4541838" y="477838"/>
          <p14:tracePt t="2764" x="4578350" y="452438"/>
          <p14:tracePt t="2775" x="4589463" y="441325"/>
          <p14:tracePt t="2787" x="4602163" y="441325"/>
          <p14:tracePt t="2792" x="4613275" y="441325"/>
          <p14:tracePt t="2806" x="4625975" y="441325"/>
          <p14:tracePt t="2823" x="4637088" y="441325"/>
          <p14:tracePt t="2832" x="4649788" y="441325"/>
          <p14:tracePt t="2848" x="4660900" y="441325"/>
          <p14:tracePt t="2867" x="4673600" y="441325"/>
          <p14:tracePt t="2875" x="4684713" y="441325"/>
          <p14:tracePt t="2884" x="4697413" y="441325"/>
          <p14:tracePt t="2890" x="4708525" y="441325"/>
          <p14:tracePt t="2893" x="4721225" y="441325"/>
          <p14:tracePt t="2904" x="4732338" y="441325"/>
          <p14:tracePt t="2905" x="4779963" y="441325"/>
          <p14:tracePt t="2905" x="4840288" y="441325"/>
          <p14:tracePt t="2909" x="4911725" y="452438"/>
          <p14:tracePt t="2920" x="5006975" y="452438"/>
          <p14:tracePt t="2924" x="5102225" y="477838"/>
          <p14:tracePt t="2924" x="5305425" y="501650"/>
          <p14:tracePt t="2928" x="5424488" y="525463"/>
          <p14:tracePt t="2937" x="5543550" y="525463"/>
          <p14:tracePt t="2938" x="5686425" y="525463"/>
          <p14:tracePt t="2941" x="5805488" y="525463"/>
          <p14:tracePt t="2954" x="5937250" y="525463"/>
          <p14:tracePt t="2957" x="6199188" y="536575"/>
          <p14:tracePt t="2957" x="6342063" y="560388"/>
          <p14:tracePt t="2962" x="6461125" y="560388"/>
          <p14:tracePt t="2970" x="6569075" y="560388"/>
          <p14:tracePt t="2972" x="6688138" y="560388"/>
          <p14:tracePt t="2972" x="6783388" y="560388"/>
          <p14:tracePt t="2976" x="6878638" y="560388"/>
          <p14:tracePt t="2988" x="6950075" y="560388"/>
          <p14:tracePt t="2990" x="6986588" y="560388"/>
          <p14:tracePt t="2991" x="7010400" y="560388"/>
          <p14:tracePt t="2992" x="7021513" y="560388"/>
          <p14:tracePt t="2996" x="7034213" y="560388"/>
          <p14:tracePt t="3006" x="7045325" y="560388"/>
          <p14:tracePt t="3124" x="7045325" y="573088"/>
          <p14:tracePt t="3132" x="7045325" y="584200"/>
          <p14:tracePt t="3144" x="7045325" y="596900"/>
          <p14:tracePt t="3152" x="7034213" y="596900"/>
          <p14:tracePt t="3157" x="7034213" y="608013"/>
          <p14:tracePt t="3200" x="7021513" y="608013"/>
          <p14:tracePt t="3205" x="7021513" y="620713"/>
          <p14:tracePt t="3213" x="7021513" y="631825"/>
          <p14:tracePt t="3295" x="7010400" y="631825"/>
          <p14:tracePt t="3300" x="6997700" y="620713"/>
          <p14:tracePt t="3304" x="6986588" y="620713"/>
          <p14:tracePt t="3305" x="6938963" y="608013"/>
          <p14:tracePt t="3313" x="6843713" y="560388"/>
          <p14:tracePt t="3317" x="6796088" y="536575"/>
          <p14:tracePt t="3325" x="6759575" y="512763"/>
          <p14:tracePt t="3329" x="6711950" y="488950"/>
          <p14:tracePt t="3330" x="6664325" y="477838"/>
          <p14:tracePt t="3341" x="6616700" y="452438"/>
          <p14:tracePt t="3344" x="6592888" y="452438"/>
          <p14:tracePt t="3345" x="6532563" y="428625"/>
          <p14:tracePt t="3352" x="6484938" y="428625"/>
          <p14:tracePt t="3356" x="6461125" y="417513"/>
          <p14:tracePt t="3366" x="6450013" y="404813"/>
          <p14:tracePt t="3369" x="6437313" y="404813"/>
          <p14:tracePt t="3369" x="6413500" y="404813"/>
          <p14:tracePt t="3374" x="6402388" y="393700"/>
          <p14:tracePt t="3383" x="6389688" y="393700"/>
          <p14:tracePt t="3384" x="6378575" y="393700"/>
          <p14:tracePt t="3388" x="6365875" y="393700"/>
          <p14:tracePt t="3401" x="6354763" y="381000"/>
          <p14:tracePt t="3406" x="6342063" y="381000"/>
          <p14:tracePt t="3420" x="6330950" y="381000"/>
          <p14:tracePt t="3432" x="6318250" y="381000"/>
          <p14:tracePt t="3440" x="6307138" y="381000"/>
          <p14:tracePt t="3460" x="6294438" y="381000"/>
          <p14:tracePt t="3472" x="6283325" y="381000"/>
          <p14:tracePt t="3488" x="6270625" y="381000"/>
          <p14:tracePt t="3501" x="6270625" y="393700"/>
          <p14:tracePt t="3544" x="6259513" y="393700"/>
          <p14:tracePt t="3550" x="6259513" y="404813"/>
          <p14:tracePt t="3560" x="6259513" y="417513"/>
          <p14:tracePt t="3583" x="6259513" y="428625"/>
          <p14:tracePt t="3590" x="6246813" y="441325"/>
          <p14:tracePt t="3603" x="6246813" y="452438"/>
          <p14:tracePt t="3613" x="6235700" y="452438"/>
          <p14:tracePt t="3636" x="6235700" y="465138"/>
          <p14:tracePt t="3644" x="6235700" y="477838"/>
          <p14:tracePt t="3652" x="6223000" y="477838"/>
          <p14:tracePt t="3656" x="6211888" y="477838"/>
          <p14:tracePt t="3660" x="6211888" y="488950"/>
          <p14:tracePt t="3668" x="6199188" y="488950"/>
          <p14:tracePt t="3668" x="6188075" y="488950"/>
          <p14:tracePt t="3672" x="6188075" y="501650"/>
          <p14:tracePt t="3682" x="6175375" y="501650"/>
          <p14:tracePt t="3683" x="6164263" y="501650"/>
          <p14:tracePt t="3698" x="6151563" y="501650"/>
          <p14:tracePt t="3701" x="6127750" y="512763"/>
          <p14:tracePt t="3702" x="6116638" y="525463"/>
          <p14:tracePt t="3706" x="6091238" y="525463"/>
          <p14:tracePt t="3715" x="6067425" y="536575"/>
          <p14:tracePt t="3716" x="6019800" y="549275"/>
          <p14:tracePt t="3717" x="5900738" y="560388"/>
          <p14:tracePt t="3722" x="5770563" y="584200"/>
          <p14:tracePt t="3732" x="5627688" y="620713"/>
          <p14:tracePt t="3735" x="5459413" y="631825"/>
          <p14:tracePt t="3735" x="5340350" y="655638"/>
          <p14:tracePt t="3736" x="5245100" y="668338"/>
          <p14:tracePt t="3740" x="5162550" y="679450"/>
          <p14:tracePt t="3748" x="5043488" y="679450"/>
          <p14:tracePt t="3751" x="4900613" y="703263"/>
          <p14:tracePt t="3765" x="4756150" y="703263"/>
          <p14:tracePt t="3769" x="4268788" y="715963"/>
          <p14:tracePt t="3772" x="4171950" y="715963"/>
          <p14:tracePt t="3782" x="4076700" y="727075"/>
          <p14:tracePt t="3783" x="3994150" y="727075"/>
          <p14:tracePt t="3786" x="3922713" y="727075"/>
          <p14:tracePt t="3799" x="3827463" y="750888"/>
          <p14:tracePt t="3802" x="3660775" y="750888"/>
          <p14:tracePt t="3802" x="3576638" y="750888"/>
          <p14:tracePt t="3805" x="3457575" y="750888"/>
          <p14:tracePt t="3815" x="3362325" y="750888"/>
          <p14:tracePt t="3817" x="3267075" y="750888"/>
          <p14:tracePt t="3817" x="3171825" y="750888"/>
          <p14:tracePt t="3820" x="3111500" y="750888"/>
          <p14:tracePt t="3832" x="3016250" y="750888"/>
          <p14:tracePt t="3835" x="2944813" y="750888"/>
          <p14:tracePt t="3836" x="2873375" y="763588"/>
          <p14:tracePt t="3836" x="2801938" y="774700"/>
          <p14:tracePt t="3840" x="2741613" y="787400"/>
          <p14:tracePt t="3849" x="2693988" y="811213"/>
          <p14:tracePt t="3852" x="2646363" y="835025"/>
          <p14:tracePt t="3853" x="2598738" y="858838"/>
          <p14:tracePt t="3865" x="2574925" y="869950"/>
          <p14:tracePt t="3868" x="2551113" y="882650"/>
          <p14:tracePt t="3869" x="2540000" y="893763"/>
          <p14:tracePt t="3874" x="2527300" y="919163"/>
          <p14:tracePt t="3882" x="2516188" y="942975"/>
          <p14:tracePt t="3883" x="2503488" y="966788"/>
          <p14:tracePt t="3884" x="2503488" y="977900"/>
          <p14:tracePt t="3888" x="2492375" y="990600"/>
          <p14:tracePt t="3899" x="2479675" y="1014413"/>
          <p14:tracePt t="3902" x="2468563" y="1038225"/>
          <p14:tracePt t="3902" x="2468563" y="1062038"/>
          <p14:tracePt t="3907" x="2444750" y="1073150"/>
          <p14:tracePt t="3916" x="2432050" y="1096963"/>
          <p14:tracePt t="3917" x="2432050" y="1120775"/>
          <p14:tracePt t="3917" x="2408238" y="1144588"/>
          <p14:tracePt t="3921" x="2408238" y="1168400"/>
          <p14:tracePt t="3932" x="2395538" y="1168400"/>
          <p14:tracePt t="3935" x="2395538" y="1181100"/>
          <p14:tracePt t="3935" x="2384425" y="1204913"/>
          <p14:tracePt t="3940" x="2384425" y="1216025"/>
          <p14:tracePt t="3949" x="2384425" y="1228725"/>
          <p14:tracePt t="3952" x="2371725" y="1239838"/>
          <p14:tracePt t="3969" x="2371725" y="1252538"/>
          <p14:tracePt t="3997" x="2371725" y="1263650"/>
          <p14:tracePt t="4092" x="2360613" y="1263650"/>
          <p14:tracePt t="4104" x="2324100" y="1263650"/>
          <p14:tracePt t="4108" x="2312988" y="1263650"/>
          <p14:tracePt t="4116" x="2300288" y="1276350"/>
          <p14:tracePt t="4120" x="2289175" y="1276350"/>
          <p14:tracePt t="4120" x="2276475" y="1276350"/>
          <p14:tracePt t="4133" x="2265363" y="1276350"/>
          <p14:tracePt t="4136" x="2252663" y="1276350"/>
          <p14:tracePt t="4137" x="2241550" y="1276350"/>
          <p14:tracePt t="4142" x="2241550" y="1287463"/>
          <p14:tracePt t="4208" x="2228850" y="1287463"/>
          <p14:tracePt t="4244" x="2217738" y="1287463"/>
          <p14:tracePt t="4252" x="2205038" y="1287463"/>
          <p14:tracePt t="4264" x="2193925" y="1287463"/>
          <p14:tracePt t="4274" x="2181225" y="1276350"/>
          <p14:tracePt t="4284" x="2181225" y="1263650"/>
          <p14:tracePt t="4289" x="2170113" y="1263650"/>
          <p14:tracePt t="4296" x="2157413" y="1263650"/>
          <p14:tracePt t="4309" x="2146300" y="1263650"/>
          <p14:tracePt t="4328" x="2133600" y="1263650"/>
          <p14:tracePt t="4343" x="2122488" y="1263650"/>
          <p14:tracePt t="4520" x="2133600" y="1263650"/>
          <p14:tracePt t="4532" x="2146300" y="1263650"/>
          <p14:tracePt t="4545" x="2157413" y="1263650"/>
          <p14:tracePt t="4549" x="2170113" y="1263650"/>
          <p14:tracePt t="4553" x="2181225" y="1263650"/>
          <p14:tracePt t="4564" x="2193925" y="1263650"/>
          <p14:tracePt t="4572" x="2205038" y="1263650"/>
          <p14:tracePt t="4588" x="2217738" y="1263650"/>
          <p14:tracePt t="4609" x="2228850" y="1263650"/>
          <p14:tracePt t="4757" x="2241550" y="1263650"/>
          <p14:tracePt t="4783" x="2252663" y="1263650"/>
          <p14:tracePt t="5269" x="2241550" y="1276350"/>
          <p14:tracePt t="5282" x="2228850" y="1287463"/>
          <p14:tracePt t="5286" x="2217738" y="1300163"/>
          <p14:tracePt t="5295" x="2205038" y="1311275"/>
          <p14:tracePt t="5296" x="2205038" y="1323975"/>
          <p14:tracePt t="5297" x="2193925" y="1323975"/>
          <p14:tracePt t="5301" x="2181225" y="1335088"/>
          <p14:tracePt t="5312" x="2181225" y="1347788"/>
          <p14:tracePt t="5315" x="2170113" y="1347788"/>
          <p14:tracePt t="5316" x="2157413" y="1358900"/>
          <p14:tracePt t="5318" x="2157413" y="1371600"/>
          <p14:tracePt t="5336" x="2122488" y="1408113"/>
          <p14:tracePt t="5341" x="2109788" y="1419225"/>
          <p14:tracePt t="5352" x="2098675" y="1431925"/>
          <p14:tracePt t="5357" x="2098675" y="1443038"/>
          <p14:tracePt t="5369" x="2085975" y="1443038"/>
          <p14:tracePt t="5371" x="2085975" y="1455738"/>
          <p14:tracePt t="5372" x="2074863" y="1455738"/>
          <p14:tracePt t="5376" x="2074863" y="1466850"/>
          <p14:tracePt t="5385" x="2062163" y="1466850"/>
          <p14:tracePt t="5388" x="2051050" y="1466850"/>
          <p14:tracePt t="5388" x="2051050" y="1479550"/>
          <p14:tracePt t="5405" x="2038350" y="1479550"/>
          <p14:tracePt t="5405" x="2038350" y="1490663"/>
          <p14:tracePt t="5409" x="2027238" y="1490663"/>
          <p14:tracePt t="5419" x="2027238" y="1503363"/>
          <p14:tracePt t="5420" x="2014538" y="1503363"/>
          <p14:tracePt t="5428" x="2003425" y="1514475"/>
          <p14:tracePt t="5435" x="1990725" y="1514475"/>
          <p14:tracePt t="5440" x="1979613" y="1527175"/>
          <p14:tracePt t="5451" x="1966913" y="1527175"/>
          <p14:tracePt t="5453" x="1955800" y="1538288"/>
          <p14:tracePt t="5456" x="1943100" y="1538288"/>
          <p14:tracePt t="5468" x="1931988" y="1538288"/>
          <p14:tracePt t="5471" x="1919288" y="1538288"/>
          <p14:tracePt t="5472" x="1908175" y="1538288"/>
          <p14:tracePt t="5472" x="1895475" y="1550988"/>
          <p14:tracePt t="5476" x="1884363" y="1550988"/>
          <p14:tracePt t="5484" x="1871663" y="1550988"/>
          <p14:tracePt t="5501" x="1860550" y="1562100"/>
          <p14:tracePt t="5504" x="1836738" y="1562100"/>
          <p14:tracePt t="5504" x="1824038" y="1562100"/>
          <p14:tracePt t="5512" x="1811338" y="1574800"/>
          <p14:tracePt t="5518" x="1787525" y="1574800"/>
          <p14:tracePt t="5534" x="1763713" y="1585913"/>
          <p14:tracePt t="5537" x="1728788" y="1598613"/>
          <p14:tracePt t="5538" x="1704975" y="1598613"/>
          <p14:tracePt t="5542" x="1692275" y="1598613"/>
          <p14:tracePt t="5551" x="1681163" y="1609725"/>
          <p14:tracePt t="5552" x="1657350" y="1609725"/>
          <p14:tracePt t="5553" x="1644650" y="1609725"/>
          <p14:tracePt t="5556" x="1633538" y="1609725"/>
          <p14:tracePt t="5572" x="1620838" y="1609725"/>
          <p14:tracePt t="5572" x="1609725" y="1622425"/>
          <p14:tracePt t="5586" x="1597025" y="1622425"/>
          <p14:tracePt t="5606" x="1585913" y="1622425"/>
          <p14:tracePt t="5644" x="1585913" y="1633538"/>
          <p14:tracePt t="5669" x="1585913" y="1646238"/>
          <p14:tracePt t="5807" x="1585913" y="1657350"/>
          <p14:tracePt t="5812" x="1585913" y="1646238"/>
          <p14:tracePt t="5815" x="1585913" y="1657350"/>
          <p14:tracePt t="5822" x="1585913" y="1646238"/>
          <p14:tracePt t="5827" x="1597025" y="1657350"/>
          <p14:tracePt t="5842" x="1585913" y="1670050"/>
          <p14:tracePt t="5875" x="1573213" y="1670050"/>
          <p14:tracePt t="5880" x="1562100" y="1670050"/>
          <p14:tracePt t="5892" x="1549400" y="1670050"/>
          <p14:tracePt t="5895" x="1538288" y="1670050"/>
          <p14:tracePt t="5895" x="1525588" y="1670050"/>
          <p14:tracePt t="5899" x="1501775" y="1670050"/>
          <p14:tracePt t="5909" x="1477963" y="1670050"/>
          <p14:tracePt t="5911" x="1454150" y="1657350"/>
          <p14:tracePt t="5915" x="1443038" y="1657350"/>
          <p14:tracePt t="5926" x="1430338" y="1657350"/>
          <p14:tracePt t="5929" x="1406525" y="1646238"/>
          <p14:tracePt t="5930" x="1395413" y="1633538"/>
          <p14:tracePt t="5935" x="1382713" y="1633538"/>
          <p14:tracePt t="5944" x="1371600" y="1622425"/>
          <p14:tracePt t="5962" x="1347788" y="1609725"/>
          <p14:tracePt t="5963" x="1323975" y="1609725"/>
          <p14:tracePt t="5966" x="1300163" y="1609725"/>
          <p14:tracePt t="5975" x="1276350" y="1609725"/>
          <p14:tracePt t="5976" x="1228725" y="1609725"/>
          <p14:tracePt t="5979" x="1203325" y="1598613"/>
          <p14:tracePt t="5991" x="1192213" y="1598613"/>
          <p14:tracePt t="5995" x="1155700" y="1598613"/>
          <p14:tracePt t="5995" x="1144588" y="1585913"/>
          <p14:tracePt t="5999" x="1120775" y="1585913"/>
          <p14:tracePt t="6009" x="1108075" y="1585913"/>
          <p14:tracePt t="6014" x="1096963" y="1585913"/>
          <p14:tracePt t="6030" x="1084263" y="1585913"/>
          <p14:tracePt t="6042" x="1073150" y="1585913"/>
          <p14:tracePt t="6158" x="1060450" y="1585913"/>
          <p14:tracePt t="6194" x="1049338" y="1598613"/>
          <p14:tracePt t="6235" x="1049338" y="1609725"/>
          <p14:tracePt t="6243" x="1060450" y="1609725"/>
          <p14:tracePt t="6249" x="1060450" y="1622425"/>
          <p14:tracePt t="6267" x="1073150" y="1622425"/>
          <p14:tracePt t="6271" x="1073150" y="1633538"/>
          <p14:tracePt t="6275" x="1084263" y="1633538"/>
          <p14:tracePt t="6290" x="1084263" y="1646238"/>
          <p14:tracePt t="6294" x="1096963" y="1646238"/>
          <p14:tracePt t="6535" x="1108075" y="1646238"/>
          <p14:tracePt t="6540" x="1120775" y="1646238"/>
          <p14:tracePt t="6544" x="1131888" y="1646238"/>
          <p14:tracePt t="6549" x="1179513" y="1646238"/>
          <p14:tracePt t="6554" x="1228725" y="1646238"/>
          <p14:tracePt t="6564" x="1276350" y="1633538"/>
          <p14:tracePt t="6567" x="1300163" y="1633538"/>
          <p14:tracePt t="6568" x="1335088" y="1633538"/>
          <p14:tracePt t="6572" x="1347788" y="1633538"/>
          <p14:tracePt t="6585" x="1358900" y="1633538"/>
          <p14:tracePt t="6586" x="1382713" y="1622425"/>
          <p14:tracePt t="6587" x="1395413" y="1622425"/>
          <p14:tracePt t="6591" x="1406525" y="1622425"/>
          <p14:tracePt t="6605" x="1419225" y="1622425"/>
          <p14:tracePt t="6606" x="1430338" y="1622425"/>
          <p14:tracePt t="6611" x="1443038" y="1622425"/>
          <p14:tracePt t="6619" x="1454150" y="1622425"/>
          <p14:tracePt t="6622" x="1466850" y="1622425"/>
          <p14:tracePt t="6635" x="1477963" y="1622425"/>
          <p14:tracePt t="6638" x="1477963" y="1609725"/>
          <p14:tracePt t="6639" x="1490663" y="1609725"/>
          <p14:tracePt t="6654" x="1501775" y="1609725"/>
          <p14:tracePt t="6672" x="1514475" y="1609725"/>
          <p14:tracePt t="6679" x="1525588" y="1609725"/>
          <p14:tracePt t="6687" x="1538288" y="1609725"/>
          <p14:tracePt t="6705" x="1562100" y="1598613"/>
          <p14:tracePt t="6706" x="1573213" y="1598613"/>
          <p14:tracePt t="6706" x="1585913" y="1598613"/>
          <p14:tracePt t="6714" x="1597025" y="1598613"/>
          <p14:tracePt t="6719" x="1609725" y="1585913"/>
          <p14:tracePt t="6722" x="1620838" y="1585913"/>
          <p14:tracePt t="6734" x="1633538" y="1585913"/>
          <p14:tracePt t="6738" x="1644650" y="1585913"/>
          <p14:tracePt t="6738" x="1657350" y="1585913"/>
          <p14:tracePt t="6742" x="1668463" y="1585913"/>
          <p14:tracePt t="6754" x="1681163" y="1585913"/>
          <p14:tracePt t="6768" x="1692275" y="1585913"/>
          <p14:tracePt t="6771" x="1704975" y="1585913"/>
          <p14:tracePt t="6771" x="1716088" y="1585913"/>
          <p14:tracePt t="6785" x="1728788" y="1585913"/>
          <p14:tracePt t="6786" x="1739900" y="1574800"/>
          <p14:tracePt t="6790" x="1752600" y="1574800"/>
          <p14:tracePt t="6801" x="1763713" y="1574800"/>
          <p14:tracePt t="6804" x="1776413" y="1574800"/>
          <p14:tracePt t="6818" x="1776413" y="1562100"/>
          <p14:tracePt t="6819" x="1787525" y="1562100"/>
          <p14:tracePt t="6935" x="1800225" y="1562100"/>
          <p14:tracePt t="6943" x="1811338" y="1562100"/>
          <p14:tracePt t="6952" x="1824038" y="1562100"/>
          <p14:tracePt t="6957" x="1836738" y="1562100"/>
          <p14:tracePt t="6968" x="1847850" y="1562100"/>
          <p14:tracePt t="6970" x="1860550" y="1562100"/>
          <p14:tracePt t="6976" x="1871663" y="1562100"/>
          <p14:tracePt t="6989" x="1884363" y="1562100"/>
          <p14:tracePt t="6989" x="1895475" y="1562100"/>
          <p14:tracePt t="6995" x="1908175" y="1562100"/>
          <p14:tracePt t="7006" x="1919288" y="1562100"/>
          <p14:tracePt t="7014" x="1931988" y="1562100"/>
          <p14:tracePt t="7199" x="1943100" y="1562100"/>
          <p14:tracePt t="7204" x="1955800" y="1562100"/>
          <p14:tracePt t="7214" x="1979613" y="1562100"/>
          <p14:tracePt t="7227" x="1990725" y="1562100"/>
          <p14:tracePt t="7231" x="2003425" y="1562100"/>
          <p14:tracePt t="7243" x="2014538" y="1562100"/>
          <p14:tracePt t="7248" x="2027238" y="1562100"/>
          <p14:tracePt t="7253" x="2038350" y="1562100"/>
          <p14:tracePt t="7259" x="2051050" y="1562100"/>
          <p14:tracePt t="7273" x="2062163" y="1562100"/>
          <p14:tracePt t="7284" x="2074863" y="1550988"/>
          <p14:tracePt t="7285" x="2085975" y="1550988"/>
          <p14:tracePt t="7294" x="2098675" y="1538288"/>
          <p14:tracePt t="7304" x="2109788" y="1538288"/>
          <p14:tracePt t="7554" x="2122488" y="1538288"/>
          <p14:tracePt t="7560" x="2133600" y="1538288"/>
          <p14:tracePt t="7571" x="2146300" y="1538288"/>
          <p14:tracePt t="7576" x="2157413" y="1538288"/>
          <p14:tracePt t="7587" x="2181225" y="1538288"/>
          <p14:tracePt t="7591" x="2193925" y="1527175"/>
          <p14:tracePt t="7603" x="2205038" y="1527175"/>
          <p14:tracePt t="7604" x="2217738" y="1527175"/>
          <p14:tracePt t="7610" x="2228850" y="1527175"/>
          <p14:tracePt t="7618" x="2241550" y="1527175"/>
          <p14:tracePt t="7630" x="2252663" y="1527175"/>
          <p14:tracePt t="8143" x="2252663" y="1514475"/>
          <p14:tracePt t="8150" x="2265363" y="1514475"/>
          <p14:tracePt t="8158" x="2276475" y="1514475"/>
          <p14:tracePt t="8165" x="2289175" y="1514475"/>
          <p14:tracePt t="8172" x="2312988" y="1514475"/>
          <p14:tracePt t="8181" x="2336800" y="1514475"/>
          <p14:tracePt t="8185" x="2384425" y="1514475"/>
          <p14:tracePt t="8185" x="2408238" y="1514475"/>
          <p14:tracePt t="8186" x="2444750" y="1514475"/>
          <p14:tracePt t="8190" x="2492375" y="1514475"/>
          <p14:tracePt t="8202" x="2516188" y="1514475"/>
          <p14:tracePt t="8203" x="2563813" y="1514475"/>
          <p14:tracePt t="8204" x="2682875" y="1514475"/>
          <p14:tracePt t="8207" x="2789238" y="1514475"/>
          <p14:tracePt t="8218" x="2908300" y="1514475"/>
          <p14:tracePt t="8222" x="3003550" y="1514475"/>
          <p14:tracePt t="8222" x="3040063" y="1514475"/>
          <p14:tracePt t="8230" x="3052763" y="1514475"/>
          <p14:tracePt t="8236" x="3063875" y="1514475"/>
          <p14:tracePt t="8439" x="3076575" y="1514475"/>
          <p14:tracePt t="8444" x="3087688" y="1514475"/>
          <p14:tracePt t="8448" x="3100388" y="1514475"/>
          <p14:tracePt t="8454" x="3111500" y="1514475"/>
          <p14:tracePt t="8454" x="3124200" y="1514475"/>
          <p14:tracePt t="8459" x="3135313" y="1514475"/>
          <p14:tracePt t="8472" x="3148013" y="1514475"/>
          <p14:tracePt t="8473" x="3159125" y="1503363"/>
          <p14:tracePt t="8479" x="3171825" y="1503363"/>
          <p14:tracePt t="8490" x="3182938" y="1503363"/>
          <p14:tracePt t="8492" x="3195638" y="1503363"/>
          <p14:tracePt t="8492" x="3206750" y="1503363"/>
          <p14:tracePt t="8507" x="3219450" y="1490663"/>
          <p14:tracePt t="8510" x="3230563" y="1490663"/>
          <p14:tracePt t="8511" x="3243263" y="1490663"/>
          <p14:tracePt t="8518" x="3254375" y="1490663"/>
          <p14:tracePt t="8526" x="3267075" y="1490663"/>
          <p14:tracePt t="8538" x="3278188" y="1490663"/>
          <p14:tracePt t="8562" x="3290888" y="1490663"/>
          <p14:tracePt t="8598" x="3302000" y="1490663"/>
          <p14:tracePt t="8614" x="3314700" y="1490663"/>
          <p14:tracePt t="8627" x="3325813" y="1490663"/>
          <p14:tracePt t="8631" x="3338513" y="1490663"/>
          <p14:tracePt t="8640" x="3349625" y="1490663"/>
          <p14:tracePt t="8643" x="3362325" y="1490663"/>
          <p14:tracePt t="8648" x="3386138" y="1490663"/>
          <p14:tracePt t="8657" x="3397250" y="1490663"/>
          <p14:tracePt t="8660" x="3409950" y="1490663"/>
          <p14:tracePt t="8661" x="3433763" y="1490663"/>
          <p14:tracePt t="8665" x="3444875" y="1490663"/>
          <p14:tracePt t="8674" x="3468688" y="1490663"/>
          <p14:tracePt t="8675" x="3481388" y="1490663"/>
          <p14:tracePt t="8676" x="3492500" y="1490663"/>
          <p14:tracePt t="8679" x="3505200" y="1490663"/>
          <p14:tracePt t="8690" x="3529013" y="1490663"/>
          <p14:tracePt t="8692" x="3540125" y="1490663"/>
          <p14:tracePt t="8693" x="3563938" y="1490663"/>
          <p14:tracePt t="8695" x="3576638" y="1490663"/>
          <p14:tracePt t="8708" x="3587750" y="1490663"/>
          <p14:tracePt t="8708" x="3600450" y="1490663"/>
          <p14:tracePt t="8711" x="3611563" y="1490663"/>
          <p14:tracePt t="8726" x="3624263" y="1490663"/>
          <p14:tracePt t="8726" x="3635375" y="1490663"/>
          <p14:tracePt t="8734" x="3648075" y="1490663"/>
          <p14:tracePt t="8786" x="3660775" y="1490663"/>
          <p14:tracePt t="8798" x="3671888" y="1490663"/>
          <p14:tracePt t="8808" x="3684588" y="1490663"/>
          <p14:tracePt t="8815" x="3695700" y="1490663"/>
          <p14:tracePt t="8823" x="3708400" y="1490663"/>
          <p14:tracePt t="8828" x="3719513" y="1490663"/>
          <p14:tracePt t="8840" x="3732213" y="1490663"/>
          <p14:tracePt t="8841" x="3756025" y="1490663"/>
          <p14:tracePt t="8844" x="3767138" y="1490663"/>
          <p14:tracePt t="8857" x="3779838" y="1490663"/>
          <p14:tracePt t="8860" x="3814763" y="1490663"/>
          <p14:tracePt t="8861" x="3827463" y="1490663"/>
          <p14:tracePt t="8864" x="3838575" y="1490663"/>
          <p14:tracePt t="8874" x="3851275" y="1490663"/>
          <p14:tracePt t="8876" x="3875088" y="1490663"/>
          <p14:tracePt t="8876" x="3886200" y="1490663"/>
          <p14:tracePt t="8878" x="3898900" y="1490663"/>
          <p14:tracePt t="8891" x="3910013" y="1490663"/>
          <p14:tracePt t="8894" x="3933825" y="1490663"/>
          <p14:tracePt t="8898" x="3946525" y="1490663"/>
          <p14:tracePt t="8908" x="3957638" y="1490663"/>
          <p14:tracePt t="8924" x="3970338" y="1490663"/>
          <p14:tracePt t="8950" x="3981450" y="1490663"/>
          <p14:tracePt t="8960" x="3994150" y="1490663"/>
          <p14:tracePt t="8976" x="4005263" y="1490663"/>
          <p14:tracePt t="8986" x="4017963" y="1490663"/>
          <p14:tracePt t="9002" x="4029075" y="1490663"/>
          <p14:tracePt t="9142" x="4017963" y="1490663"/>
          <p14:tracePt t="9147" x="4017963" y="1503363"/>
          <p14:tracePt t="9161" x="4005263" y="1503363"/>
          <p14:tracePt t="9164" x="4005263" y="1514475"/>
          <p14:tracePt t="9175" x="3994150" y="1514475"/>
          <p14:tracePt t="9192" x="3981450" y="1514475"/>
          <p14:tracePt t="9195" x="3981450" y="1527175"/>
          <p14:tracePt t="9196" x="3970338" y="1527175"/>
          <p14:tracePt t="9200" x="3957638" y="1538288"/>
          <p14:tracePt t="9216" x="3946525" y="1538288"/>
          <p14:tracePt t="9220" x="3933825" y="1538288"/>
          <p14:tracePt t="9231" x="3933825" y="1550988"/>
          <p14:tracePt t="9235" x="3910013" y="1562100"/>
          <p14:tracePt t="9248" x="3898900" y="1562100"/>
          <p14:tracePt t="9250" x="3898900" y="1574800"/>
          <p14:tracePt t="9251" x="3886200" y="1585913"/>
          <p14:tracePt t="9267" x="3875088" y="1598613"/>
          <p14:tracePt t="9268" x="3862388" y="1598613"/>
          <p14:tracePt t="9280" x="3862388" y="1609725"/>
          <p14:tracePt t="9281" x="3851275" y="1609725"/>
          <p14:tracePt t="9286" x="3851275" y="1622425"/>
          <p14:tracePt t="9297" x="3838575" y="1622425"/>
          <p14:tracePt t="9318" x="3838575" y="1633538"/>
          <p14:tracePt t="9318" x="3827463" y="1633538"/>
          <p14:tracePt t="9334" x="3814763" y="1646238"/>
          <p14:tracePt t="9338" x="3803650" y="1646238"/>
          <p14:tracePt t="9347" x="3803650" y="1657350"/>
          <p14:tracePt t="9351" x="3803650" y="1670050"/>
          <p14:tracePt t="9363" x="3790950" y="1670050"/>
          <p14:tracePt t="9366" x="3779838" y="1681163"/>
          <p14:tracePt t="9370" x="3779838" y="1693863"/>
          <p14:tracePt t="9380" x="3767138" y="1693863"/>
          <p14:tracePt t="9381" x="3767138" y="1704975"/>
          <p14:tracePt t="9382" x="3756025" y="1704975"/>
          <p14:tracePt t="9386" x="3756025" y="1717675"/>
          <p14:tracePt t="9397" x="3743325" y="1717675"/>
          <p14:tracePt t="9400" x="3732213" y="1728788"/>
          <p14:tracePt t="9413" x="3719513" y="1741488"/>
          <p14:tracePt t="9415" x="3708400" y="1741488"/>
          <p14:tracePt t="9418" x="3695700" y="1752600"/>
          <p14:tracePt t="9430" x="3684588" y="1752600"/>
          <p14:tracePt t="9434" x="3671888" y="1765300"/>
          <p14:tracePt t="9434" x="3660775" y="1776413"/>
          <p14:tracePt t="9438" x="3648075" y="1776413"/>
          <p14:tracePt t="9447" x="3624263" y="1789113"/>
          <p14:tracePt t="9448" x="3611563" y="1800225"/>
          <p14:tracePt t="9452" x="3600450" y="1800225"/>
          <p14:tracePt t="9463" x="3587750" y="1812925"/>
          <p14:tracePt t="9467" x="3563938" y="1824038"/>
          <p14:tracePt t="9467" x="3540125" y="1824038"/>
          <p14:tracePt t="9480" x="3529013" y="1836738"/>
          <p14:tracePt t="9482" x="3516313" y="1836738"/>
          <p14:tracePt t="9482" x="3516313" y="1849438"/>
          <p14:tracePt t="9486" x="3505200" y="1849438"/>
          <p14:tracePt t="9497" x="3492500" y="1860550"/>
          <p14:tracePt t="9500" x="3468688" y="1860550"/>
          <p14:tracePt t="9501" x="3444875" y="1873250"/>
          <p14:tracePt t="9514" x="3421063" y="1873250"/>
          <p14:tracePt t="9515" x="3373438" y="1884363"/>
          <p14:tracePt t="9515" x="3349625" y="1884363"/>
          <p14:tracePt t="9518" x="3302000" y="1897063"/>
          <p14:tracePt t="9530" x="3267075" y="1897063"/>
          <p14:tracePt t="9533" x="3243263" y="1897063"/>
          <p14:tracePt t="9534" x="3195638" y="1908175"/>
          <p14:tracePt t="9534" x="3124200" y="1908175"/>
          <p14:tracePt t="9538" x="3100388" y="1908175"/>
          <p14:tracePt t="9547" x="3063875" y="1920875"/>
          <p14:tracePt t="9548" x="3040063" y="1931988"/>
          <p14:tracePt t="9552" x="3016250" y="1931988"/>
          <p14:tracePt t="9564" x="2992438" y="1931988"/>
          <p14:tracePt t="9566" x="2979738" y="1931988"/>
          <p14:tracePt t="9567" x="2968625" y="1931988"/>
          <p14:tracePt t="9570" x="2944813" y="1944688"/>
          <p14:tracePt t="9580" x="2932113" y="1944688"/>
          <p14:tracePt t="9581" x="2908300" y="1955800"/>
          <p14:tracePt t="9586" x="2897188" y="1955800"/>
          <p14:tracePt t="9597" x="2884488" y="1955800"/>
          <p14:tracePt t="9600" x="2873375" y="1955800"/>
          <p14:tracePt t="9601" x="2860675" y="1955800"/>
          <p14:tracePt t="9603" x="2849563" y="1955800"/>
          <p14:tracePt t="9615" x="2836863" y="1955800"/>
          <p14:tracePt t="9615" x="2825750" y="1968500"/>
          <p14:tracePt t="9636" x="2813050" y="1968500"/>
          <p14:tracePt t="9880" x="2801938" y="1968500"/>
          <p14:tracePt t="9887" x="2789238" y="1968500"/>
          <p14:tracePt t="9892" x="2778125" y="1968500"/>
          <p14:tracePt t="9902" x="2741613" y="1979613"/>
          <p14:tracePt t="9907" x="2730500" y="1979613"/>
          <p14:tracePt t="9915" x="2717800" y="1979613"/>
          <p14:tracePt t="9920" x="2706688" y="1979613"/>
          <p14:tracePt t="9935" x="2693988" y="1979613"/>
          <p14:tracePt t="9936" x="2682875" y="1979613"/>
          <p14:tracePt t="9940" x="2670175" y="1979613"/>
          <p14:tracePt t="9960" x="2659063" y="1979613"/>
          <p14:tracePt t="9961" x="2646363" y="1979613"/>
          <p14:tracePt t="9972" x="2635250" y="1979613"/>
          <p14:tracePt t="9993" x="2622550" y="1979613"/>
          <p14:tracePt t="9994" x="2611438" y="1979613"/>
          <p14:tracePt t="10006" x="2598738" y="1979613"/>
          <p14:tracePt t="10014" x="2587625" y="1979613"/>
          <p14:tracePt t="10026" x="2574925" y="1979613"/>
          <p14:tracePt t="10030" x="2574925" y="1992313"/>
          <p14:tracePt t="10035" x="2563813" y="1992313"/>
          <p14:tracePt t="10041" x="2551113" y="1992313"/>
          <p14:tracePt t="10055" x="2540000" y="1992313"/>
          <p14:tracePt t="10058" x="2527300" y="2003425"/>
          <p14:tracePt t="10058" x="2503488" y="2003425"/>
          <p14:tracePt t="10062" x="2492375" y="2003425"/>
          <p14:tracePt t="10071" x="2479675" y="2016125"/>
          <p14:tracePt t="10072" x="2468563" y="2016125"/>
          <p14:tracePt t="10075" x="2444750" y="2016125"/>
          <p14:tracePt t="10088" x="2432050" y="2016125"/>
          <p14:tracePt t="10091" x="2419350" y="2027238"/>
          <p14:tracePt t="10091" x="2408238" y="2027238"/>
          <p14:tracePt t="10106" x="2395538" y="2027238"/>
          <p14:tracePt t="10110" x="2384425" y="2027238"/>
          <p14:tracePt t="10124" x="2371725" y="2027238"/>
          <p14:tracePt t="10138" x="2360613" y="2027238"/>
          <p14:tracePt t="10141" x="2347913" y="2027238"/>
          <p14:tracePt t="10158" x="2324100" y="2027238"/>
          <p14:tracePt t="10159" x="2312988" y="2039938"/>
          <p14:tracePt t="10162" x="2300288" y="2039938"/>
          <p14:tracePt t="10172" x="2289175" y="2039938"/>
          <p14:tracePt t="10175" x="2265363" y="2039938"/>
          <p14:tracePt t="10188" x="2241550" y="2039938"/>
          <p14:tracePt t="10190" x="2217738" y="2039938"/>
          <p14:tracePt t="10191" x="2193925" y="2039938"/>
          <p14:tracePt t="10194" x="2170113" y="2051050"/>
          <p14:tracePt t="10204" x="2146300" y="2051050"/>
          <p14:tracePt t="10205" x="2122488" y="2051050"/>
          <p14:tracePt t="10206" x="2109788" y="2051050"/>
          <p14:tracePt t="10210" x="2098675" y="2051050"/>
          <p14:tracePt t="10221" x="2074863" y="2051050"/>
          <p14:tracePt t="10224" x="2062163" y="2051050"/>
          <p14:tracePt t="10227" x="2051050" y="2051050"/>
          <p14:tracePt t="10239" x="2038350" y="2051050"/>
          <p14:tracePt t="10250" x="2027238" y="2051050"/>
          <p14:tracePt t="10314" x="2027238" y="2063750"/>
          <p14:tracePt t="10331" x="2014538" y="2074863"/>
          <p14:tracePt t="10342" x="2003425" y="2074863"/>
          <p14:tracePt t="10357" x="2003425" y="2087563"/>
          <p14:tracePt t="10372" x="2003425" y="2098675"/>
          <p14:tracePt t="10377" x="1990725" y="2098675"/>
          <p14:tracePt t="10391" x="1990725" y="2111375"/>
          <p14:tracePt t="10412" x="1979613" y="2122488"/>
          <p14:tracePt t="10439" x="1979613" y="2135188"/>
          <p14:tracePt t="10442" x="1966913" y="2135188"/>
          <p14:tracePt t="10450" x="1955800" y="2135188"/>
          <p14:tracePt t="10456" x="1955800" y="2146300"/>
          <p14:tracePt t="10473" x="1943100" y="2146300"/>
          <p14:tracePt t="10476" x="1931988" y="2146300"/>
          <p14:tracePt t="10476" x="1919288" y="2146300"/>
          <p14:tracePt t="10479" x="1919288" y="2159000"/>
          <p14:tracePt t="10490" x="1908175" y="2159000"/>
          <p14:tracePt t="10491" x="1895475" y="2159000"/>
          <p14:tracePt t="10494" x="1884363" y="2159000"/>
          <p14:tracePt t="10506" x="1871663" y="2170113"/>
          <p14:tracePt t="10509" x="1860550" y="2170113"/>
          <p14:tracePt t="10510" x="1847850" y="2170113"/>
          <p14:tracePt t="10514" x="1836738" y="2170113"/>
          <p14:tracePt t="10523" x="1824038" y="2170113"/>
          <p14:tracePt t="10525" x="1811338" y="2170113"/>
          <p14:tracePt t="10539" x="1787525" y="2170113"/>
          <p14:tracePt t="10542" x="1716088" y="2170113"/>
          <p14:tracePt t="10546" x="1692275" y="2170113"/>
          <p14:tracePt t="10556" x="1668463" y="2170113"/>
          <p14:tracePt t="10557" x="1644650" y="2170113"/>
          <p14:tracePt t="10559" x="1633538" y="2170113"/>
          <p14:tracePt t="10572" x="1620838" y="2170113"/>
          <p14:tracePt t="10575" x="1597025" y="2170113"/>
          <p14:tracePt t="10576" x="1585913" y="2170113"/>
          <p14:tracePt t="10578" x="1585913" y="2159000"/>
          <p14:tracePt t="10590" x="1573213" y="2159000"/>
          <p14:tracePt t="10591" x="1562100" y="2159000"/>
          <p14:tracePt t="10594" x="1562100" y="2146300"/>
          <p14:tracePt t="10611" x="1549400" y="2146300"/>
          <p14:tracePt t="10640" x="1538288" y="2135188"/>
          <p14:tracePt t="10646" x="1538288" y="2122488"/>
          <p14:tracePt t="10656" x="1525588" y="2122488"/>
          <p14:tracePt t="10659" x="1514475" y="2122488"/>
          <p14:tracePt t="10673" x="1514475" y="2111375"/>
          <p14:tracePt t="10675" x="1514475" y="2098675"/>
          <p14:tracePt t="10676" x="1501775" y="2098675"/>
          <p14:tracePt t="10689" x="1501775" y="2087563"/>
          <p14:tracePt t="10691" x="1501775" y="2074863"/>
          <p14:tracePt t="10694" x="1490663" y="2074863"/>
          <p14:tracePt t="10714" x="1490663" y="2063750"/>
          <p14:tracePt t="10899" x="1490663" y="2051050"/>
          <p14:tracePt t="10911" x="1490663" y="2039938"/>
          <p14:tracePt t="10925" x="1490663" y="2027238"/>
          <p14:tracePt t="10943" x="1490663" y="2016125"/>
          <p14:tracePt t="10948" x="1477963" y="2016125"/>
          <p14:tracePt t="10965" x="1477963" y="2003425"/>
          <p14:tracePt t="10968" x="1466850" y="2003425"/>
          <p14:tracePt t="10983" x="1454150" y="1992313"/>
          <p14:tracePt t="11082" x="1443038" y="1992313"/>
          <p14:tracePt t="11087" x="1443038" y="1979613"/>
          <p14:tracePt t="11478" x="1430338" y="1979613"/>
          <p14:tracePt t="11490" x="1430338" y="1968500"/>
          <p14:tracePt t="11498" x="1419225" y="1968500"/>
          <p14:tracePt t="11602" x="1419225" y="1955800"/>
          <p14:tracePt t="11608" x="1406525" y="1955800"/>
          <p14:tracePt t="11906" x="1406525" y="1944688"/>
          <p14:tracePt t="11931" x="1406525" y="1931988"/>
          <p14:tracePt t="11939" x="1406525" y="1920875"/>
          <p14:tracePt t="11958" x="1406525" y="1908175"/>
          <p14:tracePt t="11973" x="1406525" y="1897063"/>
          <p14:tracePt t="11978" x="1406525" y="1884363"/>
          <p14:tracePt t="12003" x="1406525" y="1873250"/>
          <p14:tracePt t="12043" x="1406525" y="1860550"/>
          <p14:tracePt t="12086" x="1406525" y="1849438"/>
          <p14:tracePt t="12109" x="1406525" y="1836738"/>
          <p14:tracePt t="12118" x="1419225" y="1836738"/>
          <p14:tracePt t="12146" x="1419225" y="1824038"/>
          <p14:tracePt t="12151" x="1430338" y="1824038"/>
          <p14:tracePt t="12166" x="1430338" y="1812925"/>
          <p14:tracePt t="12278" x="1443038" y="1812925"/>
          <p14:tracePt t="12307" x="1454150" y="1812925"/>
          <p14:tracePt t="12419" x="1466850" y="1812925"/>
          <p14:tracePt t="12429" x="1466850" y="1824038"/>
          <p14:tracePt t="12458" x="1466850" y="1836738"/>
          <p14:tracePt t="12484" x="1466850" y="1849438"/>
          <p14:tracePt t="12502" x="1466850" y="1860550"/>
          <p14:tracePt t="12539" x="1466850" y="1873250"/>
          <p14:tracePt t="12826" x="1454150" y="1873250"/>
          <p14:tracePt t="12846" x="1443038" y="1873250"/>
          <p14:tracePt t="12854" x="1430338" y="1860550"/>
          <p14:tracePt t="12859" x="1419225" y="1860550"/>
          <p14:tracePt t="12871" x="1382713" y="1860550"/>
          <p14:tracePt t="12889" x="1371600" y="1860550"/>
          <p14:tracePt t="12890" x="1347788" y="1860550"/>
          <p14:tracePt t="12891" x="1335088" y="1860550"/>
          <p14:tracePt t="12895" x="1335088" y="1849438"/>
          <p14:tracePt t="12909" x="1323975" y="1849438"/>
          <p14:tracePt t="12930" x="1311275" y="1849438"/>
          <p14:tracePt t="12983" x="1300163" y="1849438"/>
          <p14:tracePt t="13019" x="1287463" y="1849438"/>
          <p14:tracePt t="13207" x="1300163" y="1849438"/>
          <p14:tracePt t="13212" x="1311275" y="1849438"/>
          <p14:tracePt t="13230" x="1335088" y="1849438"/>
          <p14:tracePt t="13242" x="1347788" y="1849438"/>
          <p14:tracePt t="13250" x="1358900" y="1849438"/>
          <p14:tracePt t="13263" x="1371600" y="1849438"/>
          <p14:tracePt t="13270" x="1382713" y="1849438"/>
          <p14:tracePt t="13285" x="1395413" y="1849438"/>
          <p14:tracePt t="13310" x="1406525" y="1849438"/>
          <p14:tracePt t="13322" x="1406525" y="1836738"/>
          <p14:tracePt t="13332" x="1419225" y="1836738"/>
          <p14:tracePt t="13518" x="1430338" y="1836738"/>
          <p14:tracePt t="13523" x="1454150" y="1836738"/>
          <p14:tracePt t="13527" x="1466850" y="1836738"/>
          <p14:tracePt t="13535" x="1490663" y="1836738"/>
          <p14:tracePt t="13536" x="1538288" y="1836738"/>
          <p14:tracePt t="13540" x="1562100" y="1836738"/>
          <p14:tracePt t="13549" x="1585913" y="1836738"/>
          <p14:tracePt t="13550" x="1597025" y="1836738"/>
          <p14:tracePt t="13551" x="1620838" y="1836738"/>
          <p14:tracePt t="13555" x="1644650" y="1836738"/>
          <p14:tracePt t="13566" x="1668463" y="1836738"/>
          <p14:tracePt t="13569" x="1716088" y="1836738"/>
          <p14:tracePt t="13571" x="1728788" y="1836738"/>
          <p14:tracePt t="13590" x="1776413" y="1836738"/>
          <p14:tracePt t="13591" x="1895475" y="1836738"/>
          <p14:tracePt t="13595" x="1919288" y="1836738"/>
          <p14:tracePt t="13602" x="1931988" y="1836738"/>
          <p14:tracePt t="13606" x="1943100" y="1836738"/>
          <p14:tracePt t="13625" x="1955800" y="1836738"/>
          <p14:tracePt t="13628" x="1966913" y="1836738"/>
          <p14:tracePt t="13642" x="1979613" y="1836738"/>
          <p14:tracePt t="13652" x="1990725" y="1836738"/>
          <p14:tracePt t="13676" x="2003425" y="1836738"/>
          <p14:tracePt t="13692" x="2014538" y="1836738"/>
          <p14:tracePt t="13716" x="2027238" y="1836738"/>
          <p14:tracePt t="13745" x="2038350" y="1836738"/>
          <p14:tracePt t="13756" x="2051050" y="1836738"/>
          <p14:tracePt t="13768" x="2062163" y="1836738"/>
          <p14:tracePt t="13776" x="2074863" y="1836738"/>
          <p14:tracePt t="13784" x="2085975" y="1836738"/>
          <p14:tracePt t="13792" x="2098675" y="1836738"/>
          <p14:tracePt t="13808" x="2109788" y="1836738"/>
          <p14:tracePt t="13813" x="2122488" y="1836738"/>
          <p14:tracePt t="13828" x="2133600" y="1836738"/>
          <p14:tracePt t="13836" x="2146300" y="1836738"/>
          <p14:tracePt t="14200" x="2146300" y="1824038"/>
          <p14:tracePt t="14205" x="2157413" y="1824038"/>
          <p14:tracePt t="14216" x="2157413" y="1812925"/>
          <p14:tracePt t="14221" x="2170113" y="1812925"/>
          <p14:tracePt t="14232" x="2181225" y="1812925"/>
          <p14:tracePt t="14672" x="2193925" y="1812925"/>
          <p14:tracePt t="14690" x="2205038" y="1812925"/>
          <p14:tracePt t="14700" x="2205038" y="1800225"/>
          <p14:tracePt t="14712" x="2217738" y="1800225"/>
          <p14:tracePt t="14724" x="2228850" y="1800225"/>
          <p14:tracePt t="14736" x="2241550" y="1789113"/>
          <p14:tracePt t="14746" x="2252663" y="1789113"/>
          <p14:tracePt t="14762" x="2265363" y="1789113"/>
          <p14:tracePt t="14776" x="2276475" y="1789113"/>
          <p14:tracePt t="14780" x="2289175" y="1789113"/>
          <p14:tracePt t="14788" x="2300288" y="1789113"/>
          <p14:tracePt t="14800" x="2312988" y="1789113"/>
          <p14:tracePt t="14811" x="2324100" y="1789113"/>
          <p14:tracePt t="14816" x="2336800" y="1789113"/>
          <p14:tracePt t="14828" x="2347913" y="1789113"/>
          <p14:tracePt t="14836" x="2360613" y="1789113"/>
          <p14:tracePt t="14848" x="2371725" y="1789113"/>
          <p14:tracePt t="14852" x="2384425" y="1789113"/>
          <p14:tracePt t="14864" x="2395538" y="1789113"/>
          <p14:tracePt t="14872" x="2408238" y="1789113"/>
          <p14:tracePt t="14884" x="2419350" y="1789113"/>
          <p14:tracePt t="14893" x="2432050" y="1789113"/>
          <p14:tracePt t="14896" x="2432050" y="1776413"/>
          <p14:tracePt t="14945" x="2444750" y="1776413"/>
          <p14:tracePt t="15241" x="2455863" y="1776413"/>
          <p14:tracePt t="15245" x="2468563" y="1776413"/>
          <p14:tracePt t="15249" x="2516188" y="1776413"/>
          <p14:tracePt t="15254" x="2563813" y="1776413"/>
          <p14:tracePt t="15257" x="2574925" y="1789113"/>
          <p14:tracePt t="15266" x="2693988" y="1800225"/>
          <p14:tracePt t="15270" x="2765425" y="1812925"/>
          <p14:tracePt t="15278" x="2836863" y="1812925"/>
          <p14:tracePt t="15281" x="2944813" y="1812925"/>
          <p14:tracePt t="15294" x="2968625" y="1812925"/>
          <p14:tracePt t="15298" x="3027363" y="1812925"/>
          <p14:tracePt t="15299" x="3076575" y="1812925"/>
          <p14:tracePt t="15302" x="3100388" y="1812925"/>
          <p14:tracePt t="15306" x="3124200" y="1812925"/>
          <p14:tracePt t="15319" x="3148013" y="1812925"/>
          <p14:tracePt t="15322" x="3182938" y="1812925"/>
          <p14:tracePt t="15323" x="3206750" y="1812925"/>
          <p14:tracePt t="15326" x="3219450" y="1812925"/>
          <p14:tracePt t="15336" x="3230563" y="1812925"/>
          <p14:tracePt t="15337" x="3243263" y="1812925"/>
          <p14:tracePt t="15338" x="3254375" y="1812925"/>
          <p14:tracePt t="15341" x="3267075" y="1812925"/>
          <p14:tracePt t="15353" x="3278188" y="1812925"/>
          <p14:tracePt t="15356" x="3302000" y="1812925"/>
          <p14:tracePt t="15369" x="3314700" y="1812925"/>
          <p14:tracePt t="15376" x="3325813" y="1812925"/>
          <p14:tracePt t="15389" x="3338513" y="1812925"/>
          <p14:tracePt t="15404" x="3349625" y="1812925"/>
          <p14:tracePt t="15416" x="3362325" y="1812925"/>
          <p14:tracePt t="15423" x="3373438" y="1812925"/>
          <p14:tracePt t="15428" x="3386138" y="1812925"/>
          <p14:tracePt t="15435" x="3397250" y="1812925"/>
          <p14:tracePt t="15437" x="3409950" y="1812925"/>
          <p14:tracePt t="15452" x="3433763" y="1812925"/>
          <p14:tracePt t="15454" x="3468688" y="1812925"/>
          <p14:tracePt t="15455" x="3481388" y="1812925"/>
          <p14:tracePt t="15456" x="3505200" y="1812925"/>
          <p14:tracePt t="15460" x="3552825" y="1812925"/>
          <p14:tracePt t="15468" x="3563938" y="1812925"/>
          <p14:tracePt t="15471" x="3611563" y="1812925"/>
          <p14:tracePt t="15485" x="3660775" y="1812925"/>
          <p14:tracePt t="15488" x="3732213" y="1812925"/>
          <p14:tracePt t="15488" x="3790950" y="1812925"/>
          <p14:tracePt t="15492" x="3838575" y="1812925"/>
          <p14:tracePt t="15501" x="3862388" y="1812925"/>
          <p14:tracePt t="15503" x="3875088" y="1812925"/>
          <p14:tracePt t="15518" x="3886200" y="1812925"/>
          <p14:tracePt t="15521" x="3910013" y="1812925"/>
          <p14:tracePt t="15524" x="3910013" y="1800225"/>
          <p14:tracePt t="15535" x="3922713" y="1800225"/>
          <p14:tracePt t="15555" x="3933825" y="1800225"/>
          <p14:tracePt t="15732" x="3933825" y="1789113"/>
          <p14:tracePt t="15740" x="3946525" y="1789113"/>
          <p14:tracePt t="15744" x="3946525" y="1776413"/>
          <p14:tracePt t="15770" x="3957638" y="1776413"/>
          <p14:tracePt t="15773" x="3970338" y="1765300"/>
          <p14:tracePt t="15778" x="3981450" y="1765300"/>
          <p14:tracePt t="15792" x="3994150" y="1765300"/>
          <p14:tracePt t="15792" x="3994150" y="1752600"/>
          <p14:tracePt t="15797" x="4005263" y="1752600"/>
          <p14:tracePt t="15810" x="4017963" y="1752600"/>
          <p14:tracePt t="15815" x="4029075" y="1752600"/>
          <p14:tracePt t="15824" x="4041775" y="1752600"/>
          <p14:tracePt t="15830" x="4052888" y="1752600"/>
          <p14:tracePt t="15841" x="4065588" y="1752600"/>
          <p14:tracePt t="15845" x="4076700" y="1752600"/>
          <p14:tracePt t="15849" x="4089400" y="1752600"/>
          <p14:tracePt t="15857" x="4089400" y="1741488"/>
          <p14:tracePt t="15860" x="4100513" y="1741488"/>
          <p14:tracePt t="15861" x="4113213" y="1741488"/>
          <p14:tracePt t="15877" x="4124325" y="1741488"/>
          <p14:tracePt t="15878" x="4137025" y="1728788"/>
          <p14:tracePt t="15890" x="4148138" y="1728788"/>
          <p14:tracePt t="15907" x="4160838" y="1728788"/>
          <p14:tracePt t="16093" x="4171950" y="1728788"/>
          <p14:tracePt t="16253" x="4160838" y="1728788"/>
          <p14:tracePt t="16261" x="4137025" y="1728788"/>
          <p14:tracePt t="16273" x="4065588" y="1728788"/>
          <p14:tracePt t="16276" x="4017963" y="1728788"/>
          <p14:tracePt t="16277" x="3862388" y="1776413"/>
          <p14:tracePt t="16282" x="3767138" y="1789113"/>
          <p14:tracePt t="16289" x="3671888" y="1824038"/>
          <p14:tracePt t="16293" x="3552825" y="1836738"/>
          <p14:tracePt t="16294" x="3409950" y="1860550"/>
          <p14:tracePt t="16306" x="3302000" y="1873250"/>
          <p14:tracePt t="16309" x="3182938" y="1897063"/>
          <p14:tracePt t="16310" x="2968625" y="1920875"/>
          <p14:tracePt t="16315" x="2873375" y="1920875"/>
          <p14:tracePt t="16318" x="2789238" y="1944688"/>
          <p14:tracePt t="16329" x="2717800" y="1955800"/>
          <p14:tracePt t="16332" x="2670175" y="1968500"/>
          <p14:tracePt t="16333" x="2574925" y="1968500"/>
          <p14:tracePt t="16346" x="2563813" y="1968500"/>
          <p14:tracePt t="16347" x="2551113" y="1979613"/>
          <p14:tracePt t="16353" x="2540000" y="1979613"/>
          <p14:tracePt t="16368" x="2527300" y="1979613"/>
          <p14:tracePt t="16472" x="2527300" y="1992313"/>
          <p14:tracePt t="16477" x="2516188" y="1992313"/>
          <p14:tracePt t="16484" x="2503488" y="1992313"/>
          <p14:tracePt t="16488" x="2492375" y="1992313"/>
          <p14:tracePt t="16496" x="2479675" y="2003425"/>
          <p14:tracePt t="16501" x="2468563" y="2016125"/>
          <p14:tracePt t="16518" x="2455863" y="2016125"/>
          <p14:tracePt t="16519" x="2395538" y="2051050"/>
          <p14:tracePt t="16520" x="2384425" y="2063750"/>
          <p14:tracePt t="16525" x="2336800" y="2087563"/>
          <p14:tracePt t="16534" x="2312988" y="2087563"/>
          <p14:tracePt t="16538" x="2265363" y="2111375"/>
          <p14:tracePt t="16539" x="2228850" y="2135188"/>
          <p14:tracePt t="16542" x="2133600" y="2170113"/>
          <p14:tracePt t="16551" x="2014538" y="2193925"/>
          <p14:tracePt t="16553" x="1871663" y="2217738"/>
          <p14:tracePt t="16553" x="1728788" y="2254250"/>
          <p14:tracePt t="16558" x="1633538" y="2265363"/>
          <p14:tracePt t="16568" x="1549400" y="2278063"/>
          <p14:tracePt t="16572" x="1454150" y="2301875"/>
          <p14:tracePt t="16572" x="1239838" y="2325688"/>
          <p14:tracePt t="16577" x="1168400" y="2349500"/>
          <p14:tracePt t="16584" x="1108075" y="2362200"/>
          <p14:tracePt t="16587" x="1060450" y="2362200"/>
          <p14:tracePt t="16601" x="1036638" y="2362200"/>
          <p14:tracePt t="16604" x="1001713" y="2373313"/>
          <p14:tracePt t="16612" x="989013" y="2373313"/>
          <p14:tracePt t="16732" x="1001713" y="2373313"/>
          <p14:tracePt t="16738" x="1001713" y="2362200"/>
          <p14:tracePt t="16741" x="1025525" y="2362200"/>
          <p14:tracePt t="16752" x="1036638" y="2349500"/>
          <p14:tracePt t="16755" x="1049338" y="2349500"/>
          <p14:tracePt t="16756" x="1060450" y="2338388"/>
          <p14:tracePt t="16756" x="1073150" y="2338388"/>
          <p14:tracePt t="16761" x="1084263" y="2325688"/>
          <p14:tracePt t="16769" x="1096963" y="2314575"/>
          <p14:tracePt t="16773" x="1108075" y="2301875"/>
          <p14:tracePt t="16785" x="1120775" y="2290763"/>
          <p14:tracePt t="16789" x="1120775" y="2278063"/>
          <p14:tracePt t="16792" x="1131888" y="2265363"/>
          <p14:tracePt t="16792" x="1144588" y="2254250"/>
          <p14:tracePt t="16797" x="1155700" y="2254250"/>
          <p14:tracePt t="16801" x="1155700" y="2241550"/>
          <p14:tracePt t="16808" x="1168400" y="2230438"/>
          <p14:tracePt t="16812" x="1179513" y="2217738"/>
          <p14:tracePt t="16824" x="1192213" y="2217738"/>
          <p14:tracePt t="16825" x="1203325" y="2217738"/>
          <p14:tracePt t="16828" x="1216025" y="2206625"/>
          <p14:tracePt t="16844" x="1228725" y="2193925"/>
          <p14:tracePt t="16856" x="1239838" y="2193925"/>
          <p14:tracePt t="16872" x="1252538" y="2182813"/>
          <p14:tracePt t="16880" x="1263650" y="2182813"/>
          <p14:tracePt t="16884" x="1263650" y="2170113"/>
          <p14:tracePt t="16891" x="1276350" y="2170113"/>
          <p14:tracePt t="16893" x="1287463" y="2170113"/>
          <p14:tracePt t="16908" x="1287463" y="2159000"/>
          <p14:tracePt t="16910" x="1300163" y="2159000"/>
          <p14:tracePt t="16912" x="1311275" y="2146300"/>
          <p14:tracePt t="16928" x="1323975" y="2146300"/>
          <p14:tracePt t="16932" x="1323975" y="2135188"/>
          <p14:tracePt t="16944" x="1335088" y="2135188"/>
          <p14:tracePt t="16952" x="1347788" y="2122488"/>
          <p14:tracePt t="16960" x="1358900" y="2111375"/>
          <p14:tracePt t="16964" x="1371600" y="2111375"/>
          <p14:tracePt t="16972" x="1371600" y="2098675"/>
          <p14:tracePt t="16978" x="1382713" y="2098675"/>
          <p14:tracePt t="16980" x="1395413" y="2087563"/>
          <p14:tracePt t="16993" x="1406525" y="2074863"/>
          <p14:tracePt t="16996" x="1419225" y="2074863"/>
          <p14:tracePt t="17010" x="1419225" y="2063750"/>
          <p14:tracePt t="17011" x="1430338" y="2063750"/>
          <p14:tracePt t="17027" x="1443038" y="2063750"/>
          <p14:tracePt t="17044" x="1443038" y="2051050"/>
          <p14:tracePt t="17052" x="1454150" y="2051050"/>
          <p14:tracePt t="17057" x="1454150" y="2039938"/>
          <p14:tracePt t="17074" x="1466850" y="2039938"/>
          <p14:tracePt t="17077" x="1477963" y="2039938"/>
          <p14:tracePt t="17088" x="1477963" y="2027238"/>
          <p14:tracePt t="17096" x="1490663" y="2027238"/>
          <p14:tracePt t="17104" x="1501775" y="2016125"/>
          <p14:tracePt t="17137" x="1501775" y="2003425"/>
          <p14:tracePt t="17144" x="1514475" y="2003425"/>
          <p14:tracePt t="17617" x="1514475" y="2016125"/>
          <p14:tracePt t="17629" x="1525588" y="2039938"/>
          <p14:tracePt t="17634" x="1525588" y="2063750"/>
          <p14:tracePt t="17642" x="1538288" y="2074863"/>
          <p14:tracePt t="17645" x="1538288" y="2098675"/>
          <p14:tracePt t="17658" x="1538288" y="2122488"/>
          <p14:tracePt t="17661" x="1538288" y="2146300"/>
          <p14:tracePt t="17662" x="1538288" y="2159000"/>
          <p14:tracePt t="17667" x="1538288" y="2170113"/>
          <p14:tracePt t="17668" x="1538288" y="2182813"/>
          <p14:tracePt t="17672" x="1538288" y="2206625"/>
          <p14:tracePt t="17682" x="1538288" y="2217738"/>
          <p14:tracePt t="17686" x="1538288" y="2230438"/>
          <p14:tracePt t="17689" x="1538288" y="2241550"/>
          <p14:tracePt t="17699" x="1538288" y="2254250"/>
          <p14:tracePt t="17701" x="1538288" y="2278063"/>
          <p14:tracePt t="17708" x="1538288" y="2290763"/>
          <p14:tracePt t="17716" x="1538288" y="2301875"/>
          <p14:tracePt t="17721" x="1525588" y="2314575"/>
          <p14:tracePt t="17734" x="1525588" y="2325688"/>
          <p14:tracePt t="17734" x="1514475" y="2325688"/>
          <p14:tracePt t="17744" x="1514475" y="2338388"/>
          <p14:tracePt t="17768" x="1501775" y="2338388"/>
          <p14:tracePt t="17784" x="1490663" y="2349500"/>
          <p14:tracePt t="17792" x="1477963" y="2362200"/>
          <p14:tracePt t="17815" x="1466850" y="2362200"/>
          <p14:tracePt t="17818" x="1466850" y="2373313"/>
          <p14:tracePt t="17819" x="1454150" y="2373313"/>
          <p14:tracePt t="17832" x="1454150" y="2386013"/>
          <p14:tracePt t="17833" x="1443038" y="2386013"/>
          <p14:tracePt t="17836" x="1430338" y="2386013"/>
          <p14:tracePt t="17851" x="1430338" y="2397125"/>
          <p14:tracePt t="17856" x="1419225" y="2409825"/>
          <p14:tracePt t="17881" x="1406525" y="2409825"/>
          <p14:tracePt t="17884" x="1406525" y="2420938"/>
          <p14:tracePt t="17888" x="1406525" y="2433638"/>
          <p14:tracePt t="17898" x="1395413" y="2433638"/>
          <p14:tracePt t="17901" x="1395413" y="2444750"/>
          <p14:tracePt t="17915" x="1395413" y="2457450"/>
          <p14:tracePt t="17918" x="1395413" y="2468563"/>
          <p14:tracePt t="17921" x="1395413" y="2481263"/>
          <p14:tracePt t="17932" x="1395413" y="2492375"/>
          <p14:tracePt t="17933" x="1395413" y="2505075"/>
          <p14:tracePt t="17936" x="1395413" y="2516188"/>
          <p14:tracePt t="17951" x="1395413" y="2528888"/>
          <p14:tracePt t="17951" x="1395413" y="2540000"/>
          <p14:tracePt t="17956" x="1395413" y="2552700"/>
          <p14:tracePt t="17965" x="1395413" y="2563813"/>
          <p14:tracePt t="17968" x="1395413" y="2576513"/>
          <p14:tracePt t="17981" x="1395413" y="2587625"/>
          <p14:tracePt t="17984" x="1395413" y="2611438"/>
          <p14:tracePt t="17986" x="1395413" y="2624138"/>
          <p14:tracePt t="17989" x="1395413" y="2635250"/>
          <p14:tracePt t="17998" x="1395413" y="2647950"/>
          <p14:tracePt t="18000" x="1406525" y="2659063"/>
          <p14:tracePt t="18000" x="1406525" y="2682875"/>
          <p14:tracePt t="18004" x="1419225" y="2695575"/>
          <p14:tracePt t="18015" x="1419225" y="2706688"/>
          <p14:tracePt t="18018" x="1443038" y="2719388"/>
          <p14:tracePt t="18018" x="1443038" y="2730500"/>
          <p14:tracePt t="18022" x="1454150" y="2755900"/>
          <p14:tracePt t="18032" x="1454150" y="2767013"/>
          <p14:tracePt t="18033" x="1466850" y="2790825"/>
          <p14:tracePt t="18037" x="1477963" y="2814638"/>
          <p14:tracePt t="18048" x="1477963" y="2827338"/>
          <p14:tracePt t="18051" x="1477963" y="2838450"/>
          <p14:tracePt t="18051" x="1477963" y="2851150"/>
          <p14:tracePt t="18052" x="1490663" y="2851150"/>
          <p14:tracePt t="18056" x="1490663" y="2862263"/>
          <p14:tracePt t="18065" x="1490663" y="2874963"/>
          <p14:tracePt t="18068" x="1490663" y="2886075"/>
          <p14:tracePt t="18084" x="1490663" y="2898775"/>
          <p14:tracePt t="18088" x="1490663" y="2909888"/>
          <p14:tracePt t="18100" x="1490663" y="2922588"/>
          <p14:tracePt t="18115" x="1477963" y="2922588"/>
          <p14:tracePt t="18116" x="1477963" y="2933700"/>
          <p14:tracePt t="18120" x="1466850" y="2946400"/>
          <p14:tracePt t="18133" x="1466850" y="2957513"/>
          <p14:tracePt t="18133" x="1454150" y="2957513"/>
          <p14:tracePt t="18136" x="1443038" y="2957513"/>
          <p14:tracePt t="18148" x="1443038" y="2970213"/>
          <p14:tracePt t="18152" x="1430338" y="2981325"/>
          <p14:tracePt t="18152" x="1406525" y="3005138"/>
          <p14:tracePt t="18156" x="1395413" y="3017838"/>
          <p14:tracePt t="18165" x="1358900" y="3052763"/>
          <p14:tracePt t="18166" x="1358900" y="3065463"/>
          <p14:tracePt t="18169" x="1335088" y="3100388"/>
          <p14:tracePt t="18181" x="1323975" y="3124200"/>
          <p14:tracePt t="18184" x="1287463" y="3195638"/>
          <p14:tracePt t="18185" x="1287463" y="3221038"/>
          <p14:tracePt t="18188" x="1276350" y="3232150"/>
          <p14:tracePt t="18198" x="1276350" y="3255963"/>
          <p14:tracePt t="18199" x="1263650" y="3268663"/>
          <p14:tracePt t="18200" x="1263650" y="3292475"/>
          <p14:tracePt t="18204" x="1263650" y="3316288"/>
          <p14:tracePt t="18218" x="1263650" y="3340100"/>
          <p14:tracePt t="18218" x="1263650" y="3363913"/>
          <p14:tracePt t="18221" x="1263650" y="3375025"/>
          <p14:tracePt t="18232" x="1263650" y="3398838"/>
          <p14:tracePt t="18233" x="1263650" y="3411538"/>
          <p14:tracePt t="18233" x="1263650" y="3435350"/>
          <p14:tracePt t="18236" x="1276350" y="3459163"/>
          <p14:tracePt t="18248" x="1287463" y="3482975"/>
          <p14:tracePt t="18251" x="1300163" y="3506788"/>
          <p14:tracePt t="18252" x="1300163" y="3517900"/>
          <p14:tracePt t="18252" x="1311275" y="3541713"/>
          <p14:tracePt t="18256" x="1323975" y="3565525"/>
          <p14:tracePt t="18265" x="1335088" y="3578225"/>
          <p14:tracePt t="18268" x="1335088" y="3589338"/>
          <p14:tracePt t="18269" x="1347788" y="3589338"/>
          <p14:tracePt t="18282" x="1347788" y="3602038"/>
          <p14:tracePt t="18284" x="1371600" y="3625850"/>
          <p14:tracePt t="18285" x="1371600" y="3636963"/>
          <p14:tracePt t="18298" x="1382713" y="3649663"/>
          <p14:tracePt t="18299" x="1395413" y="3662363"/>
          <p14:tracePt t="18304" x="1406525" y="3673475"/>
          <p14:tracePt t="18315" x="1419225" y="3686175"/>
          <p14:tracePt t="18318" x="1443038" y="3686175"/>
          <p14:tracePt t="18318" x="1454150" y="3709988"/>
          <p14:tracePt t="18322" x="1477963" y="3721100"/>
          <p14:tracePt t="18332" x="1538288" y="3757613"/>
          <p14:tracePt t="18333" x="1609725" y="3805238"/>
          <p14:tracePt t="18333" x="1668463" y="3840163"/>
          <p14:tracePt t="18338" x="1739900" y="3887788"/>
          <p14:tracePt t="18348" x="1811338" y="3924300"/>
          <p14:tracePt t="18351" x="1908175" y="3971925"/>
          <p14:tracePt t="18352" x="2109788" y="4067175"/>
          <p14:tracePt t="18356" x="2228850" y="4102100"/>
          <p14:tracePt t="18365" x="2347913" y="4151313"/>
          <p14:tracePt t="18368" x="2468563" y="4198938"/>
          <p14:tracePt t="18369" x="2563813" y="4233863"/>
          <p14:tracePt t="18381" x="2670175" y="4270375"/>
          <p14:tracePt t="18384" x="2884488" y="4329113"/>
          <p14:tracePt t="18385" x="2979738" y="4341813"/>
          <p14:tracePt t="18389" x="3052763" y="4365625"/>
          <p14:tracePt t="18398" x="3111500" y="4376738"/>
          <p14:tracePt t="18399" x="3159125" y="4376738"/>
          <p14:tracePt t="18400" x="3230563" y="4389438"/>
          <p14:tracePt t="18404" x="3254375" y="4389438"/>
          <p14:tracePt t="18415" x="3278188" y="4389438"/>
          <p14:tracePt t="18418" x="3290888" y="4389438"/>
          <p14:tracePt t="18419" x="3302000" y="4389438"/>
          <p14:tracePt t="18421" x="3314700" y="4389438"/>
          <p14:tracePt t="18436" x="3325813" y="4389438"/>
          <p14:tracePt t="18455" x="3338513" y="4389438"/>
          <p14:tracePt t="18476" x="3338513" y="4376738"/>
          <p14:tracePt t="18492" x="3338513" y="4365625"/>
          <p14:tracePt t="18500" x="3338513" y="4352925"/>
          <p14:tracePt t="18512" x="3338513" y="4341813"/>
          <p14:tracePt t="18520" x="3338513" y="4329113"/>
          <p14:tracePt t="18540" x="3349625" y="4329113"/>
          <p14:tracePt t="18556" x="3362325" y="4329113"/>
          <p14:tracePt t="18560" x="3373438" y="4318000"/>
          <p14:tracePt t="18565" x="3397250" y="4318000"/>
          <p14:tracePt t="18572" x="3421063" y="4318000"/>
          <p14:tracePt t="18581" x="3468688" y="4318000"/>
          <p14:tracePt t="18585" x="3492500" y="4318000"/>
          <p14:tracePt t="18585" x="3540125" y="4318000"/>
          <p14:tracePt t="18588" x="3576638" y="4318000"/>
          <p14:tracePt t="18598" x="3600450" y="4318000"/>
          <p14:tracePt t="18599" x="3648075" y="4318000"/>
          <p14:tracePt t="18600" x="3695700" y="4318000"/>
          <p14:tracePt t="18604" x="3719513" y="4318000"/>
          <p14:tracePt t="18615" x="3803650" y="4318000"/>
          <p14:tracePt t="18618" x="3875088" y="4318000"/>
          <p14:tracePt t="18618" x="3946525" y="4305300"/>
          <p14:tracePt t="18622" x="4017963" y="4305300"/>
          <p14:tracePt t="18632" x="4065588" y="4294188"/>
          <p14:tracePt t="18633" x="4076700" y="4281488"/>
          <p14:tracePt t="18633" x="4100513" y="4281488"/>
          <p14:tracePt t="18637" x="4124325" y="4281488"/>
          <p14:tracePt t="18649" x="4137025" y="4270375"/>
          <p14:tracePt t="18652" x="4148138" y="4257675"/>
          <p14:tracePt t="18666" x="4148138" y="4246563"/>
          <p14:tracePt t="18736" x="4137025" y="4246563"/>
          <p14:tracePt t="18744" x="4124325" y="4233863"/>
          <p14:tracePt t="18753" x="4113213" y="4233863"/>
          <p14:tracePt t="18757" x="4089400" y="4233863"/>
          <p14:tracePt t="18761" x="4041775" y="4222750"/>
          <p14:tracePt t="18767" x="4017963" y="4222750"/>
          <p14:tracePt t="18768" x="3981450" y="4222750"/>
          <p14:tracePt t="18772" x="3933825" y="4222750"/>
          <p14:tracePt t="18781" x="3910013" y="4222750"/>
          <p14:tracePt t="18784" x="3862388" y="4222750"/>
          <p14:tracePt t="18785" x="3743325" y="4222750"/>
          <p14:tracePt t="18788" x="3611563" y="4222750"/>
          <p14:tracePt t="18798" x="3468688" y="4222750"/>
          <p14:tracePt t="18799" x="3302000" y="4222750"/>
          <p14:tracePt t="18800" x="3206750" y="4222750"/>
          <p14:tracePt t="18804" x="3087688" y="4222750"/>
          <p14:tracePt t="18815" x="2979738" y="4222750"/>
          <p14:tracePt t="18818" x="2884488" y="4222750"/>
          <p14:tracePt t="18818" x="2765425" y="4222750"/>
          <p14:tracePt t="18821" x="2670175" y="4222750"/>
          <p14:tracePt t="18832" x="2574925" y="4222750"/>
          <p14:tracePt t="18833" x="2492375" y="4222750"/>
          <p14:tracePt t="18833" x="2419350" y="4222750"/>
          <p14:tracePt t="18836" x="2347913" y="4222750"/>
          <p14:tracePt t="18848" x="2300288" y="4222750"/>
          <p14:tracePt t="18851" x="2252663" y="4222750"/>
          <p14:tracePt t="18852" x="2241550" y="4222750"/>
          <p14:tracePt t="18852" x="2217738" y="4222750"/>
          <p14:tracePt t="18856" x="2205038" y="4222750"/>
          <p14:tracePt t="18865" x="2193925" y="4222750"/>
          <p14:tracePt t="18867" x="2181225" y="4222750"/>
          <p14:tracePt t="18885" x="2146300" y="4222750"/>
          <p14:tracePt t="18888" x="2133600" y="4222750"/>
          <p14:tracePt t="18898" x="2122488" y="4222750"/>
          <p14:tracePt t="18899" x="2109788" y="4222750"/>
          <p14:tracePt t="18901" x="2085975" y="4222750"/>
          <p14:tracePt t="18915" x="2062163" y="4222750"/>
          <p14:tracePt t="18918" x="2014538" y="4222750"/>
          <p14:tracePt t="18918" x="1979613" y="4222750"/>
          <p14:tracePt t="18921" x="1931988" y="4222750"/>
          <p14:tracePt t="18932" x="1908175" y="4222750"/>
          <p14:tracePt t="18933" x="1811338" y="4222750"/>
          <p14:tracePt t="18933" x="1716088" y="4222750"/>
          <p14:tracePt t="18936" x="1633538" y="4246563"/>
          <p14:tracePt t="18948" x="1514475" y="4246563"/>
          <p14:tracePt t="18951" x="1443038" y="4257675"/>
          <p14:tracePt t="18952" x="1300163" y="4281488"/>
          <p14:tracePt t="18956" x="1239838" y="4305300"/>
          <p14:tracePt t="18965" x="1144588" y="4341813"/>
          <p14:tracePt t="18966" x="1073150" y="4352925"/>
          <p14:tracePt t="18969" x="954088" y="4376738"/>
          <p14:tracePt t="18981" x="858838" y="4389438"/>
          <p14:tracePt t="18984" x="679450" y="4413250"/>
          <p14:tracePt t="18985" x="560388" y="4437063"/>
          <p14:tracePt t="18990" x="465138" y="4448175"/>
          <p14:tracePt t="18998" x="369888" y="4460875"/>
          <p14:tracePt t="19000" x="309563" y="4460875"/>
          <p14:tracePt t="19000" x="238125" y="4484688"/>
          <p14:tracePt t="19004" x="166688" y="4495800"/>
          <p14:tracePt t="19015" x="95250" y="4495800"/>
          <p14:tracePt t="19018" x="47625" y="4508500"/>
          <p14:tracePt t="19018" x="36513" y="4508500"/>
          <p14:tracePt t="19021" x="12700" y="4519613"/>
          <p14:tracePt t="19032" x="0" y="4519613"/>
          <p14:tracePt t="19197" x="0" y="4818063"/>
          <p14:tracePt t="19201" x="0" y="4841875"/>
          <p14:tracePt t="19205" x="12700" y="4865688"/>
          <p14:tracePt t="19217" x="36513" y="4889500"/>
          <p14:tracePt t="19218" x="36513" y="4913313"/>
          <p14:tracePt t="19221" x="47625" y="4926013"/>
          <p14:tracePt t="19232" x="47625" y="4937125"/>
          <p14:tracePt t="19235" x="60325" y="4949825"/>
          <p14:tracePt t="19236" x="71438" y="4984750"/>
          <p14:tracePt t="19241" x="84138" y="5008563"/>
          <p14:tracePt t="19249" x="84138" y="5033963"/>
          <p14:tracePt t="19253" x="95250" y="5057775"/>
          <p14:tracePt t="19266" x="107950" y="5081588"/>
          <p14:tracePt t="19269" x="107950" y="5092700"/>
          <p14:tracePt t="19269" x="119063" y="5116513"/>
          <p14:tracePt t="19273" x="119063" y="5129213"/>
          <p14:tracePt t="19281" x="131763" y="5153025"/>
          <p14:tracePt t="19282" x="131763" y="5164138"/>
          <p14:tracePt t="19298" x="131763" y="5176838"/>
          <p14:tracePt t="19302" x="131763" y="5187950"/>
          <p14:tracePt t="19302" x="142875" y="5187950"/>
          <p14:tracePt t="19305" x="142875" y="5200650"/>
          <p14:tracePt t="19315" x="155575" y="5200650"/>
          <p14:tracePt t="19336" x="155575" y="5211763"/>
          <p14:tracePt t="19356" x="166688" y="5224463"/>
          <p14:tracePt t="19408" x="179388" y="5224463"/>
          <p14:tracePt t="19413" x="190500" y="5224463"/>
          <p14:tracePt t="19420" x="203200" y="5224463"/>
          <p14:tracePt t="19433" x="227013" y="5224463"/>
          <p14:tracePt t="19433" x="346075" y="5224463"/>
          <p14:tracePt t="19437" x="357188" y="5224463"/>
          <p14:tracePt t="19441" x="404813" y="5224463"/>
          <p14:tracePt t="19449" x="452438" y="5224463"/>
          <p14:tracePt t="19454" x="523875" y="5224463"/>
          <p14:tracePt t="19465" x="536575" y="5224463"/>
          <p14:tracePt t="19466" x="584200" y="5224463"/>
          <p14:tracePt t="19466" x="608013" y="5224463"/>
          <p14:tracePt t="19469" x="620713" y="5224463"/>
          <p14:tracePt t="19481" x="631825" y="5224463"/>
          <p14:tracePt t="19484" x="655638" y="5224463"/>
          <p14:tracePt t="19485" x="668338" y="5224463"/>
          <p14:tracePt t="19498" x="679450" y="5224463"/>
          <p14:tracePt t="19499" x="692150" y="5224463"/>
          <p14:tracePt t="19524" x="703263" y="5224463"/>
          <p14:tracePt t="19552" x="715963" y="5224463"/>
          <p14:tracePt t="19572" x="727075" y="5224463"/>
          <p14:tracePt t="19577" x="739775" y="5224463"/>
          <p14:tracePt t="19585" x="739775" y="5235575"/>
          <p14:tracePt t="19589" x="750888" y="5235575"/>
          <p14:tracePt t="19593" x="763588" y="5235575"/>
          <p14:tracePt t="19599" x="774700" y="5235575"/>
          <p14:tracePt t="19601" x="787400" y="5235575"/>
          <p14:tracePt t="19616" x="798513" y="5235575"/>
          <p14:tracePt t="19618" x="846138" y="5235575"/>
          <p14:tracePt t="19619" x="858838" y="5235575"/>
          <p14:tracePt t="19620" x="882650" y="5235575"/>
          <p14:tracePt t="19624" x="930275" y="5235575"/>
          <p14:tracePt t="19632" x="954088" y="5235575"/>
          <p14:tracePt t="19634" x="1001713" y="5235575"/>
          <p14:tracePt t="19648" x="1036638" y="5235575"/>
          <p14:tracePt t="19652" x="1108075" y="5235575"/>
          <p14:tracePt t="19652" x="1228725" y="5235575"/>
          <p14:tracePt t="19656" x="1263650" y="5235575"/>
          <p14:tracePt t="19665" x="1287463" y="5235575"/>
          <p14:tracePt t="19667" x="1300163" y="5235575"/>
          <p14:tracePt t="19684" x="1323975" y="5235575"/>
          <p14:tracePt t="19685" x="1335088" y="5235575"/>
          <p14:tracePt t="19692" x="1347788" y="5235575"/>
          <p14:tracePt t="19698" x="1358900" y="5235575"/>
          <p14:tracePt t="19715" x="1371600" y="5235575"/>
          <p14:tracePt t="19718" x="1395413" y="5235575"/>
          <p14:tracePt t="19718" x="1419225" y="5235575"/>
          <p14:tracePt t="19721" x="1430338" y="5224463"/>
          <p14:tracePt t="19733" x="1443038" y="5224463"/>
          <p14:tracePt t="19733" x="1454150" y="5224463"/>
          <p14:tracePt t="19736" x="1454150" y="5211763"/>
          <p14:tracePt t="19748" x="1466850" y="5211763"/>
          <p14:tracePt t="19752" x="1477963" y="5211763"/>
          <p14:tracePt t="19752" x="1477963" y="5200650"/>
          <p14:tracePt t="19756" x="1490663" y="5200650"/>
          <p14:tracePt t="19765" x="1501775" y="5200650"/>
          <p14:tracePt t="19781" x="1514475" y="5200650"/>
          <p14:tracePt t="19784" x="1525588" y="5187950"/>
          <p14:tracePt t="19785" x="1538288" y="5187950"/>
          <p14:tracePt t="19799" x="1549400" y="5187950"/>
          <p14:tracePt t="19801" x="1549400" y="5176838"/>
          <p14:tracePt t="19818" x="1562100" y="5176838"/>
          <p14:tracePt t="19818" x="1573213" y="5164138"/>
          <p14:tracePt t="19822" x="1585913" y="5164138"/>
          <p14:tracePt t="19832" x="1597025" y="5153025"/>
          <p14:tracePt t="19833" x="1609725" y="5153025"/>
          <p14:tracePt t="19833" x="1633538" y="5140325"/>
          <p14:tracePt t="19838" x="1657350" y="5129213"/>
          <p14:tracePt t="19848" x="1704975" y="5105400"/>
          <p14:tracePt t="19851" x="1716088" y="5105400"/>
          <p14:tracePt t="19852" x="1763713" y="5081588"/>
          <p14:tracePt t="19856" x="1787525" y="5068888"/>
          <p14:tracePt t="19865" x="1811338" y="5068888"/>
          <p14:tracePt t="19867" x="1824038" y="5057775"/>
          <p14:tracePt t="19868" x="1836738" y="5057775"/>
          <p14:tracePt t="19881" x="1847850" y="5045075"/>
          <p14:tracePt t="19885" x="1860550" y="5045075"/>
          <p14:tracePt t="19885" x="1871663" y="5045075"/>
          <p14:tracePt t="19898" x="1884363" y="5045075"/>
          <p14:tracePt t="19899" x="1895475" y="5045075"/>
          <p14:tracePt t="19908" x="1908175" y="5033963"/>
          <p14:tracePt t="19919" x="1919288" y="5033963"/>
          <p14:tracePt t="19933" x="1943100" y="5033963"/>
          <p14:tracePt t="19933" x="1943100" y="5021263"/>
          <p14:tracePt t="19936" x="1955800" y="5021263"/>
          <p14:tracePt t="19952" x="1966913" y="5008563"/>
          <p14:tracePt t="19952" x="1979613" y="5008563"/>
          <p14:tracePt t="19956" x="1990725" y="5008563"/>
          <p14:tracePt t="19965" x="2003425" y="5008563"/>
          <p14:tracePt t="19969" x="2014538" y="4997450"/>
          <p14:tracePt t="19981" x="2027238" y="4997450"/>
          <p14:tracePt t="19984" x="2051050" y="4984750"/>
          <p14:tracePt t="19989" x="2062163" y="4973638"/>
          <p14:tracePt t="19999" x="2074863" y="4973638"/>
          <p14:tracePt t="20000" x="2085975" y="4960938"/>
          <p14:tracePt t="20012" x="2098675" y="4960938"/>
          <p14:tracePt t="20035" x="2109788" y="4960938"/>
          <p14:tracePt t="20260" x="2122488" y="4960938"/>
          <p14:tracePt t="20266" x="2146300" y="4960938"/>
          <p14:tracePt t="20270" x="2181225" y="4960938"/>
          <p14:tracePt t="20274" x="2252663" y="4949825"/>
          <p14:tracePt t="20282" x="2347913" y="4937125"/>
          <p14:tracePt t="20285" x="2468563" y="4913313"/>
          <p14:tracePt t="20286" x="2587625" y="4902200"/>
          <p14:tracePt t="20290" x="2717800" y="4878388"/>
          <p14:tracePt t="20295" x="2860675" y="4865688"/>
          <p14:tracePt t="20296" x="2979738" y="4841875"/>
          <p14:tracePt t="20302" x="3124200" y="4830763"/>
          <p14:tracePt t="20311" x="3243263" y="4818063"/>
          <p14:tracePt t="20314" x="3325813" y="4818063"/>
          <p14:tracePt t="20315" x="3421063" y="4794250"/>
          <p14:tracePt t="20320" x="3516313" y="4783138"/>
          <p14:tracePt t="20328" x="3587750" y="4783138"/>
          <p14:tracePt t="20329" x="3660775" y="4770438"/>
          <p14:tracePt t="20330" x="3695700" y="4770438"/>
          <p14:tracePt t="20334" x="3743325" y="4759325"/>
          <p14:tracePt t="20345" x="3790950" y="4746625"/>
          <p14:tracePt t="20348" x="3838575" y="4735513"/>
          <p14:tracePt t="20349" x="3851275" y="4735513"/>
          <p14:tracePt t="20363" x="3862388" y="4735513"/>
          <p14:tracePt t="20537" x="3862388" y="4722813"/>
          <p14:tracePt t="20548" x="3862388" y="4711700"/>
          <p14:tracePt t="20556" x="3875088" y="4699000"/>
          <p14:tracePt t="20572" x="3886200" y="4699000"/>
          <p14:tracePt t="20577" x="3886200" y="4687888"/>
          <p14:tracePt t="20584" x="3898900" y="4687888"/>
          <p14:tracePt t="20588" x="3898900" y="4675188"/>
          <p14:tracePt t="20599" x="3910013" y="4675188"/>
          <p14:tracePt t="20602" x="3922713" y="4664075"/>
          <p14:tracePt t="20613" x="3933825" y="4664075"/>
          <p14:tracePt t="20616" x="3933825" y="4651375"/>
          <p14:tracePt t="20617" x="3957638" y="4651375"/>
          <p14:tracePt t="20624" x="3970338" y="4640263"/>
          <p14:tracePt t="20631" x="3981450" y="4640263"/>
          <p14:tracePt t="20647" x="3994150" y="4640263"/>
          <p14:tracePt t="20649" x="4005263" y="4627563"/>
          <p14:tracePt t="20676" x="4017963" y="4627563"/>
          <p14:tracePt t="20684" x="4017963" y="4616450"/>
          <p14:tracePt t="20692" x="4029075" y="4616450"/>
          <p14:tracePt t="20717" x="4029075" y="4603750"/>
          <p14:tracePt t="20736" x="4041775" y="4592638"/>
          <p14:tracePt t="20760" x="4052888" y="4579938"/>
          <p14:tracePt t="20768" x="4052888" y="4567238"/>
          <p14:tracePt t="20779" x="4065588" y="4567238"/>
          <p14:tracePt t="20782" x="4076700" y="4567238"/>
          <p14:tracePt t="20782" x="4076700" y="4556125"/>
          <p14:tracePt t="20785" x="4089400" y="4543425"/>
          <p14:tracePt t="20801" x="4089400" y="4532313"/>
          <p14:tracePt t="20813" x="4100513" y="4532313"/>
          <p14:tracePt t="20818" x="4100513" y="4519613"/>
          <p14:tracePt t="20830" x="4113213" y="4519613"/>
          <p14:tracePt t="20833" x="4113213" y="4508500"/>
          <p14:tracePt t="20851" x="4113213" y="4495800"/>
          <p14:tracePt t="20863" x="4124325" y="4495800"/>
          <p14:tracePt t="20883" x="4124325" y="4484688"/>
          <p14:tracePt t="20883" x="4137025" y="4484688"/>
          <p14:tracePt t="20892" x="4137025" y="4471988"/>
          <p14:tracePt t="20953" x="4137025" y="4460875"/>
          <p14:tracePt t="20965" x="4148138" y="4448175"/>
          <p14:tracePt t="20984" x="4148138" y="4437063"/>
          <p14:tracePt t="20992" x="4160838" y="4437063"/>
          <p14:tracePt t="21041" x="4171950" y="4437063"/>
          <p14:tracePt t="21057" x="4171950" y="4424363"/>
          <p14:tracePt t="21068" x="4171950" y="4413250"/>
          <p14:tracePt t="21174" x="4184650" y="4413250"/>
          <p14:tracePt t="21197" x="4195763" y="4413250"/>
          <p14:tracePt t="21198" x="4208463" y="4400550"/>
          <p14:tracePt t="21213" x="4219575" y="4400550"/>
          <p14:tracePt t="21217" x="4232275" y="4389438"/>
          <p14:tracePt t="21220" x="4243388" y="4389438"/>
          <p14:tracePt t="21241" x="4243388" y="4376738"/>
          <p14:tracePt t="21252" x="4243388" y="4365625"/>
          <p14:tracePt t="21256" x="4256088" y="4365625"/>
          <p14:tracePt t="21280" x="4268788" y="4365625"/>
          <p14:tracePt t="21918" x="4256088" y="4352925"/>
          <p14:tracePt t="21923" x="4232275" y="4341813"/>
          <p14:tracePt t="21931" x="4100513" y="4281488"/>
          <p14:tracePt t="21935" x="4005263" y="4257675"/>
          <p14:tracePt t="21944" x="3886200" y="4222750"/>
          <p14:tracePt t="21948" x="3635375" y="4114800"/>
          <p14:tracePt t="21957" x="3492500" y="4067175"/>
          <p14:tracePt t="21958" x="3349625" y="4030663"/>
          <p14:tracePt t="21958" x="3230563" y="3995738"/>
          <p14:tracePt t="21963" x="3111500" y="3948113"/>
          <p14:tracePt t="21970" x="3003550" y="3935413"/>
          <p14:tracePt t="21973" x="2860675" y="3900488"/>
          <p14:tracePt t="21986" x="2693988" y="3840163"/>
          <p14:tracePt t="21990" x="2312988" y="3744913"/>
          <p14:tracePt t="21991" x="1919288" y="3636963"/>
          <p14:tracePt t="21996" x="1728788" y="3578225"/>
          <p14:tracePt t="22003" x="1562100" y="3541713"/>
          <p14:tracePt t="22007" x="1395413" y="3482975"/>
          <p14:tracePt t="22008" x="1252538" y="3435350"/>
          <p14:tracePt t="22019" x="1144588" y="3398838"/>
          <p14:tracePt t="22022" x="1049338" y="3351213"/>
          <p14:tracePt t="22023" x="954088" y="3316288"/>
          <p14:tracePt t="22028" x="906463" y="3292475"/>
          <p14:tracePt t="22035" x="893763" y="3268663"/>
          <p14:tracePt t="22036" x="869950" y="3255963"/>
          <p14:tracePt t="22041" x="858838" y="3244850"/>
          <p14:tracePt t="22078" x="858838" y="3232150"/>
          <p14:tracePt t="22090" x="858838" y="3221038"/>
          <p14:tracePt t="22110" x="858838" y="3208338"/>
          <p14:tracePt t="22122" x="858838" y="3195638"/>
          <p14:tracePt t="22136" x="858838" y="3184525"/>
          <p14:tracePt t="22142" x="858838" y="3171825"/>
          <p14:tracePt t="22150" x="858838" y="3160713"/>
          <p14:tracePt t="22174" x="869950" y="3160713"/>
          <p14:tracePt t="22182" x="869950" y="3148013"/>
          <p14:tracePt t="22189" x="882650" y="3148013"/>
          <p14:tracePt t="22198" x="893763" y="3136900"/>
          <p14:tracePt t="22206" x="906463" y="3136900"/>
          <p14:tracePt t="22210" x="917575" y="3136900"/>
          <p14:tracePt t="22218" x="917575" y="3124200"/>
          <p14:tracePt t="22223" x="965200" y="3100388"/>
          <p14:tracePt t="22235" x="989013" y="3100388"/>
          <p14:tracePt t="22236" x="1025525" y="3065463"/>
          <p14:tracePt t="22239" x="1060450" y="3041650"/>
          <p14:tracePt t="22252" x="1084263" y="3017838"/>
          <p14:tracePt t="22255" x="1131888" y="2981325"/>
          <p14:tracePt t="22255" x="1144588" y="2970213"/>
          <p14:tracePt t="22260" x="1155700" y="2957513"/>
          <p14:tracePt t="22268" x="1168400" y="2946400"/>
          <p14:tracePt t="22270" x="1179513" y="2933700"/>
          <p14:tracePt t="22270" x="1192213" y="2933700"/>
          <p14:tracePt t="22274" x="1192213" y="2922588"/>
          <p14:tracePt t="22285" x="1203325" y="2909888"/>
          <p14:tracePt t="22288" x="1216025" y="2898775"/>
          <p14:tracePt t="22289" x="1228725" y="2886075"/>
          <p14:tracePt t="22294" x="1239838" y="2874963"/>
          <p14:tracePt t="22302" x="1252538" y="2874963"/>
          <p14:tracePt t="22304" x="1252538" y="2862263"/>
          <p14:tracePt t="22321" x="1263650" y="2851150"/>
          <p14:tracePt t="22322" x="1276350" y="2838450"/>
          <p14:tracePt t="22337" x="1287463" y="2838450"/>
          <p14:tracePt t="22342" x="1287463" y="2827338"/>
          <p14:tracePt t="22419" x="1300163" y="2827338"/>
          <p14:tracePt t="22549" x="1300163" y="2814638"/>
          <p14:tracePt t="22570" x="1311275" y="2814638"/>
          <p14:tracePt t="22571" x="1358900" y="2814638"/>
          <p14:tracePt t="22572" x="1406525" y="2814638"/>
          <p14:tracePt t="22575" x="1419225" y="2814638"/>
          <p14:tracePt t="22586" x="1443038" y="2814638"/>
          <p14:tracePt t="22590" x="1454150" y="2814638"/>
          <p14:tracePt t="22590" x="1477963" y="2814638"/>
          <p14:tracePt t="22598" x="1490663" y="2814638"/>
          <p14:tracePt t="22603" x="1501775" y="2814638"/>
          <p14:tracePt t="22607" x="1514475" y="2814638"/>
          <p14:tracePt t="22621" x="1525588" y="2814638"/>
          <p14:tracePt t="22622" x="1538288" y="2814638"/>
          <p14:tracePt t="22630" x="1549400" y="2814638"/>
          <p14:tracePt t="22637" x="1562100" y="2814638"/>
          <p14:tracePt t="22651" x="1573213" y="2814638"/>
          <p14:tracePt t="22655" x="1597025" y="2814638"/>
          <p14:tracePt t="22659" x="1609725" y="2814638"/>
          <p14:tracePt t="22669" x="1620838" y="2814638"/>
          <p14:tracePt t="22670" x="1633538" y="2814638"/>
          <p14:tracePt t="22678" x="1644650" y="2814638"/>
          <p14:tracePt t="22685" x="1657350" y="2814638"/>
          <p14:tracePt t="22691" x="1668463" y="2814638"/>
          <p14:tracePt t="22701" x="1681163" y="2814638"/>
          <p14:tracePt t="22702" x="1692275" y="2814638"/>
          <p14:tracePt t="22706" x="1704975" y="2814638"/>
          <p14:tracePt t="22718" x="1716088" y="2814638"/>
          <p14:tracePt t="22720" x="1728788" y="2814638"/>
          <p14:tracePt t="22721" x="1739900" y="2814638"/>
          <p14:tracePt t="22734" x="1752600" y="2814638"/>
          <p14:tracePt t="22735" x="1763713" y="2814638"/>
          <p14:tracePt t="22736" x="1776413" y="2814638"/>
          <p14:tracePt t="22739" x="1787525" y="2814638"/>
          <p14:tracePt t="22751" x="1800225" y="2814638"/>
          <p14:tracePt t="22754" x="1811338" y="2814638"/>
          <p14:tracePt t="22758" x="1824038" y="2814638"/>
          <p14:tracePt t="22768" x="1836738" y="2803525"/>
          <p14:tracePt t="22772" x="1847850" y="2803525"/>
          <p14:tracePt t="22787" x="1871663" y="2803525"/>
          <p14:tracePt t="22787" x="1871663" y="2790825"/>
          <p14:tracePt t="22794" x="1884363" y="2790825"/>
          <p14:tracePt t="22802" x="1895475" y="2790825"/>
          <p14:tracePt t="22820" x="1908175" y="2790825"/>
          <p14:tracePt t="22826" x="1919288" y="2790825"/>
          <p14:tracePt t="22836" x="1931988" y="2790825"/>
          <p14:tracePt t="22855" x="1943100" y="2790825"/>
          <p14:tracePt t="22858" x="1955800" y="2779713"/>
          <p14:tracePt t="22870" x="1966913" y="2779713"/>
          <p14:tracePt t="22887" x="1979613" y="2767013"/>
          <p14:tracePt t="22887" x="1990725" y="2767013"/>
          <p14:tracePt t="22901" x="2003425" y="2767013"/>
          <p14:tracePt t="22902" x="2003425" y="2755900"/>
          <p14:tracePt t="22910" x="2014538" y="2755900"/>
          <p14:tracePt t="22921" x="2027238" y="2755900"/>
          <p14:tracePt t="22935" x="2027238" y="2743200"/>
          <p14:tracePt t="22939" x="2038350" y="2743200"/>
          <p14:tracePt t="22953" x="2051050" y="2730500"/>
          <p14:tracePt t="22954" x="2062163" y="2730500"/>
          <p14:tracePt t="22962" x="2062163" y="2719388"/>
          <p14:tracePt t="22970" x="2074863" y="2719388"/>
          <p14:tracePt t="22984" x="2074863" y="2706688"/>
          <p14:tracePt t="22987" x="2085975" y="2706688"/>
          <p14:tracePt t="22988" x="2098675" y="2706688"/>
          <p14:tracePt t="22991" x="2098675" y="2695575"/>
          <p14:tracePt t="23001" x="2109788" y="2695575"/>
          <p14:tracePt t="23002" x="2109788" y="2682875"/>
          <p14:tracePt t="23003" x="2122488" y="2682875"/>
          <p14:tracePt t="23006" x="2133600" y="2682875"/>
          <p14:tracePt t="23021" x="2133600" y="2671763"/>
          <p14:tracePt t="23022" x="2146300" y="2671763"/>
          <p14:tracePt t="23030" x="2146300" y="2659063"/>
          <p14:tracePt t="23035" x="2157413" y="2659063"/>
          <p14:tracePt t="23058" x="2170113" y="2659063"/>
          <p14:tracePt t="23068" x="2170113" y="2647950"/>
          <p14:tracePt t="23074" x="2181225" y="2647950"/>
          <p14:tracePt t="23089" x="2181225" y="2635250"/>
          <p14:tracePt t="23100" x="2193925" y="2635250"/>
          <p14:tracePt t="23106" x="2193925" y="2624138"/>
          <p14:tracePt t="23118" x="2205038" y="2624138"/>
          <p14:tracePt t="23138" x="2217738" y="2624138"/>
          <p14:tracePt t="23410" x="2228850" y="2624138"/>
          <p14:tracePt t="23484" x="2228850" y="2635250"/>
          <p14:tracePt t="23612" x="2217738" y="2635250"/>
          <p14:tracePt t="23620" x="2217738" y="2647950"/>
          <p14:tracePt t="24078" x="2217738" y="2659063"/>
          <p14:tracePt t="24083" x="2205038" y="2659063"/>
          <p14:tracePt t="24092" x="2205038" y="2671763"/>
          <p14:tracePt t="24099" x="2205038" y="2682875"/>
          <p14:tracePt t="24108" x="2193925" y="2695575"/>
          <p14:tracePt t="24124" x="2181225" y="2706688"/>
          <p14:tracePt t="24126" x="2181225" y="2719388"/>
          <p14:tracePt t="24131" x="2181225" y="2730500"/>
          <p14:tracePt t="24140" x="2170113" y="2743200"/>
          <p14:tracePt t="24158" x="2157413" y="2767013"/>
          <p14:tracePt t="24159" x="2157413" y="2779713"/>
          <p14:tracePt t="24163" x="2146300" y="2790825"/>
          <p14:tracePt t="24171" x="2146300" y="2803525"/>
          <p14:tracePt t="24174" x="2133600" y="2803525"/>
          <p14:tracePt t="24174" x="2133600" y="2814638"/>
          <p14:tracePt t="24192" x="2109788" y="2838450"/>
          <p14:tracePt t="24204" x="2109788" y="2851150"/>
          <p14:tracePt t="24206" x="2098675" y="2851150"/>
          <p14:tracePt t="24206" x="2098675" y="2862263"/>
          <p14:tracePt t="24211" x="2085975" y="2862263"/>
          <p14:tracePt t="24225" x="2085975" y="2874963"/>
          <p14:tracePt t="24226" x="2074863" y="2886075"/>
          <p14:tracePt t="24234" x="2062163" y="2886075"/>
          <p14:tracePt t="24242" x="2062163" y="2898775"/>
          <p14:tracePt t="24246" x="2062163" y="2909888"/>
          <p14:tracePt t="24258" x="2051050" y="2922588"/>
          <p14:tracePt t="24272" x="2038350" y="2933700"/>
          <p14:tracePt t="24276" x="2027238" y="2946400"/>
          <p14:tracePt t="24290" x="2014538" y="2957513"/>
          <p14:tracePt t="24291" x="2014538" y="2970213"/>
          <p14:tracePt t="24295" x="2003425" y="2970213"/>
          <p14:tracePt t="24304" x="2003425" y="2981325"/>
          <p14:tracePt t="24305" x="1990725" y="2981325"/>
          <p14:tracePt t="24306" x="1990725" y="2994025"/>
          <p14:tracePt t="24310" x="1979613" y="2994025"/>
          <p14:tracePt t="24321" x="1979613" y="3005138"/>
          <p14:tracePt t="24324" x="1966913" y="3017838"/>
          <p14:tracePt t="24339" x="1955800" y="3028950"/>
          <p14:tracePt t="24342" x="1955800" y="3041650"/>
          <p14:tracePt t="24357" x="1943100" y="3041650"/>
          <p14:tracePt t="24358" x="1943100" y="3052763"/>
          <p14:tracePt t="24366" x="1931988" y="3052763"/>
          <p14:tracePt t="24373" x="1931988" y="3065463"/>
          <p14:tracePt t="24390" x="1931988" y="3076575"/>
          <p14:tracePt t="24394" x="1919288" y="3076575"/>
          <p14:tracePt t="24405" x="1919288" y="3089275"/>
          <p14:tracePt t="24421" x="1908175" y="3089275"/>
          <p14:tracePt t="24421" x="1908175" y="3100388"/>
          <p14:tracePt t="24426" x="1895475" y="3100388"/>
          <p14:tracePt t="24438" x="1895475" y="3113088"/>
          <p14:tracePt t="24446" x="1895475" y="3124200"/>
          <p14:tracePt t="24458" x="1884363" y="3124200"/>
          <p14:tracePt t="24471" x="1884363" y="3136900"/>
          <p14:tracePt t="24488" x="1871663" y="3136900"/>
          <p14:tracePt t="24488" x="1871663" y="3148013"/>
          <p14:tracePt t="24510" x="1860550" y="3160713"/>
          <p14:tracePt t="24526" x="1847850" y="3160713"/>
          <p14:tracePt t="24530" x="1847850" y="3171825"/>
          <p14:tracePt t="24558" x="1836738" y="3171825"/>
          <p14:tracePt t="24562" x="1836738" y="3184525"/>
          <p14:tracePt t="24566" x="1824038" y="3184525"/>
          <p14:tracePt t="24572" x="1824038" y="3195638"/>
          <p14:tracePt t="24588" x="1811338" y="3195638"/>
          <p14:tracePt t="24651" x="1800225" y="3195638"/>
          <p14:tracePt t="24658" x="1800225" y="3208338"/>
          <p14:tracePt t="24662" x="1787525" y="3208338"/>
          <p14:tracePt t="24677" x="1776413" y="3208338"/>
          <p14:tracePt t="24691" x="1763713" y="3221038"/>
          <p14:tracePt t="24696" x="1752600" y="3221038"/>
          <p14:tracePt t="24705" x="1739900" y="3221038"/>
          <p14:tracePt t="24714" x="1728788" y="3221038"/>
          <p14:tracePt t="24725" x="1716088" y="3221038"/>
          <p14:tracePt t="24739" x="1704975" y="3221038"/>
          <p14:tracePt t="24742" x="1692275" y="3221038"/>
          <p14:tracePt t="24761" x="1681163" y="3221038"/>
          <p14:tracePt t="24778" x="1668463" y="3221038"/>
          <p14:tracePt t="24794" x="1657350" y="3221038"/>
          <p14:tracePt t="24802" x="1644650" y="3221038"/>
          <p14:tracePt t="24814" x="1633538" y="3221038"/>
          <p14:tracePt t="24818" x="1620838" y="3208338"/>
          <p14:tracePt t="24824" x="1609725" y="3208338"/>
          <p14:tracePt t="24827" x="1585913" y="3195638"/>
          <p14:tracePt t="24838" x="1562100" y="3184525"/>
          <p14:tracePt t="24839" x="1525588" y="3160713"/>
          <p14:tracePt t="24839" x="1501775" y="3148013"/>
          <p14:tracePt t="24843" x="1477963" y="3136900"/>
          <p14:tracePt t="24854" x="1466850" y="3124200"/>
          <p14:tracePt t="24857" x="1454150" y="3124200"/>
          <p14:tracePt t="25242" x="1454150" y="3113088"/>
          <p14:tracePt t="25254" x="1454150" y="3100388"/>
          <p14:tracePt t="25276" x="1454150" y="3089275"/>
          <p14:tracePt t="25298" x="1454150" y="3076575"/>
          <p14:tracePt t="25634" x="1454150" y="3065463"/>
          <p14:tracePt t="25646" x="1454150" y="3052763"/>
          <p14:tracePt t="25651" x="1454150" y="3041650"/>
          <p14:tracePt t="25660" x="1454150" y="3028950"/>
          <p14:tracePt t="25667" x="1454150" y="3017838"/>
          <p14:tracePt t="25680" x="1454150" y="3005138"/>
          <p14:tracePt t="25685" x="1454150" y="2994025"/>
          <p14:tracePt t="25734" x="1454150" y="2981325"/>
          <p14:tracePt t="25744" x="1443038" y="2970213"/>
          <p14:tracePt t="25752" x="1430338" y="2970213"/>
          <p14:tracePt t="25763" x="1430338" y="2957513"/>
          <p14:tracePt t="25766" x="1419225" y="2957513"/>
          <p14:tracePt t="25779" x="1406525" y="2957513"/>
          <p14:tracePt t="25779" x="1406525" y="2946400"/>
          <p14:tracePt t="25786" x="1395413" y="2946400"/>
          <p14:tracePt t="25799" x="1382713" y="2933700"/>
          <p14:tracePt t="25815" x="1371600" y="2933700"/>
          <p14:tracePt t="25827" x="1371600" y="2922588"/>
          <p14:tracePt t="25830" x="1358900" y="2922588"/>
          <p14:tracePt t="25831" x="1347788" y="2922588"/>
          <p14:tracePt t="25843" x="1335088" y="2922588"/>
          <p14:tracePt t="25843" x="1335088" y="2909888"/>
          <p14:tracePt t="25860" x="1323975" y="2909888"/>
          <p14:tracePt t="25863" x="1311275" y="2898775"/>
          <p14:tracePt t="25866" x="1300163" y="2898775"/>
          <p14:tracePt t="25878" x="1287463" y="2886075"/>
          <p14:tracePt t="25878" x="1276350" y="2886075"/>
          <p14:tracePt t="25890" x="1263650" y="2886075"/>
          <p14:tracePt t="25897" x="1252538" y="2886075"/>
          <p14:tracePt t="25910" x="1239838" y="2886075"/>
          <p14:tracePt t="25911" x="1228725" y="2886075"/>
          <p14:tracePt t="25914" x="1216025" y="2874963"/>
          <p14:tracePt t="25926" x="1203325" y="2874963"/>
          <p14:tracePt t="25929" x="1192213" y="2874963"/>
          <p14:tracePt t="25930" x="1179513" y="2874963"/>
          <p14:tracePt t="25934" x="1155700" y="2874963"/>
          <p14:tracePt t="25944" x="1144588" y="2874963"/>
          <p14:tracePt t="25947" x="1131888" y="2874963"/>
          <p14:tracePt t="25960" x="1120775" y="2874963"/>
          <p14:tracePt t="25962" x="1108075" y="2874963"/>
          <p14:tracePt t="25963" x="1096963" y="2874963"/>
          <p14:tracePt t="25976" x="1084263" y="2874963"/>
          <p14:tracePt t="25979" x="1073150" y="2874963"/>
          <p14:tracePt t="25982" x="1060450" y="2874963"/>
          <p14:tracePt t="25997" x="1049338" y="2874963"/>
          <p14:tracePt t="26006" x="1036638" y="2874963"/>
          <p14:tracePt t="26018" x="1025525" y="2874963"/>
          <p14:tracePt t="26046" x="1012825" y="2874963"/>
          <p14:tracePt t="26058" x="1001713" y="2874963"/>
          <p14:tracePt t="26066" x="1001713" y="2886075"/>
          <p14:tracePt t="26196" x="1012825" y="2886075"/>
          <p14:tracePt t="26204" x="1025525" y="2886075"/>
          <p14:tracePt t="26211" x="1025525" y="2898775"/>
          <p14:tracePt t="26217" x="1036638" y="2898775"/>
          <p14:tracePt t="26227" x="1049338" y="2898775"/>
          <p14:tracePt t="26229" x="1073150" y="2898775"/>
          <p14:tracePt t="26230" x="1084263" y="2898775"/>
          <p14:tracePt t="26235" x="1096963" y="2898775"/>
          <p14:tracePt t="26247" x="1108075" y="2898775"/>
          <p14:tracePt t="26248" x="1120775" y="2898775"/>
          <p14:tracePt t="26266" x="1131888" y="2898775"/>
          <p14:tracePt t="26267" x="1144588" y="2898775"/>
          <p14:tracePt t="26268" x="1155700" y="2898775"/>
          <p14:tracePt t="26283" x="1168400" y="2909888"/>
          <p14:tracePt t="26286" x="1179513" y="2909888"/>
          <p14:tracePt t="26294" x="1192213" y="2909888"/>
          <p14:tracePt t="26306" x="1203325" y="2909888"/>
          <p14:tracePt t="26311" x="1216025" y="2909888"/>
          <p14:tracePt t="26320" x="1228725" y="2909888"/>
          <p14:tracePt t="26324" x="1228725" y="2922588"/>
          <p14:tracePt t="26333" x="1239838" y="2922588"/>
          <p14:tracePt t="26346" x="1252538" y="2922588"/>
          <p14:tracePt t="26458" x="1263650" y="2922588"/>
          <p14:tracePt t="26462" x="1287463" y="2922588"/>
          <p14:tracePt t="26470" x="1382713" y="2922588"/>
          <p14:tracePt t="26475" x="1395413" y="2922588"/>
          <p14:tracePt t="26483" x="1443038" y="2922588"/>
          <p14:tracePt t="26487" x="1490663" y="2922588"/>
          <p14:tracePt t="26488" x="1514475" y="2922588"/>
          <p14:tracePt t="26493" x="1562100" y="2922588"/>
          <p14:tracePt t="26498" x="1573213" y="2922588"/>
          <p14:tracePt t="26498" x="1597025" y="2922588"/>
          <p14:tracePt t="26509" x="1620838" y="2922588"/>
          <p14:tracePt t="26511" x="1644650" y="2922588"/>
          <p14:tracePt t="26511" x="1668463" y="2922588"/>
          <p14:tracePt t="26526" x="1681163" y="2922588"/>
          <p14:tracePt t="26529" x="1692275" y="2922588"/>
          <p14:tracePt t="26530" x="1704975" y="2922588"/>
          <p14:tracePt t="26534" x="1716088" y="2922588"/>
          <p14:tracePt t="26555" x="1728788" y="2922588"/>
          <p14:tracePt t="26566" x="1739900" y="2922588"/>
          <p14:tracePt t="26762" x="1739900" y="2909888"/>
          <p14:tracePt t="26776" x="1728788" y="2909888"/>
          <p14:tracePt t="26787" x="1728788" y="2898775"/>
          <p14:tracePt t="26806" x="1716088" y="2898775"/>
          <p14:tracePt t="26818" x="1716088" y="2886075"/>
          <p14:tracePt t="27350" x="1728788" y="2886075"/>
          <p14:tracePt t="27382" x="1728788" y="2898775"/>
          <p14:tracePt t="27476" x="1739900" y="2898775"/>
          <p14:tracePt t="27580" x="1739900" y="2909888"/>
          <p14:tracePt t="27583" x="1752600" y="2909888"/>
          <p14:tracePt t="27618" x="1763713" y="2922588"/>
          <p14:tracePt t="27935" x="1752600" y="2922588"/>
          <p14:tracePt t="27942" x="1739900" y="2922588"/>
          <p14:tracePt t="27955" x="1728788" y="2922588"/>
          <p14:tracePt t="27962" x="1716088" y="2922588"/>
          <p14:tracePt t="27978" x="1704975" y="2922588"/>
          <p14:tracePt t="27979" x="1692275" y="2922588"/>
          <p14:tracePt t="27986" x="1681163" y="2922588"/>
          <p14:tracePt t="27994" x="1668463" y="2922588"/>
          <p14:tracePt t="28002" x="1657350" y="2922588"/>
          <p14:tracePt t="28006" x="1644650" y="2922588"/>
          <p14:tracePt t="28015" x="1633538" y="2922588"/>
          <p14:tracePt t="28027" x="1620838" y="2922588"/>
          <p14:tracePt t="28031" x="1609725" y="2922588"/>
          <p14:tracePt t="28047" x="1597025" y="2922588"/>
          <p14:tracePt t="28048" x="1585913" y="2922588"/>
          <p14:tracePt t="28062" x="1573213" y="2922588"/>
          <p14:tracePt t="28067" x="1562100" y="2922588"/>
          <p14:tracePt t="28079" x="1549400" y="2922588"/>
          <p14:tracePt t="28083" x="1538288" y="2922588"/>
          <p14:tracePt t="28094" x="1525588" y="2922588"/>
          <p14:tracePt t="28102" x="1514475" y="2922588"/>
          <p14:tracePt t="28114" x="1501775" y="2922588"/>
          <p14:tracePt t="28126" x="1490663" y="2922588"/>
          <p14:tracePt t="28128" x="1477963" y="2922588"/>
          <p14:tracePt t="28143" x="1466850" y="2922588"/>
          <p14:tracePt t="28146" x="1454150" y="2922588"/>
          <p14:tracePt t="28146" x="1443038" y="2922588"/>
          <p14:tracePt t="28154" x="1430338" y="2922588"/>
          <p14:tracePt t="28166" x="1419225" y="2922588"/>
          <p14:tracePt t="28179" x="1406525" y="2922588"/>
          <p14:tracePt t="28193" x="1395413" y="2922588"/>
          <p14:tracePt t="28305" x="1382713" y="2922588"/>
          <p14:tracePt t="28382" x="1382713" y="2933700"/>
          <p14:tracePt t="28418" x="1382713" y="2946400"/>
          <p14:tracePt t="28442" x="1371600" y="2946400"/>
          <p14:tracePt t="28451" x="1371600" y="2957513"/>
          <p14:tracePt t="28454" x="1371600" y="2970213"/>
          <p14:tracePt t="28459" x="1358900" y="2970213"/>
          <p14:tracePt t="28470" x="1347788" y="2970213"/>
          <p14:tracePt t="28490" x="1335088" y="2970213"/>
          <p14:tracePt t="28506" x="1323975" y="2970213"/>
          <p14:tracePt t="28752" x="1335088" y="2970213"/>
          <p14:tracePt t="28760" x="1347788" y="2970213"/>
          <p14:tracePt t="28765" x="1358900" y="2957513"/>
          <p14:tracePt t="28772" x="1371600" y="2946400"/>
          <p14:tracePt t="28778" x="1382713" y="2946400"/>
          <p14:tracePt t="28786" x="1395413" y="2933700"/>
          <p14:tracePt t="28798" x="1406525" y="2922588"/>
          <p14:tracePt t="28810" x="1406525" y="2909888"/>
          <p14:tracePt t="28818" x="1419225" y="2909888"/>
          <p14:tracePt t="28830" x="1419225" y="2898775"/>
          <p14:tracePt t="28927" x="1406525" y="2886075"/>
          <p14:tracePt t="29010" x="1395413" y="2886075"/>
          <p14:tracePt t="29015" x="1382713" y="2886075"/>
          <p14:tracePt t="29027" x="1371600" y="2886075"/>
          <p14:tracePt t="29034" x="1358900" y="2886075"/>
          <p14:tracePt t="29042" x="1347788" y="2898775"/>
          <p14:tracePt t="29054" x="1347788" y="2909888"/>
          <p14:tracePt t="29061" x="1335088" y="2909888"/>
          <p14:tracePt t="29087" x="1323975" y="2909888"/>
          <p14:tracePt t="29091" x="1323975" y="2922588"/>
          <p14:tracePt t="29131" x="1311275" y="2922588"/>
          <p14:tracePt t="29143" x="1300163" y="2933700"/>
          <p14:tracePt t="29317" x="1300163" y="2946400"/>
          <p14:tracePt t="29346" x="1300163" y="2957513"/>
          <p14:tracePt t="29353" x="1287463" y="2957513"/>
          <p14:tracePt t="29366" x="1276350" y="2957513"/>
          <p14:tracePt t="29373" x="1276350" y="2970213"/>
          <p14:tracePt t="29398" x="1263650" y="2970213"/>
          <p14:tracePt t="29407" x="1263650" y="2981325"/>
          <p14:tracePt t="29421" x="1252538" y="2981325"/>
          <p14:tracePt t="29426" x="1252538" y="2994025"/>
          <p14:tracePt t="29466" x="1252538" y="3005138"/>
          <p14:tracePt t="29474" x="1239838" y="3005138"/>
          <p14:tracePt t="29490" x="1239838" y="3017838"/>
          <p14:tracePt t="29515" x="1239838" y="3028950"/>
          <p14:tracePt t="29530" x="1239838" y="3041650"/>
          <p14:tracePt t="29547" x="1239838" y="3052763"/>
          <p14:tracePt t="29554" x="1239838" y="3065463"/>
          <p14:tracePt t="29562" x="1239838" y="3076575"/>
          <p14:tracePt t="29574" x="1239838" y="3089275"/>
          <p14:tracePt t="29578" x="1239838" y="3100388"/>
          <p14:tracePt t="29590" x="1252538" y="3113088"/>
          <p14:tracePt t="29598" x="1252538" y="3124200"/>
          <p14:tracePt t="29606" x="1263650" y="3136900"/>
          <p14:tracePt t="29611" x="1263650" y="3148013"/>
          <p14:tracePt t="29615" x="1276350" y="3148013"/>
          <p14:tracePt t="29620" x="1276350" y="3171825"/>
          <p14:tracePt t="29623" x="1287463" y="3171825"/>
          <p14:tracePt t="29635" x="1287463" y="3184525"/>
          <p14:tracePt t="29639" x="1311275" y="3208338"/>
          <p14:tracePt t="29639" x="1311275" y="3221038"/>
          <p14:tracePt t="29642" x="1323975" y="3232150"/>
          <p14:tracePt t="29652" x="1335088" y="3244850"/>
          <p14:tracePt t="29653" x="1347788" y="3255963"/>
          <p14:tracePt t="29654" x="1358900" y="3268663"/>
          <p14:tracePt t="29658" x="1358900" y="3279775"/>
          <p14:tracePt t="29668" x="1371600" y="3292475"/>
          <p14:tracePt t="29672" x="1382713" y="3303588"/>
          <p14:tracePt t="29676" x="1395413" y="3316288"/>
          <p14:tracePt t="29686" x="1406525" y="3316288"/>
          <p14:tracePt t="29688" x="1406525" y="3327400"/>
          <p14:tracePt t="29807" x="1419225" y="3327400"/>
          <p14:tracePt t="29813" x="1430338" y="3327400"/>
          <p14:tracePt t="29819" x="1454150" y="3327400"/>
          <p14:tracePt t="29824" x="1585913" y="3327400"/>
          <p14:tracePt t="29836" x="1657350" y="3327400"/>
          <p14:tracePt t="29838" x="1728788" y="3327400"/>
          <p14:tracePt t="29838" x="1800225" y="3316288"/>
          <p14:tracePt t="29843" x="1836738" y="3316288"/>
          <p14:tracePt t="29853" x="1884363" y="3316288"/>
          <p14:tracePt t="29856" x="1955800" y="3303588"/>
          <p14:tracePt t="29859" x="2014538" y="3292475"/>
          <p14:tracePt t="29863" x="2062163" y="3279775"/>
          <p14:tracePt t="29869" x="2085975" y="3268663"/>
          <p14:tracePt t="29870" x="2109788" y="3268663"/>
          <p14:tracePt t="29876" x="2133600" y="3255963"/>
          <p14:tracePt t="29880" x="2146300" y="3255963"/>
          <p14:tracePt t="29892" x="2157413" y="3255963"/>
          <p14:tracePt t="29893" x="2170113" y="3255963"/>
          <p14:tracePt t="29893" x="2170113" y="3244850"/>
          <p14:tracePt t="29896" x="2181225" y="3244850"/>
          <p14:tracePt t="29912" x="2193925" y="3244850"/>
          <p14:tracePt t="29916" x="2205038" y="3244850"/>
          <p14:tracePt t="29925" x="2205038" y="3232150"/>
          <p14:tracePt t="29926" x="2217738" y="3232150"/>
          <p14:tracePt t="29946" x="2228850" y="3221038"/>
          <p14:tracePt t="29950" x="2241550" y="3221038"/>
          <p14:tracePt t="29959" x="2241550" y="3208338"/>
          <p14:tracePt t="29964" x="2252663" y="3208338"/>
          <p14:tracePt t="29975" x="2252663" y="3195638"/>
          <p14:tracePt t="29976" x="2265363" y="3195638"/>
          <p14:tracePt t="29980" x="2265363" y="3184525"/>
          <p14:tracePt t="29992" x="2276475" y="3184525"/>
          <p14:tracePt t="29994" x="2276475" y="3171825"/>
          <p14:tracePt t="29997" x="2289175" y="3171825"/>
          <p14:tracePt t="30009" x="2289175" y="3160713"/>
          <p14:tracePt t="30011" x="2300288" y="3160713"/>
          <p14:tracePt t="30016" x="2300288" y="3148013"/>
          <p14:tracePt t="30026" x="2312988" y="3136900"/>
          <p14:tracePt t="30044" x="2324100" y="3136900"/>
          <p14:tracePt t="30045" x="2324100" y="3124200"/>
          <p14:tracePt t="30056" x="2336800" y="3124200"/>
          <p14:tracePt t="30060" x="2336800" y="3113088"/>
          <p14:tracePt t="30068" x="2347913" y="3113088"/>
          <p14:tracePt t="30079" x="2347913" y="3100388"/>
          <p14:tracePt t="30092" x="2360613" y="3100388"/>
          <p14:tracePt t="30093" x="2371725" y="3089275"/>
          <p14:tracePt t="30093" x="2371725" y="3076575"/>
          <p14:tracePt t="30104" x="2384425" y="3065463"/>
          <p14:tracePt t="30112" x="2384425" y="3052763"/>
          <p14:tracePt t="30120" x="2395538" y="3041650"/>
          <p14:tracePt t="30126" x="2395538" y="3028950"/>
          <p14:tracePt t="30140" x="2395538" y="3017838"/>
          <p14:tracePt t="30148" x="2395538" y="3005138"/>
          <p14:tracePt t="30152" x="2408238" y="3005138"/>
          <p14:tracePt t="30160" x="2408238" y="2994025"/>
          <p14:tracePt t="30176" x="2419350" y="2994025"/>
          <p14:tracePt t="30179" x="2419350" y="2981325"/>
          <p14:tracePt t="30184" x="2419350" y="2970213"/>
          <p14:tracePt t="30194" x="2432050" y="2957513"/>
          <p14:tracePt t="30212" x="2432050" y="2946400"/>
          <p14:tracePt t="30227" x="2432050" y="2933700"/>
          <p14:tracePt t="30357" x="2419350" y="2922588"/>
          <p14:tracePt t="30462" x="2432050" y="2922588"/>
          <p14:tracePt t="30472" x="2444750" y="2922588"/>
          <p14:tracePt t="30484" x="2455863" y="2922588"/>
          <p14:tracePt t="30495" x="2468563" y="2922588"/>
          <p14:tracePt t="30503" x="2479675" y="2922588"/>
          <p14:tracePt t="30517" x="2492375" y="2922588"/>
          <p14:tracePt t="30524" x="2503488" y="2922588"/>
          <p14:tracePt t="30537" x="2516188" y="2922588"/>
          <p14:tracePt t="30551" x="2527300" y="2922588"/>
          <p14:tracePt t="30565" x="2527300" y="2933700"/>
          <p14:tracePt t="30570" x="2540000" y="2933700"/>
          <p14:tracePt t="30582" x="2551113" y="2933700"/>
          <p14:tracePt t="30593" x="2551113" y="2946400"/>
          <p14:tracePt t="30835" x="2563813" y="2946400"/>
          <p14:tracePt t="30838" x="2574925" y="2946400"/>
          <p14:tracePt t="30846" x="2598738" y="2946400"/>
          <p14:tracePt t="30854" x="2622550" y="2946400"/>
          <p14:tracePt t="30865" x="2635250" y="2946400"/>
          <p14:tracePt t="30869" x="2646363" y="2946400"/>
          <p14:tracePt t="30882" x="2659063" y="2946400"/>
          <p14:tracePt t="30886" x="2682875" y="2946400"/>
          <p14:tracePt t="30887" x="2693988" y="2946400"/>
          <p14:tracePt t="30890" x="2706688" y="2946400"/>
          <p14:tracePt t="30904" x="2717800" y="2946400"/>
          <p14:tracePt t="30905" x="2730500" y="2946400"/>
          <p14:tracePt t="30905" x="2741613" y="2946400"/>
          <p14:tracePt t="30910" x="2754313" y="2946400"/>
          <p14:tracePt t="30921" x="2765425" y="2946400"/>
          <p14:tracePt t="30925" x="2789238" y="2946400"/>
          <p14:tracePt t="30940" x="2801938" y="2946400"/>
          <p14:tracePt t="30944" x="2813050" y="2946400"/>
          <p14:tracePt t="30970" x="2825750" y="2946400"/>
          <p14:tracePt t="31216" x="2836863" y="2946400"/>
          <p14:tracePt t="31245" x="2836863" y="2933700"/>
          <p14:tracePt t="31344" x="2849563" y="2933700"/>
          <p14:tracePt t="31348" x="2860675" y="2933700"/>
          <p14:tracePt t="31356" x="2873375" y="2933700"/>
          <p14:tracePt t="31369" x="2897188" y="2933700"/>
          <p14:tracePt t="31380" x="2897188" y="2922588"/>
          <p14:tracePt t="31381" x="2908300" y="2922588"/>
          <p14:tracePt t="31384" x="2921000" y="2922588"/>
          <p14:tracePt t="31408" x="2932113" y="2922588"/>
          <p14:tracePt t="31441" x="2944813" y="2922588"/>
          <p14:tracePt t="31509" x="2944813" y="2909888"/>
          <p14:tracePt t="31531" x="2955925" y="2909888"/>
          <p14:tracePt t="31532" x="2968625" y="2898775"/>
          <p14:tracePt t="31540" x="2979738" y="2898775"/>
          <p14:tracePt t="31546" x="2992438" y="2886075"/>
          <p14:tracePt t="31555" x="3003550" y="2874963"/>
          <p14:tracePt t="31565" x="3016250" y="2874963"/>
          <p14:tracePt t="31566" x="3027363" y="2874963"/>
          <p14:tracePt t="31570" x="3027363" y="2862263"/>
          <p14:tracePt t="31578" x="3040063" y="2862263"/>
          <p14:tracePt t="31580" x="3052763" y="2862263"/>
          <p14:tracePt t="31588" x="3063875" y="2862263"/>
          <p14:tracePt t="31595" x="3063875" y="2851150"/>
          <p14:tracePt t="31601" x="3076575" y="2851150"/>
          <p14:tracePt t="31612" x="3087688" y="2851150"/>
          <p14:tracePt t="31614" x="3100388" y="2851150"/>
          <p14:tracePt t="31617" x="3100388" y="2838450"/>
          <p14:tracePt t="31633" x="3111500" y="2838450"/>
          <p14:tracePt t="31637" x="3124200" y="2838450"/>
          <p14:tracePt t="31662" x="3135313" y="2838450"/>
          <p14:tracePt t="31665" x="3135313" y="2827338"/>
          <p14:tracePt t="31665" x="3148013" y="2827338"/>
          <p14:tracePt t="31684" x="3159125" y="2827338"/>
          <p14:tracePt t="31698" x="3171825" y="2827338"/>
          <p14:tracePt t="31716" x="3182938" y="2827338"/>
          <p14:tracePt t="32028" x="3171825" y="2827338"/>
          <p14:tracePt t="32033" x="3148013" y="2838450"/>
          <p14:tracePt t="32039" x="3135313" y="2838450"/>
          <p14:tracePt t="32053" x="3087688" y="2862263"/>
          <p14:tracePt t="32057" x="3076575" y="2874963"/>
          <p14:tracePt t="32062" x="3063875" y="2874963"/>
          <p14:tracePt t="32069" x="3052763" y="2886075"/>
          <p14:tracePt t="32073" x="3027363" y="2898775"/>
          <p14:tracePt t="32085" x="3016250" y="2898775"/>
          <p14:tracePt t="32087" x="3003550" y="2909888"/>
          <p14:tracePt t="32102" x="2992438" y="2909888"/>
          <p14:tracePt t="32105" x="2979738" y="2922588"/>
          <p14:tracePt t="32105" x="2968625" y="2933700"/>
          <p14:tracePt t="32119" x="2955925" y="2933700"/>
          <p14:tracePt t="32120" x="2944813" y="2933700"/>
          <p14:tracePt t="32124" x="2932113" y="2933700"/>
          <p14:tracePt t="32135" x="2932113" y="2946400"/>
          <p14:tracePt t="32138" x="2921000" y="2946400"/>
          <p14:tracePt t="32139" x="2908300" y="2946400"/>
          <p14:tracePt t="32142" x="2897188" y="2957513"/>
          <p14:tracePt t="32152" x="2884488" y="2957513"/>
          <p14:tracePt t="32154" x="2884488" y="2970213"/>
          <p14:tracePt t="32154" x="2873375" y="2970213"/>
          <p14:tracePt t="32169" x="2860675" y="2970213"/>
          <p14:tracePt t="32172" x="2836863" y="2981325"/>
          <p14:tracePt t="32176" x="2836863" y="2994025"/>
          <p14:tracePt t="32185" x="2825750" y="2994025"/>
          <p14:tracePt t="32187" x="2813050" y="2994025"/>
          <p14:tracePt t="32201" x="2801938" y="3005138"/>
          <p14:tracePt t="32204" x="2789238" y="3005138"/>
          <p14:tracePt t="32205" x="2778125" y="3017838"/>
          <p14:tracePt t="32219" x="2765425" y="3028950"/>
          <p14:tracePt t="32222" x="2754313" y="3028950"/>
          <p14:tracePt t="32238" x="2741613" y="3041650"/>
          <p14:tracePt t="32238" x="2730500" y="3052763"/>
          <p14:tracePt t="32251" x="2730500" y="3065463"/>
          <p14:tracePt t="32252" x="2717800" y="3065463"/>
          <p14:tracePt t="32256" x="2706688" y="3065463"/>
          <p14:tracePt t="32268" x="2706688" y="3076575"/>
          <p14:tracePt t="32272" x="2693988" y="3076575"/>
          <p14:tracePt t="32272" x="2682875" y="3076575"/>
          <p14:tracePt t="32276" x="2682875" y="3089275"/>
          <p14:tracePt t="32302" x="2670175" y="3089275"/>
          <p14:tracePt t="32306" x="2670175" y="3100388"/>
          <p14:tracePt t="32307" x="2659063" y="3100388"/>
          <p14:tracePt t="32318" x="2646363" y="3100388"/>
          <p14:tracePt t="32335" x="2646363" y="3113088"/>
          <p14:tracePt t="32338" x="2635250" y="3113088"/>
          <p14:tracePt t="32348" x="2622550" y="3124200"/>
          <p14:tracePt t="32364" x="2611438" y="3136900"/>
          <p14:tracePt t="32376" x="2598738" y="3136900"/>
          <p14:tracePt t="32380" x="2598738" y="3148013"/>
          <p14:tracePt t="32388" x="2587625" y="3148013"/>
          <p14:tracePt t="32392" x="2587625" y="3160713"/>
          <p14:tracePt t="32396" x="2574925" y="3160713"/>
          <p14:tracePt t="32405" x="2574925" y="3171825"/>
          <p14:tracePt t="32419" x="2563813" y="3171825"/>
          <p14:tracePt t="32424" x="2563813" y="3184525"/>
          <p14:tracePt t="32435" x="2551113" y="3184525"/>
          <p14:tracePt t="32439" x="2551113" y="3195638"/>
          <p14:tracePt t="32453" x="2540000" y="3195638"/>
          <p14:tracePt t="32456" x="2540000" y="3208338"/>
          <p14:tracePt t="32476" x="2527300" y="3208338"/>
          <p14:tracePt t="32487" x="2527300" y="3221038"/>
          <p14:tracePt t="32501" x="2516188" y="3221038"/>
          <p14:tracePt t="32520" x="2516188" y="3232150"/>
          <p14:tracePt t="32528" x="2503488" y="3232150"/>
          <p14:tracePt t="32537" x="2492375" y="3244850"/>
          <p14:tracePt t="32544" x="2492375" y="3255963"/>
          <p14:tracePt t="32551" x="2479675" y="3255963"/>
          <p14:tracePt t="32568" x="2468563" y="3255963"/>
          <p14:tracePt t="32571" x="2468563" y="3268663"/>
          <p14:tracePt t="32571" x="2455863" y="3268663"/>
          <p14:tracePt t="32572" x="2455863" y="3279775"/>
          <p14:tracePt t="32576" x="2444750" y="3279775"/>
          <p14:tracePt t="32587" x="2432050" y="3279775"/>
          <p14:tracePt t="32601" x="2419350" y="3279775"/>
          <p14:tracePt t="32604" x="2408238" y="3292475"/>
          <p14:tracePt t="32604" x="2408238" y="3303588"/>
          <p14:tracePt t="32608" x="2395538" y="3303588"/>
          <p14:tracePt t="32619" x="2384425" y="3303588"/>
          <p14:tracePt t="32637" x="2371725" y="3316288"/>
          <p14:tracePt t="37851" x="2371725" y="3327400"/>
          <p14:tracePt t="37859" x="2360613" y="3387725"/>
          <p14:tracePt t="37872" x="2336800" y="3411538"/>
          <p14:tracePt t="37873" x="2324100" y="3422650"/>
          <p14:tracePt t="37878" x="2324100" y="3435350"/>
          <p14:tracePt t="37879" x="2300288" y="3459163"/>
          <p14:tracePt t="37891" x="2300288" y="3470275"/>
          <p14:tracePt t="37895" x="2300288" y="3482975"/>
          <p14:tracePt t="37901" x="2300288" y="3494088"/>
          <p14:tracePt t="37918" x="2300288" y="3506788"/>
          <p14:tracePt t="37924" x="2300288" y="3517900"/>
          <p14:tracePt t="38368" x="2289175" y="3517900"/>
          <p14:tracePt t="38376" x="2276475" y="3517900"/>
          <p14:tracePt t="38384" x="2265363" y="3517900"/>
          <p14:tracePt t="38393" x="2252663" y="3517900"/>
          <p14:tracePt t="38406" x="2241550" y="3517900"/>
          <p14:tracePt t="38406" x="2228850" y="3517900"/>
          <p14:tracePt t="38411" x="2217738" y="3517900"/>
          <p14:tracePt t="38422" x="2205038" y="3530600"/>
          <p14:tracePt t="38440" x="2193925" y="3530600"/>
          <p14:tracePt t="38482" x="2181225" y="3530600"/>
          <p14:tracePt t="38506" x="2170113" y="3530600"/>
          <p14:tracePt t="38719" x="2170113" y="3517900"/>
          <p14:tracePt t="38751" x="2170113" y="3506788"/>
          <p14:tracePt t="38767" x="2170113" y="3494088"/>
          <p14:tracePt t="38847" x="2170113" y="3482975"/>
          <p14:tracePt t="39348" x="2170113" y="3494088"/>
          <p14:tracePt t="39360" x="2170113" y="3506788"/>
          <p14:tracePt t="39367" x="2170113" y="3530600"/>
          <p14:tracePt t="39371" x="2170113" y="3554413"/>
          <p14:tracePt t="39381" x="2170113" y="3565525"/>
          <p14:tracePt t="39395" x="2170113" y="3589338"/>
          <p14:tracePt t="39399" x="2170113" y="3625850"/>
          <p14:tracePt t="39400" x="2170113" y="3636963"/>
          <p14:tracePt t="39404" x="2170113" y="3649663"/>
          <p14:tracePt t="39418" x="2170113" y="3673475"/>
          <p14:tracePt t="39419" x="2170113" y="3709988"/>
          <p14:tracePt t="39420" x="2170113" y="3721100"/>
          <p14:tracePt t="39424" x="2181225" y="3744913"/>
          <p14:tracePt t="39434" x="2193925" y="3768725"/>
          <p14:tracePt t="39438" x="2193925" y="3792538"/>
          <p14:tracePt t="39439" x="2205038" y="3829050"/>
          <p14:tracePt t="39444" x="2217738" y="3852863"/>
          <p14:tracePt t="39451" x="2217738" y="3863975"/>
          <p14:tracePt t="39455" x="2228850" y="3911600"/>
          <p14:tracePt t="39457" x="2241550" y="3924300"/>
          <p14:tracePt t="39468" x="2241550" y="3948113"/>
          <p14:tracePt t="39471" x="2252663" y="3995738"/>
          <p14:tracePt t="39471" x="2252663" y="4006850"/>
          <p14:tracePt t="39475" x="2252663" y="4019550"/>
          <p14:tracePt t="39484" x="2252663" y="4030663"/>
          <p14:tracePt t="39486" x="2252663" y="4043363"/>
          <p14:tracePt t="39487" x="2252663" y="4054475"/>
          <p14:tracePt t="39494" x="2265363" y="4067175"/>
          <p14:tracePt t="39505" x="2265363" y="4078288"/>
          <p14:tracePt t="39519" x="2265363" y="4090988"/>
          <p14:tracePt t="39872" x="2265363" y="4102100"/>
          <p14:tracePt t="39886" x="2265363" y="4114800"/>
          <p14:tracePt t="39887" x="2276475" y="4114800"/>
          <p14:tracePt t="39894" x="2276475" y="4127500"/>
          <p14:tracePt t="39904" x="2276475" y="4138613"/>
          <p14:tracePt t="39908" x="2276475" y="4151313"/>
          <p14:tracePt t="39915" x="2276475" y="4162425"/>
          <p14:tracePt t="39928" x="2276475" y="4175125"/>
          <p14:tracePt t="39933" x="2276475" y="4186238"/>
          <p14:tracePt t="39943" x="2276475" y="4198938"/>
          <p14:tracePt t="39948" x="2276475" y="4210050"/>
          <p14:tracePt t="39959" x="2276475" y="4222750"/>
          <p14:tracePt t="39962" x="2276475" y="4233863"/>
          <p14:tracePt t="39962" x="2276475" y="4246563"/>
          <p14:tracePt t="39967" x="2276475" y="4257675"/>
          <p14:tracePt t="39975" x="2289175" y="4257675"/>
          <p14:tracePt t="39977" x="2289175" y="4270375"/>
          <p14:tracePt t="39982" x="2289175" y="4281488"/>
          <p14:tracePt t="39995" x="2289175" y="4294188"/>
          <p14:tracePt t="39996" x="2289175" y="4305300"/>
          <p14:tracePt t="40000" x="2300288" y="4305300"/>
          <p14:tracePt t="40008" x="2300288" y="4318000"/>
          <p14:tracePt t="40010" x="2300288" y="4329113"/>
          <p14:tracePt t="40030" x="2300288" y="4341813"/>
          <p14:tracePt t="40043" x="2300288" y="4352925"/>
          <p14:tracePt t="40060" x="2300288" y="4365625"/>
          <p14:tracePt t="40070" x="2300288" y="4376738"/>
          <p14:tracePt t="40078" x="2300288" y="4389438"/>
          <p14:tracePt t="40093" x="2300288" y="4400550"/>
          <p14:tracePt t="40094" x="2300288" y="4413250"/>
          <p14:tracePt t="40106" x="2300288" y="4424363"/>
          <p14:tracePt t="40114" x="2300288" y="4437063"/>
          <p14:tracePt t="40127" x="2300288" y="4448175"/>
          <p14:tracePt t="40134" x="2300288" y="4460875"/>
          <p14:tracePt t="40143" x="2300288" y="4471988"/>
          <p14:tracePt t="40158" x="2300288" y="4484688"/>
          <p14:tracePt t="40161" x="2300288" y="4495800"/>
          <p14:tracePt t="40162" x="2300288" y="4508500"/>
          <p14:tracePt t="40162" x="2300288" y="4519613"/>
          <p14:tracePt t="40170" x="2289175" y="4532313"/>
          <p14:tracePt t="40176" x="2289175" y="4543425"/>
          <p14:tracePt t="40191" x="2289175" y="4556125"/>
          <p14:tracePt t="40195" x="2289175" y="4579938"/>
          <p14:tracePt t="40198" x="2289175" y="4592638"/>
          <p14:tracePt t="40209" x="2276475" y="4603750"/>
          <p14:tracePt t="40214" x="2276475" y="4616450"/>
          <p14:tracePt t="40225" x="2265363" y="4616450"/>
          <p14:tracePt t="40227" x="2265363" y="4627563"/>
          <p14:tracePt t="40228" x="2265363" y="4640263"/>
          <p14:tracePt t="40231" x="2265363" y="4651375"/>
          <p14:tracePt t="40243" x="2252663" y="4664075"/>
          <p14:tracePt t="40247" x="2252663" y="4675188"/>
          <p14:tracePt t="40261" x="2241550" y="4675188"/>
          <p14:tracePt t="40261" x="2241550" y="4687888"/>
          <p14:tracePt t="40266" x="2241550" y="4699000"/>
          <p14:tracePt t="40291" x="2241550" y="4711700"/>
          <p14:tracePt t="40294" x="2228850" y="4711700"/>
          <p14:tracePt t="40295" x="2228850" y="4722813"/>
          <p14:tracePt t="40314" x="2228850" y="4735513"/>
          <p14:tracePt t="40318" x="2217738" y="4735513"/>
          <p14:tracePt t="40330" x="2217738" y="4746625"/>
          <p14:tracePt t="40350" x="2217738" y="4759325"/>
          <p14:tracePt t="40361" x="2217738" y="4770438"/>
          <p14:tracePt t="40362" x="2205038" y="4770438"/>
          <p14:tracePt t="40370" x="2205038" y="4783138"/>
          <p14:tracePt t="40378" x="2205038" y="4794250"/>
          <p14:tracePt t="40382" x="2193925" y="4794250"/>
          <p14:tracePt t="40386" x="2193925" y="4806950"/>
          <p14:tracePt t="40398" x="2193925" y="4818063"/>
          <p14:tracePt t="40408" x="2193925" y="4830763"/>
          <p14:tracePt t="40411" x="2181225" y="4841875"/>
          <p14:tracePt t="40427" x="2181225" y="4854575"/>
          <p14:tracePt t="40428" x="2170113" y="4865688"/>
          <p14:tracePt t="40431" x="2170113" y="4878388"/>
          <p14:tracePt t="40442" x="2157413" y="4878388"/>
          <p14:tracePt t="40443" x="2157413" y="4889500"/>
          <p14:tracePt t="40443" x="2157413" y="4902200"/>
          <p14:tracePt t="40447" x="2157413" y="4913313"/>
          <p14:tracePt t="40458" x="2146300" y="4926013"/>
          <p14:tracePt t="40461" x="2133600" y="4937125"/>
          <p14:tracePt t="40462" x="2122488" y="4960938"/>
          <p14:tracePt t="40466" x="2109788" y="4984750"/>
          <p14:tracePt t="40475" x="2109788" y="4997450"/>
          <p14:tracePt t="40477" x="2098675" y="5021263"/>
          <p14:tracePt t="40478" x="2085975" y="5033963"/>
          <p14:tracePt t="40491" x="2085975" y="5045075"/>
          <p14:tracePt t="40494" x="2074863" y="5057775"/>
          <p14:tracePt t="40495" x="2062163" y="5068888"/>
          <p14:tracePt t="40499" x="2062163" y="5081588"/>
          <p14:tracePt t="40510" x="2051050" y="5092700"/>
          <p14:tracePt t="40510" x="2038350" y="5092700"/>
          <p14:tracePt t="40514" x="2038350" y="5105400"/>
          <p14:tracePt t="40530" x="2038350" y="5116513"/>
          <p14:tracePt t="40570" x="2027238" y="5116513"/>
          <p14:tracePt t="40578" x="2027238" y="5129213"/>
          <p14:tracePt t="40638" x="2014538" y="5129213"/>
          <p14:tracePt t="40650" x="2003425" y="5129213"/>
          <p14:tracePt t="40661" x="1990725" y="5129213"/>
          <p14:tracePt t="40675" x="1979613" y="5129213"/>
          <p14:tracePt t="40679" x="1966913" y="5129213"/>
          <p14:tracePt t="40694" x="1955800" y="5116513"/>
          <p14:tracePt t="40698" x="1943100" y="5105400"/>
          <p14:tracePt t="40708" x="1931988" y="5105400"/>
          <p14:tracePt t="40709" x="1919288" y="5105400"/>
          <p14:tracePt t="40710" x="1908175" y="5105400"/>
          <p14:tracePt t="40714" x="1908175" y="5092700"/>
          <p14:tracePt t="40725" x="1884363" y="5092700"/>
          <p14:tracePt t="40727" x="1836738" y="5081588"/>
          <p14:tracePt t="40728" x="1811338" y="5081588"/>
          <p14:tracePt t="40731" x="1763713" y="5068888"/>
          <p14:tracePt t="40741" x="1728788" y="5057775"/>
          <p14:tracePt t="40743" x="1633538" y="5057775"/>
          <p14:tracePt t="40747" x="1562100" y="5045075"/>
          <p14:tracePt t="40758" x="1514475" y="5045075"/>
          <p14:tracePt t="40761" x="1454150" y="5021263"/>
          <p14:tracePt t="40762" x="1406525" y="5021263"/>
          <p14:tracePt t="40762" x="1382713" y="5021263"/>
          <p14:tracePt t="40766" x="1335088" y="5021263"/>
          <p14:tracePt t="40775" x="1311275" y="5021263"/>
          <p14:tracePt t="40777" x="1300163" y="5021263"/>
          <p14:tracePt t="40778" x="1276350" y="5021263"/>
          <p14:tracePt t="40791" x="1263650" y="5021263"/>
          <p14:tracePt t="40794" x="1239838" y="5021263"/>
          <p14:tracePt t="40798" x="1228725" y="5021263"/>
          <p14:tracePt t="40808" x="1216025" y="5021263"/>
          <p14:tracePt t="40811" x="1203325" y="5021263"/>
          <p14:tracePt t="40825" x="1192213" y="5021263"/>
          <p14:tracePt t="40827" x="1179513" y="5021263"/>
          <p14:tracePt t="40834" x="1168400" y="5021263"/>
          <p14:tracePt t="40843" x="1168400" y="5033963"/>
          <p14:tracePt t="40859" x="1155700" y="5033963"/>
          <p14:tracePt t="40882" x="1144588" y="5033963"/>
          <p14:tracePt t="40886" x="1144588" y="5045075"/>
          <p14:tracePt t="40890" x="1131888" y="5045075"/>
          <p14:tracePt t="40898" x="1131888" y="5057775"/>
          <p14:tracePt t="40906" x="1120775" y="5057775"/>
          <p14:tracePt t="40914" x="1108075" y="5057775"/>
          <p14:tracePt t="40927" x="1096963" y="5068888"/>
          <p14:tracePt t="40934" x="1084263" y="5068888"/>
          <p14:tracePt t="40943" x="1073150" y="5068888"/>
          <p14:tracePt t="40961" x="1060450" y="5081588"/>
          <p14:tracePt t="40961" x="1049338" y="5081588"/>
          <p14:tracePt t="40962" x="1036638" y="5081588"/>
          <p14:tracePt t="40970" x="1025525" y="5081588"/>
          <p14:tracePt t="40976" x="1012825" y="5081588"/>
          <p14:tracePt t="40991" x="1001713" y="5081588"/>
          <p14:tracePt t="40995" x="989013" y="5081588"/>
          <p14:tracePt t="41128" x="1001713" y="5081588"/>
          <p14:tracePt t="41136" x="1012825" y="5081588"/>
          <p14:tracePt t="41142" x="1025525" y="5081588"/>
          <p14:tracePt t="41147" x="1036638" y="5081588"/>
          <p14:tracePt t="41159" x="1049338" y="5081588"/>
          <p14:tracePt t="41160" x="1060450" y="5081588"/>
          <p14:tracePt t="41175" x="1073150" y="5081588"/>
          <p14:tracePt t="41179" x="1084263" y="5081588"/>
          <p14:tracePt t="41186" x="1096963" y="5081588"/>
          <p14:tracePt t="41202" x="1108075" y="5081588"/>
          <p14:tracePt t="41215" x="1120775" y="5068888"/>
          <p14:tracePt t="41233" x="1131888" y="5068888"/>
          <p14:tracePt t="41236" x="1131888" y="5057775"/>
          <p14:tracePt t="41378" x="1144588" y="5057775"/>
          <p14:tracePt t="41383" x="1144588" y="5045075"/>
          <p14:tracePt t="41387" x="1155700" y="5045075"/>
          <p14:tracePt t="41400" x="1168400" y="5045075"/>
          <p14:tracePt t="41400" x="1179513" y="5045075"/>
          <p14:tracePt t="41404" x="1203325" y="5045075"/>
          <p14:tracePt t="41415" x="1216025" y="5033963"/>
          <p14:tracePt t="41418" x="1239838" y="5033963"/>
          <p14:tracePt t="41419" x="1335088" y="5008563"/>
          <p14:tracePt t="41424" x="1371600" y="5008563"/>
          <p14:tracePt t="41434" x="1490663" y="4984750"/>
          <p14:tracePt t="41435" x="1633538" y="4973638"/>
          <p14:tracePt t="41436" x="1800225" y="4973638"/>
          <p14:tracePt t="41441" x="1990725" y="4949825"/>
          <p14:tracePt t="41451" x="2133600" y="4937125"/>
          <p14:tracePt t="41454" x="2289175" y="4913313"/>
          <p14:tracePt t="41455" x="2598738" y="4902200"/>
          <p14:tracePt t="41459" x="2741613" y="4902200"/>
          <p14:tracePt t="41467" x="2908300" y="4902200"/>
          <p14:tracePt t="41470" x="3040063" y="4902200"/>
          <p14:tracePt t="41471" x="3206750" y="4902200"/>
          <p14:tracePt t="41484" x="3349625" y="4902200"/>
          <p14:tracePt t="41487" x="3611563" y="4865688"/>
          <p14:tracePt t="41488" x="3719513" y="4854575"/>
          <p14:tracePt t="41492" x="3838575" y="4830763"/>
          <p14:tracePt t="41500" x="3957638" y="4818063"/>
          <p14:tracePt t="41502" x="4052888" y="4794250"/>
          <p14:tracePt t="41502" x="4124325" y="4783138"/>
          <p14:tracePt t="41506" x="4208463" y="4783138"/>
          <p14:tracePt t="41516" x="4256088" y="4770438"/>
          <p14:tracePt t="41519" x="4303713" y="4759325"/>
          <p14:tracePt t="41520" x="4351338" y="4759325"/>
          <p14:tracePt t="41524" x="4375150" y="4759325"/>
          <p14:tracePt t="41534" x="4387850" y="4759325"/>
          <p14:tracePt t="41535" x="4398963" y="4746625"/>
          <p14:tracePt t="41550" x="4411663" y="4746625"/>
          <p14:tracePt t="41555" x="4422775" y="4746625"/>
          <p14:tracePt t="41589" x="4422775" y="4735513"/>
          <p14:tracePt t="41602" x="4435475" y="4735513"/>
          <p14:tracePt t="41606" x="4435475" y="4722813"/>
          <p14:tracePt t="41654" x="4446588" y="4722813"/>
          <p14:tracePt t="41658" x="4446588" y="4711700"/>
          <p14:tracePt t="41668" x="4459288" y="4711700"/>
          <p14:tracePt t="41671" x="4459288" y="4699000"/>
          <p14:tracePt t="41684" x="4470400" y="4699000"/>
          <p14:tracePt t="41687" x="4483100" y="4699000"/>
          <p14:tracePt t="41688" x="4483100" y="4687888"/>
          <p14:tracePt t="41691" x="4506913" y="4687888"/>
          <p14:tracePt t="41700" x="4530725" y="4675188"/>
          <p14:tracePt t="41702" x="4541838" y="4664075"/>
          <p14:tracePt t="41702" x="4554538" y="4664075"/>
          <p14:tracePt t="41716" x="4565650" y="4651375"/>
          <p14:tracePt t="41720" x="4578350" y="4640263"/>
          <p14:tracePt t="41735" x="4578350" y="4627563"/>
          <p14:tracePt t="41802" x="4578350" y="4616450"/>
          <p14:tracePt t="41814" x="4565650" y="4603750"/>
          <p14:tracePt t="41822" x="4554538" y="4592638"/>
          <p14:tracePt t="41827" x="4541838" y="4592638"/>
          <p14:tracePt t="41834" x="4518025" y="4579938"/>
          <p14:tracePt t="41839" x="4459288" y="4567238"/>
          <p14:tracePt t="41850" x="4411663" y="4556125"/>
          <p14:tracePt t="41851" x="4364038" y="4532313"/>
          <p14:tracePt t="41852" x="4340225" y="4519613"/>
          <p14:tracePt t="41856" x="4303713" y="4508500"/>
          <p14:tracePt t="41866" x="4279900" y="4508500"/>
          <p14:tracePt t="41870" x="4232275" y="4508500"/>
          <p14:tracePt t="41870" x="4160838" y="4484688"/>
          <p14:tracePt t="41874" x="4124325" y="4471988"/>
          <p14:tracePt t="41883" x="4052888" y="4471988"/>
          <p14:tracePt t="41884" x="3957638" y="4460875"/>
          <p14:tracePt t="41887" x="3886200" y="4460875"/>
          <p14:tracePt t="41900" x="3838575" y="4460875"/>
          <p14:tracePt t="41903" x="3827463" y="4460875"/>
          <p14:tracePt t="41903" x="3814763" y="4460875"/>
          <p14:tracePt t="41906" x="3803650" y="4460875"/>
          <p14:tracePt t="41917" x="3790950" y="4460875"/>
          <p14:tracePt t="41918" x="3779838" y="4460875"/>
          <p14:tracePt t="41922" x="3767138" y="4460875"/>
          <p14:tracePt t="41936" x="3756025" y="4460875"/>
          <p14:tracePt t="41937" x="3743325" y="4460875"/>
          <p14:tracePt t="41951" x="3732213" y="4460875"/>
          <p14:tracePt t="42043" x="3719513" y="4460875"/>
          <p14:tracePt t="42054" x="3719513" y="4471988"/>
          <p14:tracePt t="42070" x="3708400" y="4484688"/>
          <p14:tracePt t="42078" x="3708400" y="4495800"/>
          <p14:tracePt t="42082" x="3695700" y="4495800"/>
          <p14:tracePt t="42089" x="3684588" y="4508500"/>
          <p14:tracePt t="42092" x="3684588" y="4519613"/>
          <p14:tracePt t="42102" x="3660775" y="4532313"/>
          <p14:tracePt t="42103" x="3587750" y="4543425"/>
          <p14:tracePt t="42104" x="3492500" y="4567238"/>
          <p14:tracePt t="42109" x="3373438" y="4592638"/>
          <p14:tracePt t="42118" x="3267075" y="4603750"/>
          <p14:tracePt t="42121" x="3148013" y="4627563"/>
          <p14:tracePt t="42122" x="3027363" y="4640263"/>
          <p14:tracePt t="42122" x="2932113" y="4640263"/>
          <p14:tracePt t="42126" x="2813050" y="4651375"/>
          <p14:tracePt t="42134" x="2754313" y="4675188"/>
          <p14:tracePt t="42138" x="2659063" y="4687888"/>
          <p14:tracePt t="42138" x="2611438" y="4687888"/>
          <p14:tracePt t="42151" x="2540000" y="4699000"/>
          <p14:tracePt t="42154" x="2503488" y="4711700"/>
          <p14:tracePt t="42155" x="2479675" y="4711700"/>
          <p14:tracePt t="42159" x="2468563" y="4711700"/>
          <p14:tracePt t="42168" x="2468563" y="4722813"/>
          <p14:tracePt t="42169" x="2455863" y="4722813"/>
          <p14:tracePt t="42360" x="2444750" y="4722813"/>
          <p14:tracePt t="42374" x="2432050" y="4722813"/>
          <p14:tracePt t="42386" x="2419350" y="4735513"/>
          <p14:tracePt t="42398" x="2408238" y="4735513"/>
          <p14:tracePt t="42403" x="2395538" y="4735513"/>
          <p14:tracePt t="42407" x="2384425" y="4735513"/>
          <p14:tracePt t="42415" x="2360613" y="4746625"/>
          <p14:tracePt t="42430" x="2347913" y="4746625"/>
          <p14:tracePt t="42433" x="2276475" y="4759325"/>
          <p14:tracePt t="42434" x="2265363" y="4759325"/>
          <p14:tracePt t="42434" x="2241550" y="4770438"/>
          <p14:tracePt t="42439" x="2193925" y="4770438"/>
          <p14:tracePt t="42446" x="2146300" y="4770438"/>
          <p14:tracePt t="42449" x="2122488" y="4770438"/>
          <p14:tracePt t="42463" x="2085975" y="4770438"/>
          <p14:tracePt t="42466" x="2014538" y="4783138"/>
          <p14:tracePt t="42467" x="1979613" y="4783138"/>
          <p14:tracePt t="42471" x="1955800" y="4783138"/>
          <p14:tracePt t="42479" x="1943100" y="4794250"/>
          <p14:tracePt t="42481" x="1931988" y="4794250"/>
          <p14:tracePt t="42485" x="1919288" y="4794250"/>
          <p14:tracePt t="42497" x="1908175" y="4794250"/>
          <p14:tracePt t="42500" x="1895475" y="4794250"/>
          <p14:tracePt t="42503" x="1884363" y="4794250"/>
          <p14:tracePt t="42512" x="1884363" y="4806950"/>
          <p14:tracePt t="42518" x="1871663" y="4818063"/>
          <p14:tracePt t="42532" x="1860550" y="4818063"/>
          <p14:tracePt t="42535" x="1860550" y="4830763"/>
          <p14:tracePt t="42546" x="1847850" y="4830763"/>
          <p14:tracePt t="42547" x="1836738" y="4830763"/>
          <p14:tracePt t="42554" x="1824038" y="4841875"/>
          <p14:tracePt t="42562" x="1811338" y="4841875"/>
          <p14:tracePt t="42570" x="1811338" y="4854575"/>
          <p14:tracePt t="42579" x="1800225" y="4854575"/>
          <p14:tracePt t="42586" x="1787525" y="4854575"/>
          <p14:tracePt t="42602" x="1776413" y="4854575"/>
          <p14:tracePt t="42780" x="1763713" y="4865688"/>
          <p14:tracePt t="42788" x="1752600" y="4865688"/>
          <p14:tracePt t="42800" x="1739900" y="4878388"/>
          <p14:tracePt t="42813" x="1728788" y="4878388"/>
          <p14:tracePt t="42815" x="1716088" y="4889500"/>
          <p14:tracePt t="42820" x="1704975" y="4889500"/>
          <p14:tracePt t="42831" x="1681163" y="4902200"/>
          <p14:tracePt t="42842" x="1668463" y="4902200"/>
          <p14:tracePt t="42844" x="1657350" y="4913313"/>
          <p14:tracePt t="42848" x="1644650" y="4913313"/>
          <p14:tracePt t="42862" x="1633538" y="4913313"/>
          <p14:tracePt t="42863" x="1620838" y="4926013"/>
          <p14:tracePt t="42876" x="1609725" y="4926013"/>
          <p14:tracePt t="42879" x="1597025" y="4937125"/>
          <p14:tracePt t="42896" x="1585913" y="4937125"/>
          <p14:tracePt t="42908" x="1573213" y="4949825"/>
          <p14:tracePt t="42914" x="1562100" y="4949825"/>
          <p14:tracePt t="42926" x="1562100" y="4960938"/>
          <p14:tracePt t="42929" x="1549400" y="4960938"/>
          <p14:tracePt t="42943" x="1538288" y="4960938"/>
          <p14:tracePt t="42943" x="1538288" y="4973638"/>
          <p14:tracePt t="42946" x="1525588" y="4973638"/>
          <p14:tracePt t="42958" x="1514475" y="4973638"/>
          <p14:tracePt t="42962" x="1514475" y="4984750"/>
          <p14:tracePt t="42962" x="1501775" y="4984750"/>
          <p14:tracePt t="42970" x="1490663" y="4997450"/>
          <p14:tracePt t="42982" x="1477963" y="5008563"/>
          <p14:tracePt t="42995" x="1466850" y="5008563"/>
          <p14:tracePt t="42998" x="1466850" y="5021263"/>
          <p14:tracePt t="43009" x="1454150" y="5021263"/>
          <p14:tracePt t="43014" x="1454150" y="5033963"/>
          <p14:tracePt t="43029" x="1443038" y="5033963"/>
          <p14:tracePt t="43199" x="1443038" y="5045075"/>
          <p14:tracePt t="43203" x="1430338" y="5045075"/>
          <p14:tracePt t="43207" x="1430338" y="5057775"/>
          <p14:tracePt t="43214" x="1419225" y="5057775"/>
          <p14:tracePt t="43234" x="1406525" y="5057775"/>
          <p14:tracePt t="43714" x="1419225" y="5057775"/>
          <p14:tracePt t="43730" x="1430338" y="5057775"/>
          <p14:tracePt t="43738" x="1443038" y="5057775"/>
          <p14:tracePt t="43746" x="1454150" y="5045075"/>
          <p14:tracePt t="43754" x="1466850" y="5045075"/>
          <p14:tracePt t="43766" x="1477963" y="5045075"/>
          <p14:tracePt t="43778" x="1477963" y="5033963"/>
          <p14:tracePt t="43781" x="1490663" y="5033963"/>
          <p14:tracePt t="43782" x="1501775" y="5033963"/>
          <p14:tracePt t="43782" x="1514475" y="5033963"/>
          <p14:tracePt t="43795" x="1514475" y="5021263"/>
          <p14:tracePt t="43800" x="1525588" y="5021263"/>
          <p14:tracePt t="43817" x="1538288" y="5021263"/>
          <p14:tracePt t="43830" x="1549400" y="5021263"/>
          <p14:tracePt t="43830" x="1549400" y="5008563"/>
          <p14:tracePt t="43838" x="1562100" y="5008563"/>
          <p14:tracePt t="44062" x="1562100" y="5021263"/>
          <p14:tracePt t="44066" x="1573213" y="5021263"/>
          <p14:tracePt t="44072" x="1573213" y="5033963"/>
          <p14:tracePt t="44092" x="1573213" y="5057775"/>
          <p14:tracePt t="44095" x="1585913" y="5057775"/>
          <p14:tracePt t="44102" x="1597025" y="5068888"/>
          <p14:tracePt t="44110" x="1597025" y="5081588"/>
          <p14:tracePt t="44117" x="1597025" y="5092700"/>
          <p14:tracePt t="44131" x="1609725" y="5105400"/>
          <p14:tracePt t="44132" x="1609725" y="5116513"/>
          <p14:tracePt t="44152" x="1620838" y="5116513"/>
          <p14:tracePt t="44163" x="1620838" y="5129213"/>
          <p14:tracePt t="44194" x="1620838" y="5140325"/>
          <p14:tracePt t="44214" x="1620838" y="5153025"/>
          <p14:tracePt t="44227" x="1620838" y="5164138"/>
          <p14:tracePt t="44242" x="1620838" y="5176838"/>
          <p14:tracePt t="44254" x="1620838" y="5187950"/>
          <p14:tracePt t="44270" x="1620838" y="5200650"/>
          <p14:tracePt t="44280" x="1620838" y="5211763"/>
          <p14:tracePt t="44298" x="1620838" y="5224463"/>
          <p14:tracePt t="44315" x="1620838" y="5235575"/>
          <p14:tracePt t="44346" x="1620838" y="5248275"/>
          <p14:tracePt t="44374" x="1620838" y="5259388"/>
          <p14:tracePt t="44398" x="1620838" y="5272088"/>
          <p14:tracePt t="44426" x="1609725" y="5283200"/>
          <p14:tracePt t="44434" x="1609725" y="5295900"/>
          <p14:tracePt t="44438" x="1597025" y="5295900"/>
          <p14:tracePt t="44452" x="1597025" y="5307013"/>
          <p14:tracePt t="44463" x="1597025" y="5319713"/>
          <p14:tracePt t="44468" x="1585913" y="5330825"/>
          <p14:tracePt t="44484" x="1585913" y="5343525"/>
          <p14:tracePt t="44515" x="1573213" y="5343525"/>
          <p14:tracePt t="44526" x="1573213" y="5354638"/>
          <p14:tracePt t="44703" x="1585913" y="5343525"/>
          <p14:tracePt t="44722" x="1597025" y="5330825"/>
          <p14:tracePt t="44732" x="1597025" y="5319713"/>
          <p14:tracePt t="44752" x="1609725" y="5319713"/>
          <p14:tracePt t="44795" x="1609725" y="5307013"/>
          <p14:tracePt t="44878" x="1620838" y="5295900"/>
          <p14:tracePt t="44900" x="1620838" y="5283200"/>
          <p14:tracePt t="44910" x="1620838" y="5272088"/>
          <p14:tracePt t="44926" x="1620838" y="5259388"/>
          <p14:tracePt t="44938" x="1620838" y="5248275"/>
          <p14:tracePt t="44958" x="1620838" y="5235575"/>
          <p14:tracePt t="44976" x="1620838" y="5224463"/>
          <p14:tracePt t="45006" x="1620838" y="5211763"/>
          <p14:tracePt t="45406" x="1633538" y="5211763"/>
          <p14:tracePt t="45414" x="1644650" y="5211763"/>
          <p14:tracePt t="45426" x="1657350" y="5211763"/>
          <p14:tracePt t="45436" x="1668463" y="5211763"/>
          <p14:tracePt t="45446" x="1681163" y="5211763"/>
          <p14:tracePt t="45470" x="1692275" y="5211763"/>
          <p14:tracePt t="45491" x="1704975" y="5211763"/>
          <p14:tracePt t="45554" x="1692275" y="5200650"/>
          <p14:tracePt t="45559" x="1692275" y="5187950"/>
          <p14:tracePt t="45566" x="1681163" y="5176838"/>
          <p14:tracePt t="45571" x="1668463" y="5164138"/>
          <p14:tracePt t="45579" x="1668463" y="5153025"/>
          <p14:tracePt t="45582" x="1657350" y="5140325"/>
          <p14:tracePt t="45583" x="1644650" y="5140325"/>
          <p14:tracePt t="45597" x="1644650" y="5129213"/>
          <p14:tracePt t="45600" x="1620838" y="5105400"/>
          <p14:tracePt t="45600" x="1620838" y="5092700"/>
          <p14:tracePt t="45604" x="1585913" y="5057775"/>
          <p14:tracePt t="45613" x="1573213" y="5045075"/>
          <p14:tracePt t="45615" x="1514475" y="4997450"/>
          <p14:tracePt t="45615" x="1466850" y="4949825"/>
          <p14:tracePt t="45616" x="1430338" y="4913313"/>
          <p14:tracePt t="45623" x="1382713" y="4889500"/>
          <p14:tracePt t="45630" x="1323975" y="4841875"/>
          <p14:tracePt t="45633" x="1311275" y="4830763"/>
          <p14:tracePt t="45634" x="1263650" y="4806950"/>
          <p14:tracePt t="45639" x="1239838" y="4806950"/>
          <p14:tracePt t="45647" x="1216025" y="4794250"/>
          <p14:tracePt t="45648" x="1203325" y="4783138"/>
          <p14:tracePt t="45652" x="1192213" y="4770438"/>
          <p14:tracePt t="45662" x="1179513" y="4770438"/>
          <p14:tracePt t="45666" x="1168400" y="4759325"/>
          <p14:tracePt t="45680" x="1155700" y="4759325"/>
          <p14:tracePt t="45682" x="1155700" y="4746625"/>
          <p14:tracePt t="45805" x="1144588" y="4746625"/>
          <p14:tracePt t="45816" x="1131888" y="4746625"/>
          <p14:tracePt t="45831" x="1131888" y="4759325"/>
          <p14:tracePt t="45840" x="1131888" y="4770438"/>
          <p14:tracePt t="45854" x="1131888" y="4783138"/>
          <p14:tracePt t="45865" x="1131888" y="4794250"/>
          <p14:tracePt t="45872" x="1131888" y="4806950"/>
          <p14:tracePt t="45881" x="1131888" y="4818063"/>
          <p14:tracePt t="45886" x="1131888" y="4830763"/>
          <p14:tracePt t="45898" x="1144588" y="4830763"/>
          <p14:tracePt t="45899" x="1144588" y="4854575"/>
          <p14:tracePt t="45904" x="1155700" y="4878388"/>
          <p14:tracePt t="45917" x="1168400" y="4889500"/>
          <p14:tracePt t="45918" x="1168400" y="4902200"/>
          <p14:tracePt t="45921" x="1168400" y="4913313"/>
          <p14:tracePt t="45930" x="1179513" y="4913313"/>
          <p14:tracePt t="45932" x="1192213" y="4926013"/>
          <p14:tracePt t="45932" x="1192213" y="4937125"/>
          <p14:tracePt t="45936" x="1203325" y="4937125"/>
          <p14:tracePt t="45947" x="1216025" y="4937125"/>
          <p14:tracePt t="45950" x="1216025" y="4949825"/>
          <p14:tracePt t="45953" x="1228725" y="4960938"/>
          <p14:tracePt t="45965" x="1239838" y="4960938"/>
          <p14:tracePt t="45980" x="1252538" y="4973638"/>
          <p14:tracePt t="45981" x="1263650" y="4973638"/>
          <p14:tracePt t="45986" x="1263650" y="4984750"/>
          <p14:tracePt t="46000" x="1276350" y="4984750"/>
          <p14:tracePt t="46024" x="1287463" y="4984750"/>
          <p14:tracePt t="46029" x="1287463" y="4997450"/>
          <p14:tracePt t="46036" x="1300163" y="4997450"/>
          <p14:tracePt t="46052" x="1300163" y="5008563"/>
          <p14:tracePt t="46060" x="1300163" y="5021263"/>
          <p14:tracePt t="46065" x="1311275" y="5021263"/>
          <p14:tracePt t="46076" x="1311275" y="5033963"/>
          <p14:tracePt t="46083" x="1323975" y="5033963"/>
          <p14:tracePt t="46088" x="1323975" y="5045075"/>
          <p14:tracePt t="46099" x="1335088" y="5045075"/>
          <p14:tracePt t="46104" x="1335088" y="5057775"/>
          <p14:tracePt t="46108" x="1347788" y="5057775"/>
          <p14:tracePt t="46117" x="1347788" y="5068888"/>
          <p14:tracePt t="46128" x="1358900" y="5068888"/>
          <p14:tracePt t="46132" x="1358900" y="5081588"/>
          <p14:tracePt t="46136" x="1371600" y="5081588"/>
          <p14:tracePt t="46150" x="1382713" y="5092700"/>
          <p14:tracePt t="46153" x="1395413" y="5092700"/>
          <p14:tracePt t="46165" x="1406525" y="5105400"/>
          <p14:tracePt t="46172" x="1406525" y="5116513"/>
          <p14:tracePt t="46184" x="1419225" y="5116513"/>
          <p14:tracePt t="46197" x="1430338" y="5116513"/>
          <p14:tracePt t="46198" x="1443038" y="5129213"/>
          <p14:tracePt t="46214" x="1454150" y="5140325"/>
          <p14:tracePt t="46217" x="1466850" y="5140325"/>
          <p14:tracePt t="46220" x="1477963" y="5153025"/>
          <p14:tracePt t="46231" x="1490663" y="5153025"/>
          <p14:tracePt t="46232" x="1501775" y="5153025"/>
          <p14:tracePt t="46236" x="1514475" y="5153025"/>
          <p14:tracePt t="46247" x="1525588" y="5164138"/>
          <p14:tracePt t="46250" x="1538288" y="5164138"/>
          <p14:tracePt t="46253" x="1549400" y="5164138"/>
          <p14:tracePt t="46264" x="1549400" y="5176838"/>
          <p14:tracePt t="46265" x="1562100" y="5176838"/>
          <p14:tracePt t="46272" x="1573213" y="5176838"/>
          <p14:tracePt t="46286" x="1585913" y="5176838"/>
          <p14:tracePt t="46477" x="1597025" y="5176838"/>
          <p14:tracePt t="46488" x="1609725" y="5176838"/>
          <p14:tracePt t="46500" x="1620838" y="5176838"/>
          <p14:tracePt t="46509" x="1633538" y="5176838"/>
          <p14:tracePt t="46513" x="1644650" y="5176838"/>
          <p14:tracePt t="46517" x="1657350" y="5176838"/>
          <p14:tracePt t="46525" x="1668463" y="5176838"/>
          <p14:tracePt t="46540" x="1681163" y="5176838"/>
          <p14:tracePt t="46543" x="1692275" y="5176838"/>
          <p14:tracePt t="46544" x="1704975" y="5176838"/>
          <p14:tracePt t="46544" x="1716088" y="5176838"/>
          <p14:tracePt t="46728" x="1728788" y="5176838"/>
          <p14:tracePt t="46736" x="1739900" y="5176838"/>
          <p14:tracePt t="46748" x="1752600" y="5176838"/>
          <p14:tracePt t="46758" x="1763713" y="5176838"/>
          <p14:tracePt t="46765" x="1776413" y="5176838"/>
          <p14:tracePt t="46773" x="1776413" y="5164138"/>
          <p14:tracePt t="46779" x="1787525" y="5164138"/>
          <p14:tracePt t="46796" x="1787525" y="5153025"/>
          <p14:tracePt t="46797" x="1800225" y="5140325"/>
          <p14:tracePt t="46797" x="1811338" y="5140325"/>
          <p14:tracePt t="46801" x="1824038" y="5140325"/>
          <p14:tracePt t="46812" x="1824038" y="5129213"/>
          <p14:tracePt t="46816" x="1836738" y="5129213"/>
          <p14:tracePt t="46820" x="1836738" y="5116513"/>
          <p14:tracePt t="46829" x="1847850" y="5116513"/>
          <p14:tracePt t="46832" x="1860550" y="5116513"/>
          <p14:tracePt t="46846" x="1871663" y="5116513"/>
          <p14:tracePt t="46849" x="1884363" y="5116513"/>
          <p14:tracePt t="46854" x="1884363" y="5105400"/>
          <p14:tracePt t="46862" x="1895475" y="5105400"/>
          <p14:tracePt t="46864" x="1908175" y="5105400"/>
          <p14:tracePt t="46872" x="1919288" y="5092700"/>
          <p14:tracePt t="46884" x="1943100" y="5092700"/>
          <p14:tracePt t="46896" x="1955800" y="5092700"/>
          <p14:tracePt t="46900" x="1966913" y="5092700"/>
          <p14:tracePt t="46912" x="1979613" y="5092700"/>
          <p14:tracePt t="46917" x="1990725" y="5092700"/>
          <p14:tracePt t="46928" x="2003425" y="5092700"/>
          <p14:tracePt t="46930" x="2014538" y="5092700"/>
          <p14:tracePt t="46945" x="2027238" y="5092700"/>
          <p14:tracePt t="46948" x="2038350" y="5092700"/>
          <p14:tracePt t="46952" x="2051050" y="5092700"/>
          <p14:tracePt t="46962" x="2062163" y="5092700"/>
          <p14:tracePt t="46965" x="2074863" y="5092700"/>
          <p14:tracePt t="46981" x="2098675" y="5081588"/>
          <p14:tracePt t="46982" x="2109788" y="5081588"/>
          <p14:tracePt t="46995" x="2122488" y="5068888"/>
          <p14:tracePt t="46998" x="2133600" y="5068888"/>
          <p14:tracePt t="47012" x="2146300" y="5068888"/>
          <p14:tracePt t="47015" x="2157413" y="5068888"/>
          <p14:tracePt t="47015" x="2170113" y="5057775"/>
          <p14:tracePt t="47016" x="2181225" y="5057775"/>
          <p14:tracePt t="47020" x="2193925" y="5057775"/>
          <p14:tracePt t="47029" x="2217738" y="5057775"/>
          <p14:tracePt t="47031" x="2241550" y="5057775"/>
          <p14:tracePt t="47045" x="2265363" y="5057775"/>
          <p14:tracePt t="47048" x="2371725" y="5033963"/>
          <p14:tracePt t="47049" x="2395538" y="5021263"/>
          <p14:tracePt t="47053" x="2492375" y="5008563"/>
          <p14:tracePt t="47062" x="2563813" y="5008563"/>
          <p14:tracePt t="47063" x="2622550" y="4997450"/>
          <p14:tracePt t="47066" x="2670175" y="4997450"/>
          <p14:tracePt t="47078" x="2693988" y="4984750"/>
          <p14:tracePt t="47081" x="2717800" y="4984750"/>
          <p14:tracePt t="47085" x="2730500" y="4984750"/>
          <p14:tracePt t="47095" x="2741613" y="4984750"/>
          <p14:tracePt t="47096" x="2754313" y="4984750"/>
          <p14:tracePt t="47104" x="2765425" y="4984750"/>
          <p14:tracePt t="47116" x="2778125" y="4984750"/>
          <p14:tracePt t="47132" x="2789238" y="4984750"/>
          <p14:tracePt t="47140" x="2801938" y="4984750"/>
          <p14:tracePt t="47148" x="2801938" y="4973638"/>
          <p14:tracePt t="47152" x="2813050" y="4973638"/>
          <p14:tracePt t="47162" x="2825750" y="4973638"/>
          <p14:tracePt t="47178" x="2836863" y="4973638"/>
          <p14:tracePt t="47181" x="2849563" y="4960938"/>
          <p14:tracePt t="47182" x="2860675" y="4960938"/>
          <p14:tracePt t="47185" x="2884488" y="4960938"/>
          <p14:tracePt t="47196" x="2908300" y="4960938"/>
          <p14:tracePt t="47197" x="2932113" y="4949825"/>
          <p14:tracePt t="47200" x="2955925" y="4949825"/>
          <p14:tracePt t="47212" x="2979738" y="4949825"/>
          <p14:tracePt t="47214" x="2992438" y="4949825"/>
          <p14:tracePt t="47215" x="3040063" y="4937125"/>
          <p14:tracePt t="47216" x="3063875" y="4937125"/>
          <p14:tracePt t="47220" x="3087688" y="4926013"/>
          <p14:tracePt t="47228" x="3111500" y="4926013"/>
          <p14:tracePt t="47245" x="3135313" y="4926013"/>
          <p14:tracePt t="47248" x="3182938" y="4926013"/>
          <p14:tracePt t="47248" x="3195638" y="4913313"/>
          <p14:tracePt t="47252" x="3206750" y="4913313"/>
          <p14:tracePt t="47261" x="3219450" y="4902200"/>
          <p14:tracePt t="47262" x="3230563" y="4902200"/>
          <p14:tracePt t="47278" x="3243263" y="4889500"/>
          <p14:tracePt t="47281" x="3254375" y="4878388"/>
          <p14:tracePt t="47282" x="3267075" y="4878388"/>
          <p14:tracePt t="47285" x="3267075" y="4865688"/>
          <p14:tracePt t="47296" x="3278188" y="4865688"/>
          <p14:tracePt t="47296" x="3278188" y="4854575"/>
          <p14:tracePt t="47309" x="3290888" y="4854575"/>
          <p14:tracePt t="47315" x="3290888" y="4841875"/>
          <p14:tracePt t="47320" x="3290888" y="4830763"/>
          <p14:tracePt t="47330" x="3302000" y="4830763"/>
          <p14:tracePt t="47333" x="3302000" y="4818063"/>
          <p14:tracePt t="47349" x="3302000" y="4806950"/>
          <p14:tracePt t="47362" x="3314700" y="4794250"/>
          <p14:tracePt t="47363" x="3314700" y="4783138"/>
          <p14:tracePt t="47366" x="3325813" y="4770438"/>
          <p14:tracePt t="47381" x="3325813" y="4759325"/>
          <p14:tracePt t="47381" x="3338513" y="4746625"/>
          <p14:tracePt t="47395" x="3338513" y="4735513"/>
          <p14:tracePt t="47396" x="3338513" y="4722813"/>
          <p14:tracePt t="47404" x="3349625" y="4711700"/>
          <p14:tracePt t="47416" x="3349625" y="4699000"/>
          <p14:tracePt t="47429" x="3349625" y="4687888"/>
          <p14:tracePt t="47445" x="3349625" y="4675188"/>
          <p14:tracePt t="47452" x="3349625" y="4664075"/>
          <p14:tracePt t="47488" x="3349625" y="4651375"/>
          <p14:tracePt t="47496" x="3349625" y="4640263"/>
          <p14:tracePt t="47500" x="3362325" y="4640263"/>
          <p14:tracePt t="47524" x="3362325" y="4627563"/>
          <p14:tracePt t="47548" x="3362325" y="4616450"/>
          <p14:tracePt t="47556" x="3373438" y="4616450"/>
          <p14:tracePt t="47568" x="3373438" y="4603750"/>
          <p14:tracePt t="47584" x="3373438" y="4592638"/>
          <p14:tracePt t="47588" x="3386138" y="4592638"/>
          <p14:tracePt t="47609" x="3386138" y="4579938"/>
          <p14:tracePt t="47620" x="3386138" y="4567238"/>
          <p14:tracePt t="47625" x="3397250" y="4567238"/>
          <p14:tracePt t="47668" x="3397250" y="4556125"/>
          <p14:tracePt t="47696" x="3409950" y="4556125"/>
          <p14:tracePt t="47916" x="3421063" y="4556125"/>
          <p14:tracePt t="47921" x="3421063" y="4543425"/>
          <p14:tracePt t="47925" x="3433763" y="4543425"/>
          <p14:tracePt t="47936" x="3444875" y="4543425"/>
          <p14:tracePt t="47949" x="3457575" y="4543425"/>
          <p14:tracePt t="47960" x="3468688" y="4543425"/>
          <p14:tracePt t="47970" x="3481388" y="4543425"/>
          <p14:tracePt t="47988" x="3492500" y="4543425"/>
          <p14:tracePt t="47997" x="3505200" y="4532313"/>
          <p14:tracePt t="48362" x="3516313" y="4532313"/>
          <p14:tracePt t="48372" x="3529013" y="4532313"/>
          <p14:tracePt t="49048" x="3516313" y="4532313"/>
          <p14:tracePt t="49058" x="3505200" y="4532313"/>
          <p14:tracePt t="49067" x="3492500" y="4532313"/>
          <p14:tracePt t="49074" x="3481388" y="4532313"/>
          <p14:tracePt t="49078" x="3468688" y="4532313"/>
          <p14:tracePt t="49085" x="3457575" y="4532313"/>
          <p14:tracePt t="49105" x="3444875" y="4532313"/>
          <p14:tracePt t="49119" x="3433763" y="4532313"/>
          <p14:tracePt t="49137" x="3421063" y="4532313"/>
          <p14:tracePt t="49144" x="3409950" y="4532313"/>
          <p14:tracePt t="49151" x="3397250" y="4532313"/>
          <p14:tracePt t="49154" x="3397250" y="4543425"/>
          <p14:tracePt t="49169" x="3386138" y="4543425"/>
          <p14:tracePt t="49169" x="3373438" y="4543425"/>
          <p14:tracePt t="49173" x="3373438" y="4556125"/>
          <p14:tracePt t="49185" x="3362325" y="4556125"/>
          <p14:tracePt t="49192" x="3349625" y="4556125"/>
          <p14:tracePt t="49204" x="3338513" y="4556125"/>
          <p14:tracePt t="49216" x="3325813" y="4556125"/>
          <p14:tracePt t="49217" x="3325813" y="4567238"/>
          <p14:tracePt t="49217" x="3314700" y="4567238"/>
          <p14:tracePt t="49232" x="3302000" y="4567238"/>
          <p14:tracePt t="49235" x="3302000" y="4579938"/>
          <p14:tracePt t="49236" x="3278188" y="4579938"/>
          <p14:tracePt t="49240" x="3267075" y="4579938"/>
          <p14:tracePt t="49250" x="3243263" y="4579938"/>
          <p14:tracePt t="49265" x="3219450" y="4579938"/>
          <p14:tracePt t="49268" x="3087688" y="4579938"/>
          <p14:tracePt t="49272" x="3076575" y="4579938"/>
          <p14:tracePt t="49281" x="3063875" y="4579938"/>
          <p14:tracePt t="49282" x="3040063" y="4579938"/>
          <p14:tracePt t="49298" x="3016250" y="4579938"/>
          <p14:tracePt t="49301" x="2979738" y="4592638"/>
          <p14:tracePt t="49302" x="2955925" y="4592638"/>
          <p14:tracePt t="49305" x="2944813" y="4592638"/>
          <p14:tracePt t="49315" x="2921000" y="4592638"/>
          <p14:tracePt t="49316" x="2897188" y="4592638"/>
          <p14:tracePt t="49317" x="2873375" y="4592638"/>
          <p14:tracePt t="49320" x="2860675" y="4592638"/>
          <p14:tracePt t="49332" x="2836863" y="4592638"/>
          <p14:tracePt t="49335" x="2813050" y="4592638"/>
          <p14:tracePt t="49335" x="2801938" y="4592638"/>
          <p14:tracePt t="49336" x="2789238" y="4592638"/>
          <p14:tracePt t="49340" x="2778125" y="4603750"/>
          <p14:tracePt t="49350" x="2765425" y="4603750"/>
          <p14:tracePt t="49365" x="2754313" y="4603750"/>
          <p14:tracePt t="49368" x="2730500" y="4603750"/>
          <p14:tracePt t="49368" x="2717800" y="4603750"/>
          <p14:tracePt t="49372" x="2717800" y="4616450"/>
          <p14:tracePt t="49382" x="2706688" y="4616450"/>
          <p14:tracePt t="49385" x="2693988" y="4616450"/>
          <p14:tracePt t="49401" x="2670175" y="4627563"/>
          <p14:tracePt t="49401" x="2659063" y="4627563"/>
          <p14:tracePt t="49405" x="2646363" y="4627563"/>
          <p14:tracePt t="49417" x="2622550" y="4627563"/>
          <p14:tracePt t="49417" x="2574925" y="4627563"/>
          <p14:tracePt t="49420" x="2551113" y="4627563"/>
          <p14:tracePt t="49432" x="2455863" y="4627563"/>
          <p14:tracePt t="49434" x="2371725" y="4627563"/>
          <p14:tracePt t="49435" x="2228850" y="4627563"/>
          <p14:tracePt t="49436" x="2085975" y="4627563"/>
          <p14:tracePt t="49440" x="1966913" y="4627563"/>
          <p14:tracePt t="49448" x="1847850" y="4627563"/>
          <p14:tracePt t="49451" x="1763713" y="4627563"/>
          <p14:tracePt t="49465" x="1644650" y="4627563"/>
          <p14:tracePt t="49468" x="1287463" y="4627563"/>
          <p14:tracePt t="49468" x="1203325" y="4627563"/>
          <p14:tracePt t="49472" x="1131888" y="4627563"/>
          <p14:tracePt t="49482" x="1060450" y="4627563"/>
          <p14:tracePt t="49483" x="1012825" y="4627563"/>
          <p14:tracePt t="49486" x="965200" y="4627563"/>
          <p14:tracePt t="49498" x="954088" y="4640263"/>
          <p14:tracePt t="49501" x="917575" y="4640263"/>
          <p14:tracePt t="49502" x="906463" y="4640263"/>
          <p14:tracePt t="49515" x="893763" y="4640263"/>
          <p14:tracePt t="49528" x="893763" y="4651375"/>
          <p14:tracePt t="49568" x="893763" y="4664075"/>
          <p14:tracePt t="49588" x="893763" y="4675188"/>
          <p14:tracePt t="49609" x="893763" y="4687888"/>
          <p14:tracePt t="49637" x="893763" y="4699000"/>
          <p14:tracePt t="49650" x="893763" y="4711700"/>
          <p14:tracePt t="49666" x="893763" y="4722813"/>
          <p14:tracePt t="49670" x="893763" y="4735513"/>
          <p14:tracePt t="49682" x="893763" y="4746625"/>
          <p14:tracePt t="49684" x="906463" y="4746625"/>
          <p14:tracePt t="49688" x="906463" y="4759325"/>
          <p14:tracePt t="49699" x="906463" y="4770438"/>
          <p14:tracePt t="49703" x="917575" y="4783138"/>
          <p14:tracePt t="49704" x="917575" y="4794250"/>
          <p14:tracePt t="49716" x="917575" y="4806950"/>
          <p14:tracePt t="49720" x="917575" y="4818063"/>
          <p14:tracePt t="49728" x="917575" y="4830763"/>
          <p14:tracePt t="49736" x="917575" y="4841875"/>
          <p14:tracePt t="49752" x="930275" y="4841875"/>
          <p14:tracePt t="49768" x="930275" y="4854575"/>
          <p14:tracePt t="49772" x="941388" y="4854575"/>
          <p14:tracePt t="49889" x="941388" y="4865688"/>
          <p14:tracePt t="49893" x="954088" y="4865688"/>
          <p14:tracePt t="49902" x="965200" y="4865688"/>
          <p14:tracePt t="49906" x="965200" y="4878388"/>
          <p14:tracePt t="49917" x="977900" y="4878388"/>
          <p14:tracePt t="49925" x="989013" y="4878388"/>
          <p14:tracePt t="49936" x="1001713" y="4878388"/>
          <p14:tracePt t="49948" x="1012825" y="4878388"/>
          <p14:tracePt t="49962" x="1025525" y="4878388"/>
          <p14:tracePt t="49980" x="1036638" y="4878388"/>
          <p14:tracePt t="50000" x="1049338" y="4878388"/>
          <p14:tracePt t="50024" x="1049338" y="4865688"/>
          <p14:tracePt t="50036" x="1060450" y="4865688"/>
          <p14:tracePt t="50061" x="1060450" y="4854575"/>
          <p14:tracePt t="50072" x="1073150" y="4854575"/>
          <p14:tracePt t="50092" x="1073150" y="4841875"/>
          <p14:tracePt t="50120" x="1073150" y="4830763"/>
          <p14:tracePt t="50152" x="1073150" y="4818063"/>
          <p14:tracePt t="50162" x="1084263" y="4818063"/>
          <p14:tracePt t="50197" x="1084263" y="4806950"/>
          <p14:tracePt t="50204" x="1096963" y="4806950"/>
          <p14:tracePt t="50209" x="1096963" y="4794250"/>
          <p14:tracePt t="50228" x="1108075" y="4783138"/>
          <p14:tracePt t="50231" x="1108075" y="4770438"/>
          <p14:tracePt t="50232" x="1108075" y="4759325"/>
          <p14:tracePt t="50237" x="1120775" y="4759325"/>
          <p14:tracePt t="50245" x="1120775" y="4746625"/>
          <p14:tracePt t="50261" x="1131888" y="4746625"/>
          <p14:tracePt t="50293" x="1131888" y="4735513"/>
          <p14:tracePt t="50300" x="1131888" y="4722813"/>
          <p14:tracePt t="50308" x="1131888" y="4711700"/>
          <p14:tracePt t="50320" x="1144588" y="4711700"/>
          <p14:tracePt t="50512" x="1155700" y="4711700"/>
          <p14:tracePt t="50516" x="1168400" y="4711700"/>
          <p14:tracePt t="50521" x="1192213" y="4711700"/>
          <p14:tracePt t="50528" x="1203325" y="4711700"/>
          <p14:tracePt t="50534" x="1239838" y="4711700"/>
          <p14:tracePt t="50545" x="1252538" y="4711700"/>
          <p14:tracePt t="50547" x="1263650" y="4711700"/>
          <p14:tracePt t="50563" x="1276350" y="4711700"/>
          <p14:tracePt t="50566" x="1287463" y="4711700"/>
          <p14:tracePt t="50567" x="1300163" y="4711700"/>
          <p14:tracePt t="50570" x="1311275" y="4711700"/>
          <p14:tracePt t="50580" x="1347788" y="4722813"/>
          <p14:tracePt t="50581" x="1371600" y="4722813"/>
          <p14:tracePt t="50582" x="1395413" y="4735513"/>
          <p14:tracePt t="50587" x="1443038" y="4746625"/>
          <p14:tracePt t="50596" x="1490663" y="4759325"/>
          <p14:tracePt t="50600" x="1501775" y="4759325"/>
          <p14:tracePt t="50601" x="1597025" y="4759325"/>
          <p14:tracePt t="50604" x="1692275" y="4783138"/>
          <p14:tracePt t="50613" x="1787525" y="4794250"/>
          <p14:tracePt t="50617" x="1871663" y="4794250"/>
          <p14:tracePt t="50618" x="1966913" y="4794250"/>
          <p14:tracePt t="50630" x="2038350" y="4794250"/>
          <p14:tracePt t="50633" x="2085975" y="4794250"/>
          <p14:tracePt t="50634" x="2193925" y="4818063"/>
          <p14:tracePt t="50637" x="2241550" y="4818063"/>
          <p14:tracePt t="50646" x="2265363" y="4830763"/>
          <p14:tracePt t="50648" x="2336800" y="4830763"/>
          <p14:tracePt t="50648" x="2360613" y="4830763"/>
          <p14:tracePt t="50652" x="2395538" y="4841875"/>
          <p14:tracePt t="50662" x="2419350" y="4841875"/>
          <p14:tracePt t="50665" x="2444750" y="4854575"/>
          <p14:tracePt t="50666" x="2468563" y="4865688"/>
          <p14:tracePt t="50670" x="2492375" y="4865688"/>
          <p14:tracePt t="50680" x="2503488" y="4865688"/>
          <p14:tracePt t="50681" x="2516188" y="4865688"/>
          <p14:tracePt t="50684" x="2516188" y="4878388"/>
          <p14:tracePt t="50696" x="2527300" y="4878388"/>
          <p14:tracePt t="50698" x="2540000" y="4878388"/>
          <p14:tracePt t="50699" x="2551113" y="4878388"/>
          <p14:tracePt t="50702" x="2551113" y="4889500"/>
          <p14:tracePt t="50712" x="2563813" y="4889500"/>
          <p14:tracePt t="50714" x="2574925" y="4889500"/>
          <p14:tracePt t="50736" x="2587625" y="4889500"/>
          <p14:tracePt t="50747" x="2587625" y="4902200"/>
          <p14:tracePt t="50749" x="2598738" y="4902200"/>
          <p14:tracePt t="50780" x="2611438" y="4902200"/>
          <p14:tracePt t="50784" x="2611438" y="4889500"/>
          <p14:tracePt t="50788" x="2622550" y="4889500"/>
          <p14:tracePt t="50800" x="2646363" y="4878388"/>
          <p14:tracePt t="50812" x="2659063" y="4865688"/>
          <p14:tracePt t="50814" x="2670175" y="4865688"/>
          <p14:tracePt t="50814" x="2670175" y="4854575"/>
          <p14:tracePt t="50818" x="2693988" y="4854575"/>
          <p14:tracePt t="50829" x="2717800" y="4830763"/>
          <p14:tracePt t="50832" x="2754313" y="4818063"/>
          <p14:tracePt t="50833" x="2765425" y="4806950"/>
          <p14:tracePt t="50837" x="2765425" y="4794250"/>
          <p14:tracePt t="50846" x="2778125" y="4794250"/>
          <p14:tracePt t="50847" x="2789238" y="4783138"/>
          <p14:tracePt t="50850" x="2789238" y="4770438"/>
          <p14:tracePt t="50867" x="2789238" y="4759325"/>
          <p14:tracePt t="50867" x="2801938" y="4759325"/>
          <p14:tracePt t="50868" x="2801938" y="4746625"/>
          <p14:tracePt t="50876" x="2813050" y="4746625"/>
          <p14:tracePt t="50881" x="2813050" y="4735513"/>
          <p14:tracePt t="50888" x="2825750" y="4722813"/>
          <p14:tracePt t="50900" x="2825750" y="4711700"/>
          <p14:tracePt t="50948" x="2836863" y="4711700"/>
          <p14:tracePt t="50956" x="2849563" y="4711700"/>
          <p14:tracePt t="50960" x="2860675" y="4722813"/>
          <p14:tracePt t="50964" x="2873375" y="4722813"/>
          <p14:tracePt t="50968" x="2884488" y="4735513"/>
          <p14:tracePt t="50979" x="2884488" y="4746625"/>
          <p14:tracePt t="50982" x="2897188" y="4746625"/>
          <p14:tracePt t="50983" x="2908300" y="4759325"/>
          <p14:tracePt t="50984" x="2921000" y="4770438"/>
          <p14:tracePt t="50988" x="2944813" y="4770438"/>
          <p14:tracePt t="50996" x="2968625" y="4783138"/>
          <p14:tracePt t="50999" x="2979738" y="4806950"/>
          <p14:tracePt t="51013" x="3003550" y="4818063"/>
          <p14:tracePt t="51018" x="3076575" y="4854575"/>
          <p14:tracePt t="51018" x="3206750" y="4902200"/>
          <p14:tracePt t="51025" x="3278188" y="4926013"/>
          <p14:tracePt t="51025" x="3373438" y="4960938"/>
          <p14:tracePt t="51030" x="3468688" y="4997450"/>
          <p14:tracePt t="51034" x="3505200" y="5008563"/>
          <p14:tracePt t="51045" x="3576638" y="5033963"/>
          <p14:tracePt t="51048" x="3719513" y="5081588"/>
          <p14:tracePt t="51049" x="3767138" y="5092700"/>
          <p14:tracePt t="51053" x="3779838" y="5092700"/>
          <p14:tracePt t="51062" x="3827463" y="5105400"/>
          <p14:tracePt t="51064" x="3875088" y="5116513"/>
          <p14:tracePt t="51064" x="3898900" y="5129213"/>
          <p14:tracePt t="51070" x="3946525" y="5140325"/>
          <p14:tracePt t="51079" x="3981450" y="5153025"/>
          <p14:tracePt t="51082" x="4052888" y="5164138"/>
          <p14:tracePt t="51083" x="4100513" y="5176838"/>
          <p14:tracePt t="51087" x="4148138" y="5200650"/>
          <p14:tracePt t="51096" x="4219575" y="5211763"/>
          <p14:tracePt t="51097" x="4256088" y="5211763"/>
          <p14:tracePt t="51098" x="4279900" y="5224463"/>
          <p14:tracePt t="51101" x="4351338" y="5224463"/>
          <p14:tracePt t="51112" x="4398963" y="5224463"/>
          <p14:tracePt t="51115" x="4446588" y="5235575"/>
          <p14:tracePt t="51116" x="4554538" y="5283200"/>
          <p14:tracePt t="51120" x="4602163" y="5295900"/>
          <p14:tracePt t="51129" x="4649788" y="5307013"/>
          <p14:tracePt t="51132" x="4697413" y="5319713"/>
          <p14:tracePt t="51132" x="4708525" y="5319713"/>
          <p14:tracePt t="51146" x="4732338" y="5330825"/>
          <p14:tracePt t="51149" x="4803775" y="5343525"/>
          <p14:tracePt t="51149" x="4851400" y="5354638"/>
          <p14:tracePt t="51153" x="4864100" y="5367338"/>
          <p14:tracePt t="51162" x="4887913" y="5367338"/>
          <p14:tracePt t="51163" x="4911725" y="5367338"/>
          <p14:tracePt t="51164" x="4935538" y="5378450"/>
          <p14:tracePt t="51168" x="4948238" y="5378450"/>
          <p14:tracePt t="51183" x="4959350" y="5391150"/>
          <p14:tracePt t="51183" x="4972050" y="5391150"/>
          <p14:tracePt t="51184" x="4983163" y="5402263"/>
          <p14:tracePt t="51188" x="4995863" y="5402263"/>
          <p14:tracePt t="51198" x="5006975" y="5402263"/>
          <p14:tracePt t="51212" x="5019675" y="5402263"/>
          <p14:tracePt t="51215" x="5054600" y="5414963"/>
          <p14:tracePt t="51216" x="5091113" y="5438775"/>
          <p14:tracePt t="51220" x="5114925" y="5449888"/>
          <p14:tracePt t="51229" x="5162550" y="5462588"/>
          <p14:tracePt t="51230" x="5186363" y="5462588"/>
          <p14:tracePt t="51233" x="5197475" y="5473700"/>
          <p14:tracePt t="51245" x="5221288" y="5486400"/>
          <p14:tracePt t="51248" x="5316538" y="5499100"/>
          <p14:tracePt t="51249" x="5364163" y="5510213"/>
          <p14:tracePt t="51253" x="5424488" y="5522913"/>
          <p14:tracePt t="51262" x="5495925" y="5534025"/>
          <p14:tracePt t="51264" x="5567363" y="5534025"/>
          <p14:tracePt t="51264" x="5614988" y="5546725"/>
          <p14:tracePt t="51268" x="5662613" y="5557838"/>
          <p14:tracePt t="51279" x="5722938" y="5557838"/>
          <p14:tracePt t="51282" x="5770563" y="5570538"/>
          <p14:tracePt t="51283" x="5818188" y="5570538"/>
          <p14:tracePt t="51286" x="5865813" y="5581650"/>
          <p14:tracePt t="51296" x="5937250" y="5594350"/>
          <p14:tracePt t="51297" x="5972175" y="5605463"/>
          <p14:tracePt t="51298" x="6043613" y="5618163"/>
          <p14:tracePt t="51302" x="6116638" y="5629275"/>
          <p14:tracePt t="51312" x="6188075" y="5641975"/>
          <p14:tracePt t="51316" x="6235700" y="5653088"/>
          <p14:tracePt t="51316" x="6342063" y="5689600"/>
          <p14:tracePt t="51321" x="6389688" y="5700713"/>
          <p14:tracePt t="51329" x="6413500" y="5713413"/>
          <p14:tracePt t="51332" x="6437313" y="5713413"/>
          <p14:tracePt t="51333" x="6450013" y="5724525"/>
          <p14:tracePt t="51346" x="6461125" y="5724525"/>
          <p14:tracePt t="51348" x="6473825" y="5724525"/>
          <p14:tracePt t="51349" x="6484938" y="5724525"/>
          <p14:tracePt t="51352" x="6484938" y="5737225"/>
          <p14:tracePt t="51362" x="6497638" y="5737225"/>
          <p14:tracePt t="51468" x="6508750" y="5737225"/>
          <p14:tracePt t="51477" x="6521450" y="5737225"/>
          <p14:tracePt t="51484" x="6532563" y="5737225"/>
          <p14:tracePt t="51492" x="6545263" y="5737225"/>
          <p14:tracePt t="51498" x="6556375" y="5737225"/>
          <p14:tracePt t="51512" x="6569075" y="5737225"/>
          <p14:tracePt t="51515" x="6569075" y="5748338"/>
          <p14:tracePt t="51516" x="6580188" y="5748338"/>
          <p14:tracePt t="51521" x="6592888" y="5748338"/>
          <p14:tracePt t="51524" x="6604000" y="5748338"/>
          <p14:tracePt t="51539" x="6616700" y="5748338"/>
          <p14:tracePt t="51548" x="6627813" y="5748338"/>
          <p14:tracePt t="51560" x="6640513" y="5748338"/>
          <p14:tracePt t="51564" x="6651625" y="5748338"/>
          <p14:tracePt t="51568" x="6651625" y="5761038"/>
          <p14:tracePt t="51574" x="6664325" y="5761038"/>
          <p14:tracePt t="51587" x="6675438" y="5761038"/>
          <p14:tracePt t="51588" x="6688138" y="5761038"/>
          <p14:tracePt t="51592" x="6699250" y="5761038"/>
          <p14:tracePt t="51604" x="6711950" y="5761038"/>
          <p14:tracePt t="51607" x="6724650" y="5761038"/>
          <p14:tracePt t="51608" x="6735763" y="5761038"/>
          <p14:tracePt t="51612" x="6759575" y="5761038"/>
          <p14:tracePt t="51620" x="6772275" y="5761038"/>
          <p14:tracePt t="51624" x="6796088" y="5761038"/>
          <p14:tracePt t="51637" x="6807200" y="5761038"/>
          <p14:tracePt t="51640" x="6854825" y="5761038"/>
          <p14:tracePt t="51644" x="6867525" y="5748338"/>
          <p14:tracePt t="51654" x="6891338" y="5748338"/>
          <p14:tracePt t="51655" x="6902450" y="5737225"/>
          <p14:tracePt t="51658" x="6926263" y="5737225"/>
          <p14:tracePt t="51674" x="6950075" y="5724525"/>
          <p14:tracePt t="51674" x="6962775" y="5724525"/>
          <p14:tracePt t="51678" x="6986588" y="5713413"/>
          <p14:tracePt t="51687" x="6997700" y="5713413"/>
          <p14:tracePt t="51688" x="7021513" y="5700713"/>
          <p14:tracePt t="51689" x="7045325" y="5700713"/>
          <p14:tracePt t="51692" x="7069138" y="5689600"/>
          <p14:tracePt t="51704" x="7092950" y="5676900"/>
          <p14:tracePt t="51706" x="7105650" y="5665788"/>
          <p14:tracePt t="51707" x="7116763" y="5665788"/>
          <p14:tracePt t="51708" x="7129463" y="5653088"/>
          <p14:tracePt t="51712" x="7140575" y="5653088"/>
          <p14:tracePt t="51720" x="7164388" y="5629275"/>
          <p14:tracePt t="51723" x="7177088" y="5629275"/>
          <p14:tracePt t="51724" x="7188200" y="5618163"/>
          <p14:tracePt t="51737" x="7212013" y="5618163"/>
          <p14:tracePt t="51740" x="7248525" y="5605463"/>
          <p14:tracePt t="51741" x="7272338" y="5605463"/>
          <p14:tracePt t="51744" x="7283450" y="5594350"/>
          <p14:tracePt t="51754" x="7296150" y="5594350"/>
          <p14:tracePt t="51754" x="7307263" y="5581650"/>
          <p14:tracePt t="51770" x="7319963" y="5581650"/>
          <p14:tracePt t="51774" x="7332663" y="5581650"/>
          <p14:tracePt t="51774" x="7343775" y="5570538"/>
          <p14:tracePt t="51787" x="7356475" y="5570538"/>
          <p14:tracePt t="51789" x="7356475" y="5557838"/>
          <p14:tracePt t="51792" x="7367588" y="5557838"/>
          <p14:tracePt t="51807" x="7367588" y="5546725"/>
          <p14:tracePt t="51807" x="7380288" y="5534025"/>
          <p14:tracePt t="51808" x="7380288" y="5522913"/>
          <p14:tracePt t="51816" x="7380288" y="5510213"/>
          <p14:tracePt t="51822" x="7391400" y="5510213"/>
          <p14:tracePt t="51824" x="7391400" y="5499100"/>
          <p14:tracePt t="51840" x="7404100" y="5486400"/>
          <p14:tracePt t="51840" x="7404100" y="5473700"/>
          <p14:tracePt t="51848" x="7404100" y="5462588"/>
          <p14:tracePt t="51854" x="7415213" y="5449888"/>
          <p14:tracePt t="51873" x="7427913" y="5426075"/>
          <p14:tracePt t="51877" x="7439025" y="5414963"/>
          <p14:tracePt t="51887" x="7439025" y="5402263"/>
          <p14:tracePt t="51889" x="7451725" y="5378450"/>
          <p14:tracePt t="51892" x="7451725" y="5367338"/>
          <p14:tracePt t="51904" x="7462838" y="5354638"/>
          <p14:tracePt t="51906" x="7475538" y="5343525"/>
          <p14:tracePt t="51907" x="7475538" y="5330825"/>
          <p14:tracePt t="51912" x="7499350" y="5307013"/>
          <p14:tracePt t="51920" x="7499350" y="5295900"/>
          <p14:tracePt t="51923" x="7499350" y="5283200"/>
          <p14:tracePt t="51937" x="7510463" y="5272088"/>
          <p14:tracePt t="51940" x="7534275" y="5235575"/>
          <p14:tracePt t="51940" x="7546975" y="5211763"/>
          <p14:tracePt t="51944" x="7546975" y="5200650"/>
          <p14:tracePt t="51954" x="7558088" y="5187950"/>
          <p14:tracePt t="51955" x="7570788" y="5176838"/>
          <p14:tracePt t="51958" x="7570788" y="5164138"/>
          <p14:tracePt t="51970" x="7581900" y="5140325"/>
          <p14:tracePt t="51973" x="7594600" y="5116513"/>
          <p14:tracePt t="51974" x="7594600" y="5105400"/>
          <p14:tracePt t="51979" x="7594600" y="5092700"/>
          <p14:tracePt t="51988" x="7605713" y="5081588"/>
          <p14:tracePt t="51989" x="7605713" y="5068888"/>
          <p14:tracePt t="51992" x="7605713" y="5057775"/>
          <p14:tracePt t="52008" x="7605713" y="5045075"/>
          <p14:tracePt t="52008" x="7618413" y="5033963"/>
          <p14:tracePt t="52016" x="7618413" y="5021263"/>
          <p14:tracePt t="52022" x="7618413" y="5008563"/>
          <p14:tracePt t="52037" x="7618413" y="4997450"/>
          <p14:tracePt t="52040" x="7618413" y="4984750"/>
          <p14:tracePt t="52041" x="7618413" y="4973638"/>
          <p14:tracePt t="52044" x="7618413" y="4960938"/>
          <p14:tracePt t="52054" x="7618413" y="4949825"/>
          <p14:tracePt t="52055" x="7618413" y="4937125"/>
          <p14:tracePt t="52057" x="7605713" y="4913313"/>
          <p14:tracePt t="52070" x="7605713" y="4889500"/>
          <p14:tracePt t="52073" x="7605713" y="4878388"/>
          <p14:tracePt t="52074" x="7605713" y="4865688"/>
          <p14:tracePt t="52076" x="7605713" y="4854575"/>
          <p14:tracePt t="52087" x="7605713" y="4841875"/>
          <p14:tracePt t="52088" x="7594600" y="4830763"/>
          <p14:tracePt t="52089" x="7594600" y="4818063"/>
          <p14:tracePt t="52096" x="7594600" y="4806950"/>
          <p14:tracePt t="52104" x="7581900" y="4783138"/>
          <p14:tracePt t="52108" x="7570788" y="4759325"/>
          <p14:tracePt t="52121" x="7570788" y="4746625"/>
          <p14:tracePt t="52122" x="7570788" y="4735513"/>
          <p14:tracePt t="52122" x="7558088" y="4722813"/>
          <p14:tracePt t="52137" x="7558088" y="4711700"/>
          <p14:tracePt t="52140" x="7558088" y="4699000"/>
          <p14:tracePt t="52144" x="7558088" y="4687888"/>
          <p14:tracePt t="52154" x="7558088" y="4675188"/>
          <p14:tracePt t="52185" x="7546975" y="4664075"/>
          <p14:tracePt t="52196" x="7546975" y="4651375"/>
          <p14:tracePt t="52206" x="7546975" y="4640263"/>
          <p14:tracePt t="52220" x="7534275" y="4640263"/>
          <p14:tracePt t="52223" x="7534275" y="4627563"/>
          <p14:tracePt t="52224" x="7534275" y="4616450"/>
          <p14:tracePt t="52228" x="7523163" y="4616450"/>
          <p14:tracePt t="52238" x="7523163" y="4603750"/>
          <p14:tracePt t="52241" x="7510463" y="4592638"/>
          <p14:tracePt t="52256" x="7499350" y="4579938"/>
          <p14:tracePt t="52257" x="7499350" y="4567238"/>
          <p14:tracePt t="52260" x="7486650" y="4567238"/>
          <p14:tracePt t="52270" x="7486650" y="4556125"/>
          <p14:tracePt t="52272" x="7475538" y="4543425"/>
          <p14:tracePt t="52276" x="7462838" y="4543425"/>
          <p14:tracePt t="52287" x="7462838" y="4532313"/>
          <p14:tracePt t="52290" x="7451725" y="4519613"/>
          <p14:tracePt t="52294" x="7439025" y="4508500"/>
          <p14:tracePt t="52304" x="7427913" y="4508500"/>
          <p14:tracePt t="52305" x="7427913" y="4495800"/>
          <p14:tracePt t="52308" x="7415213" y="4495800"/>
          <p14:tracePt t="52320" x="7415213" y="4484688"/>
          <p14:tracePt t="52323" x="7404100" y="4484688"/>
          <p14:tracePt t="52328" x="7391400" y="4484688"/>
          <p14:tracePt t="52337" x="7380288" y="4471988"/>
          <p14:tracePt t="52340" x="7367588" y="4460875"/>
          <p14:tracePt t="52357" x="7356475" y="4460875"/>
          <p14:tracePt t="52357" x="7343775" y="4448175"/>
          <p14:tracePt t="52360" x="7319963" y="4448175"/>
          <p14:tracePt t="52370" x="7307263" y="4448175"/>
          <p14:tracePt t="52371" x="7296150" y="4437063"/>
          <p14:tracePt t="52372" x="7272338" y="4437063"/>
          <p14:tracePt t="52380" x="7259638" y="4437063"/>
          <p14:tracePt t="52387" x="7235825" y="4437063"/>
          <p14:tracePt t="52391" x="7212013" y="4424363"/>
          <p14:tracePt t="52392" x="7164388" y="4424363"/>
          <p14:tracePt t="52404" x="7153275" y="4424363"/>
          <p14:tracePt t="52405" x="7105650" y="4424363"/>
          <p14:tracePt t="52405" x="7058025" y="4424363"/>
          <p14:tracePt t="52408" x="7010400" y="4424363"/>
          <p14:tracePt t="52420" x="6938963" y="4424363"/>
          <p14:tracePt t="52424" x="6854825" y="4424363"/>
          <p14:tracePt t="52424" x="6735763" y="4413250"/>
          <p14:tracePt t="52428" x="6664325" y="4400550"/>
          <p14:tracePt t="52437" x="6627813" y="4400550"/>
          <p14:tracePt t="52438" x="6604000" y="4400550"/>
          <p14:tracePt t="52440" x="6532563" y="4376738"/>
          <p14:tracePt t="52454" x="6508750" y="4376738"/>
          <p14:tracePt t="52456" x="6450013" y="4376738"/>
          <p14:tracePt t="52457" x="6426200" y="4376738"/>
          <p14:tracePt t="52460" x="6378575" y="4376738"/>
          <p14:tracePt t="52470" x="6365875" y="4376738"/>
          <p14:tracePt t="52472" x="6342063" y="4376738"/>
          <p14:tracePt t="52476" x="6330950" y="4376738"/>
          <p14:tracePt t="52487" x="6318250" y="4376738"/>
          <p14:tracePt t="52490" x="6294438" y="4376738"/>
          <p14:tracePt t="52490" x="6270625" y="4376738"/>
          <p14:tracePt t="52493" x="6259513" y="4376738"/>
          <p14:tracePt t="52504" x="6246813" y="4376738"/>
          <p14:tracePt t="52505" x="6223000" y="4376738"/>
          <p14:tracePt t="52506" x="6211888" y="4376738"/>
          <p14:tracePt t="52509" x="6188075" y="4376738"/>
          <p14:tracePt t="52520" x="6164263" y="4376738"/>
          <p14:tracePt t="52523" x="6127750" y="4376738"/>
          <p14:tracePt t="52524" x="6008688" y="4376738"/>
          <p14:tracePt t="52528" x="5937250" y="4376738"/>
          <p14:tracePt t="52537" x="5876925" y="4376738"/>
          <p14:tracePt t="52538" x="5805488" y="4400550"/>
          <p14:tracePt t="52541" x="5734050" y="4400550"/>
          <p14:tracePt t="52554" x="5662613" y="4400550"/>
          <p14:tracePt t="52556" x="5483225" y="4400550"/>
          <p14:tracePt t="52557" x="5411788" y="4400550"/>
          <p14:tracePt t="52560" x="5340350" y="4400550"/>
          <p14:tracePt t="52570" x="5268913" y="4400550"/>
          <p14:tracePt t="52572" x="5221288" y="4400550"/>
          <p14:tracePt t="52572" x="5162550" y="4400550"/>
          <p14:tracePt t="52576" x="5114925" y="4400550"/>
          <p14:tracePt t="52587" x="5067300" y="4400550"/>
          <p14:tracePt t="52590" x="5043488" y="4400550"/>
          <p14:tracePt t="52591" x="5019675" y="4400550"/>
          <p14:tracePt t="52594" x="5006975" y="4400550"/>
          <p14:tracePt t="52604" x="4983163" y="4400550"/>
          <p14:tracePt t="52605" x="4972050" y="4400550"/>
          <p14:tracePt t="52605" x="4959350" y="4400550"/>
          <p14:tracePt t="52609" x="4948238" y="4400550"/>
          <p14:tracePt t="52621" x="4935538" y="4400550"/>
          <p14:tracePt t="52624" x="4911725" y="4400550"/>
          <p14:tracePt t="52628" x="4911725" y="4413250"/>
          <p14:tracePt t="52637" x="4900613" y="4413250"/>
          <p14:tracePt t="52638" x="4887913" y="4424363"/>
          <p14:tracePt t="52654" x="4875213" y="4437063"/>
          <p14:tracePt t="52657" x="4864100" y="4448175"/>
          <p14:tracePt t="52657" x="4851400" y="4460875"/>
          <p14:tracePt t="52662" x="4840288" y="4460875"/>
          <p14:tracePt t="52670" x="4827588" y="4471988"/>
          <p14:tracePt t="52672" x="4816475" y="4484688"/>
          <p14:tracePt t="52672" x="4803775" y="4495800"/>
          <p14:tracePt t="52676" x="4803775" y="4508500"/>
          <p14:tracePt t="52687" x="4792663" y="4508500"/>
          <p14:tracePt t="52690" x="4779963" y="4519613"/>
          <p14:tracePt t="52691" x="4779963" y="4532313"/>
          <p14:tracePt t="52694" x="4768850" y="4543425"/>
          <p14:tracePt t="52704" x="4756150" y="4567238"/>
          <p14:tracePt t="52705" x="4745038" y="4567238"/>
          <p14:tracePt t="52705" x="4732338" y="4579938"/>
          <p14:tracePt t="52709" x="4732338" y="4603750"/>
          <p14:tracePt t="52720" x="4721225" y="4616450"/>
          <p14:tracePt t="52724" x="4708525" y="4640263"/>
          <p14:tracePt t="52724" x="4708525" y="4664075"/>
          <p14:tracePt t="52728" x="4697413" y="4687888"/>
          <p14:tracePt t="52737" x="4697413" y="4711700"/>
          <p14:tracePt t="52738" x="4684713" y="4735513"/>
          <p14:tracePt t="52754" x="4684713" y="4783138"/>
          <p14:tracePt t="52757" x="4684713" y="4830763"/>
          <p14:tracePt t="52757" x="4684713" y="4854575"/>
          <p14:tracePt t="52760" x="4684713" y="4865688"/>
          <p14:tracePt t="52771" x="4684713" y="4913313"/>
          <p14:tracePt t="52772" x="4684713" y="4937125"/>
          <p14:tracePt t="52772" x="4684713" y="5008563"/>
          <p14:tracePt t="52776" x="4684713" y="5057775"/>
          <p14:tracePt t="52787" x="4684713" y="5116513"/>
          <p14:tracePt t="52790" x="4684713" y="5164138"/>
          <p14:tracePt t="52791" x="4697413" y="5211763"/>
          <p14:tracePt t="52794" x="4697413" y="5259388"/>
          <p14:tracePt t="52804" x="4697413" y="5283200"/>
          <p14:tracePt t="52805" x="4708525" y="5295900"/>
          <p14:tracePt t="52806" x="4708525" y="5319713"/>
          <p14:tracePt t="52809" x="4708525" y="5367338"/>
          <p14:tracePt t="52820" x="4721225" y="5391150"/>
          <p14:tracePt t="52823" x="4732338" y="5438775"/>
          <p14:tracePt t="52824" x="4732338" y="5473700"/>
          <p14:tracePt t="52824" x="4745038" y="5499100"/>
          <p14:tracePt t="52828" x="4756150" y="5522913"/>
          <p14:tracePt t="52837" x="4756150" y="5546725"/>
          <p14:tracePt t="52838" x="4768850" y="5594350"/>
          <p14:tracePt t="52842" x="4779963" y="5605463"/>
          <p14:tracePt t="52854" x="4792663" y="5653088"/>
          <p14:tracePt t="52857" x="4803775" y="5689600"/>
          <p14:tracePt t="52857" x="4816475" y="5700713"/>
          <p14:tracePt t="52862" x="4827588" y="5700713"/>
          <p14:tracePt t="52870" x="4827588" y="5724525"/>
          <p14:tracePt t="52872" x="4840288" y="5737225"/>
          <p14:tracePt t="52873" x="4840288" y="5748338"/>
          <p14:tracePt t="52876" x="4851400" y="5761038"/>
          <p14:tracePt t="52891" x="4864100" y="5772150"/>
          <p14:tracePt t="52892" x="4875213" y="5784850"/>
          <p14:tracePt t="52904" x="4887913" y="5795963"/>
          <p14:tracePt t="52907" x="4900613" y="5808663"/>
          <p14:tracePt t="52908" x="4911725" y="5819775"/>
          <p14:tracePt t="52921" x="4935538" y="5832475"/>
          <p14:tracePt t="52924" x="4948238" y="5843588"/>
          <p14:tracePt t="52925" x="5006975" y="5867400"/>
          <p14:tracePt t="52930" x="5030788" y="5880100"/>
          <p14:tracePt t="52938" x="5054600" y="5880100"/>
          <p14:tracePt t="52938" x="5067300" y="5903913"/>
          <p14:tracePt t="52944" x="5091113" y="5903913"/>
          <p14:tracePt t="52945" x="5114925" y="5915025"/>
          <p14:tracePt t="52954" x="5162550" y="5938838"/>
          <p14:tracePt t="52958" x="5186363" y="5938838"/>
          <p14:tracePt t="52963" x="5197475" y="5938838"/>
          <p14:tracePt t="52964" x="5210175" y="5951538"/>
          <p14:tracePt t="52974" x="5221288" y="5951538"/>
          <p14:tracePt t="53068" x="5233988" y="5951538"/>
          <p14:tracePt t="53076" x="5233988" y="5964238"/>
          <p14:tracePt t="53080" x="5245100" y="5964238"/>
          <p14:tracePt t="53087" x="5257800" y="5964238"/>
          <p14:tracePt t="53104" x="5268913" y="5975350"/>
          <p14:tracePt t="53107" x="5281613" y="5975350"/>
          <p14:tracePt t="53108" x="5292725" y="5988050"/>
          <p14:tracePt t="53108" x="5305425" y="5988050"/>
          <p14:tracePt t="53112" x="5316538" y="5988050"/>
          <p14:tracePt t="53122" x="5329238" y="5988050"/>
          <p14:tracePt t="53125" x="5340350" y="5988050"/>
          <p14:tracePt t="53141" x="5353050" y="5999163"/>
          <p14:tracePt t="53141" x="5364163" y="5999163"/>
          <p14:tracePt t="53296" x="5376863" y="5999163"/>
          <p14:tracePt t="53308" x="5387975" y="5999163"/>
          <p14:tracePt t="53316" x="5400675" y="5999163"/>
          <p14:tracePt t="53323" x="5411788" y="5999163"/>
          <p14:tracePt t="53334" x="5424488" y="5999163"/>
          <p14:tracePt t="53338" x="5435600" y="5999163"/>
          <p14:tracePt t="53349" x="5448300" y="5999163"/>
          <p14:tracePt t="53356" x="5459413" y="5999163"/>
          <p14:tracePt t="53368" x="5472113" y="5999163"/>
          <p14:tracePt t="53376" x="5483225" y="5999163"/>
          <p14:tracePt t="53382" x="5483225" y="5988050"/>
          <p14:tracePt t="53398" x="5495925" y="5988050"/>
          <p14:tracePt t="53432" x="5508625" y="5988050"/>
          <p14:tracePt t="53445" x="5519738" y="5988050"/>
          <p14:tracePt t="53460" x="5532438" y="5988050"/>
          <p14:tracePt t="53466" x="5532438" y="5975350"/>
          <p14:tracePt t="53470" x="5543550" y="5975350"/>
          <p14:tracePt t="53500" x="5556250" y="5964238"/>
          <p14:tracePt t="53520" x="5567363" y="5964238"/>
          <p14:tracePt t="53524" x="5567363" y="5951538"/>
          <p14:tracePt t="53532" x="5580063" y="5938838"/>
          <p14:tracePt t="53550" x="5591175" y="5938838"/>
          <p14:tracePt t="53568" x="5603875" y="5938838"/>
          <p14:tracePt t="53582" x="5614988" y="5927725"/>
          <p14:tracePt t="53622" x="5614988" y="5915025"/>
          <p14:tracePt t="53638" x="5627688" y="5915025"/>
          <p14:tracePt t="53675" x="5627688" y="5903913"/>
          <p14:tracePt t="53690" x="5627688" y="5891213"/>
          <p14:tracePt t="53698" x="5638800" y="5880100"/>
          <p14:tracePt t="53716" x="5651500" y="5880100"/>
          <p14:tracePt t="53719" x="5651500" y="5867400"/>
          <p14:tracePt t="53732" x="5651500" y="5856288"/>
          <p14:tracePt t="53747" x="5662613" y="5856288"/>
          <p14:tracePt t="53751" x="5675313" y="5843588"/>
          <p14:tracePt t="53764" x="5686425" y="5843588"/>
          <p14:tracePt t="54831" x="5699125" y="5843588"/>
          <p14:tracePt t="54835" x="5710238" y="5843588"/>
          <p14:tracePt t="54840" x="5734050" y="5843588"/>
          <p14:tracePt t="54845" x="5757863" y="5843588"/>
          <p14:tracePt t="54846" x="5781675" y="5843588"/>
          <p14:tracePt t="54850" x="5805488" y="5843588"/>
          <p14:tracePt t="54860" x="5842000" y="5856288"/>
          <p14:tracePt t="54864" x="5913438" y="5856288"/>
          <p14:tracePt t="54876" x="5937250" y="5867400"/>
          <p14:tracePt t="54877" x="5972175" y="5880100"/>
          <p14:tracePt t="54878" x="5995988" y="5880100"/>
          <p14:tracePt t="54883" x="6019800" y="5880100"/>
          <p14:tracePt t="54893" x="6043613" y="5880100"/>
          <p14:tracePt t="54896" x="6067425" y="5880100"/>
          <p14:tracePt t="54896" x="6103938" y="5880100"/>
          <p14:tracePt t="54900" x="6127750" y="5880100"/>
          <p14:tracePt t="54909" x="6175375" y="5891213"/>
          <p14:tracePt t="54911" x="6199188" y="5891213"/>
          <p14:tracePt t="54911" x="6223000" y="5891213"/>
          <p14:tracePt t="54915" x="6259513" y="5903913"/>
          <p14:tracePt t="54926" x="6270625" y="5903913"/>
          <p14:tracePt t="54929" x="6294438" y="5903913"/>
          <p14:tracePt t="54930" x="6330950" y="5903913"/>
          <p14:tracePt t="54938" x="6342063" y="5903913"/>
          <p14:tracePt t="54944" x="6354763" y="5903913"/>
          <p14:tracePt t="54948" x="6365875" y="5903913"/>
          <p14:tracePt t="54959" x="6378575" y="5903913"/>
          <p14:tracePt t="54963" x="6402388" y="5903913"/>
          <p14:tracePt t="54975" x="6413500" y="5903913"/>
          <p14:tracePt t="54976" x="6437313" y="5891213"/>
          <p14:tracePt t="54980" x="6450013" y="5891213"/>
          <p14:tracePt t="54992" x="6461125" y="5891213"/>
          <p14:tracePt t="54995" x="6473825" y="5891213"/>
          <p14:tracePt t="54996" x="6484938" y="5891213"/>
          <p14:tracePt t="54998" x="6497638" y="5891213"/>
          <p14:tracePt t="55009" x="6508750" y="5891213"/>
          <p14:tracePt t="55010" x="6521450" y="5891213"/>
          <p14:tracePt t="55014" x="6532563" y="5891213"/>
          <p14:tracePt t="55028" x="6545263" y="5891213"/>
          <p14:tracePt t="55029" x="6545263" y="5880100"/>
          <p14:tracePt t="55030" x="6556375" y="5880100"/>
          <p14:tracePt t="55034" x="6569075" y="5880100"/>
          <p14:tracePt t="55042" x="6580188" y="5880100"/>
          <p14:tracePt t="55045" x="6592888" y="5880100"/>
          <p14:tracePt t="55059" x="6616700" y="5880100"/>
          <p14:tracePt t="55062" x="6688138" y="5867400"/>
          <p14:tracePt t="55063" x="6748463" y="5856288"/>
          <p14:tracePt t="55067" x="6772275" y="5856288"/>
          <p14:tracePt t="55075" x="6819900" y="5856288"/>
          <p14:tracePt t="55076" x="6843713" y="5856288"/>
          <p14:tracePt t="55079" x="6854825" y="5843588"/>
          <p14:tracePt t="55092" x="6867525" y="5843588"/>
          <p14:tracePt t="55095" x="6902450" y="5843588"/>
          <p14:tracePt t="55096" x="6926263" y="5843588"/>
          <p14:tracePt t="55109" x="6938963" y="5843588"/>
          <p14:tracePt t="55110" x="6950075" y="5843588"/>
          <p14:tracePt t="55110" x="6962775" y="5843588"/>
          <p14:tracePt t="55114" x="6973888" y="5843588"/>
          <p14:tracePt t="55125" x="6986588" y="5843588"/>
          <p14:tracePt t="55129" x="6997700" y="5843588"/>
          <p14:tracePt t="55129" x="7021513" y="5843588"/>
          <p14:tracePt t="55130" x="7034213" y="5843588"/>
          <p14:tracePt t="55134" x="7045325" y="5843588"/>
          <p14:tracePt t="55142" x="7069138" y="5843588"/>
          <p14:tracePt t="55159" x="7092950" y="5843588"/>
          <p14:tracePt t="55162" x="7153275" y="5843588"/>
          <p14:tracePt t="55162" x="7164388" y="5843588"/>
          <p14:tracePt t="55166" x="7177088" y="5843588"/>
          <p14:tracePt t="55175" x="7188200" y="5843588"/>
          <p14:tracePt t="55176" x="7200900" y="5843588"/>
          <p14:tracePt t="55179" x="7212013" y="5843588"/>
          <p14:tracePt t="55195" x="7235825" y="5843588"/>
          <p14:tracePt t="55198" x="7248525" y="5843588"/>
          <p14:tracePt t="55212" x="7259638" y="5843588"/>
          <p14:tracePt t="55228" x="7272338" y="5843588"/>
          <p14:tracePt t="55242" x="7283450" y="5843588"/>
          <p14:tracePt t="55247" x="7296150" y="5843588"/>
          <p14:tracePt t="55262" x="7319963" y="5843588"/>
          <p14:tracePt t="55266" x="7332663" y="5832475"/>
          <p14:tracePt t="55275" x="7343775" y="5832475"/>
          <p14:tracePt t="55286" x="7356475" y="5832475"/>
          <p14:tracePt t="55298" x="7367588" y="5832475"/>
          <p14:tracePt t="55375" x="7380288" y="5832475"/>
          <p14:tracePt t="55379" x="7391400" y="5832475"/>
          <p14:tracePt t="55386" x="7404100" y="5832475"/>
          <p14:tracePt t="55399" x="7415213" y="5832475"/>
          <p14:tracePt t="55411" x="7427913" y="5832475"/>
          <p14:tracePt t="55411" x="7439025" y="5832475"/>
          <p14:tracePt t="55426" x="7451725" y="5832475"/>
          <p14:tracePt t="55428" x="7462838" y="5832475"/>
          <p14:tracePt t="55429" x="7475538" y="5832475"/>
          <p14:tracePt t="55442" x="7499350" y="5832475"/>
          <p14:tracePt t="55443" x="7523163" y="5832475"/>
          <p14:tracePt t="55444" x="7546975" y="5832475"/>
          <p14:tracePt t="55446" x="7570788" y="5832475"/>
          <p14:tracePt t="55459" x="7581900" y="5832475"/>
          <p14:tracePt t="55462" x="7605713" y="5832475"/>
          <p14:tracePt t="55462" x="7642225" y="5832475"/>
          <p14:tracePt t="55466" x="7666038" y="5819775"/>
          <p14:tracePt t="55476" x="7677150" y="5819775"/>
          <p14:tracePt t="55479" x="7689850" y="5819775"/>
          <p14:tracePt t="55495" x="7700963" y="5819775"/>
          <p14:tracePt t="55502" x="7713663" y="5819775"/>
          <p14:tracePt t="55732" x="7700963" y="5819775"/>
          <p14:tracePt t="55741" x="7689850" y="5819775"/>
          <p14:tracePt t="55745" x="7666038" y="5819775"/>
          <p14:tracePt t="55750" x="7653338" y="5819775"/>
          <p14:tracePt t="55751" x="7642225" y="5819775"/>
          <p14:tracePt t="55760" x="7618413" y="5819775"/>
          <p14:tracePt t="55765" x="7570788" y="5819775"/>
          <p14:tracePt t="55770" x="7546975" y="5819775"/>
          <p14:tracePt t="55787" x="7439025" y="5819775"/>
          <p14:tracePt t="55788" x="7415213" y="5819775"/>
          <p14:tracePt t="55792" x="7404100" y="5819775"/>
          <p14:tracePt t="55795" x="7380288" y="5819775"/>
          <p14:tracePt t="55802" x="7356475" y="5819775"/>
          <p14:tracePt t="55805" x="7332663" y="5819775"/>
          <p14:tracePt t="55819" x="7307263" y="5819775"/>
          <p14:tracePt t="55822" x="7272338" y="5819775"/>
          <p14:tracePt t="55823" x="7235825" y="5819775"/>
          <p14:tracePt t="55827" x="7224713" y="5819775"/>
          <p14:tracePt t="55838" x="7200900" y="5819775"/>
          <p14:tracePt t="55839" x="7177088" y="5819775"/>
          <p14:tracePt t="55852" x="7153275" y="5819775"/>
          <p14:tracePt t="55855" x="7129463" y="5819775"/>
          <p14:tracePt t="55856" x="7105650" y="5819775"/>
          <p14:tracePt t="55859" x="7081838" y="5819775"/>
          <p14:tracePt t="55868" x="7058025" y="5819775"/>
          <p14:tracePt t="55870" x="7034213" y="5819775"/>
          <p14:tracePt t="55875" x="7010400" y="5832475"/>
          <p14:tracePt t="55884" x="6986588" y="5832475"/>
          <p14:tracePt t="55887" x="6973888" y="5832475"/>
          <p14:tracePt t="55888" x="6962775" y="5832475"/>
          <p14:tracePt t="55902" x="6950075" y="5832475"/>
          <p14:tracePt t="55903" x="6938963" y="5843588"/>
          <p14:tracePt t="55903" x="6926263" y="5843588"/>
          <p14:tracePt t="55918" x="6915150" y="5843588"/>
          <p14:tracePt t="55922" x="6902450" y="5843588"/>
          <p14:tracePt t="55922" x="6891338" y="5843588"/>
          <p14:tracePt t="55926" x="6878638" y="5843588"/>
          <p14:tracePt t="55936" x="6854825" y="5843588"/>
          <p14:tracePt t="55951" x="6807200" y="5843588"/>
          <p14:tracePt t="55955" x="6675438" y="5867400"/>
          <p14:tracePt t="55958" x="6651625" y="5867400"/>
          <p14:tracePt t="55968" x="6627813" y="5867400"/>
          <p14:tracePt t="55969" x="6616700" y="5880100"/>
          <p14:tracePt t="55972" x="6592888" y="5880100"/>
          <p14:tracePt t="55985" x="6569075" y="5880100"/>
          <p14:tracePt t="55988" x="6532563" y="5880100"/>
          <p14:tracePt t="55989" x="6521450" y="5880100"/>
          <p14:tracePt t="55991" x="6508750" y="5880100"/>
          <p14:tracePt t="56001" x="6497638" y="5880100"/>
          <p14:tracePt t="56003" x="6484938" y="5880100"/>
          <p14:tracePt t="56003" x="6473825" y="5880100"/>
          <p14:tracePt t="56006" x="6461125" y="5880100"/>
          <p14:tracePt t="56021" x="6450013" y="5880100"/>
          <p14:tracePt t="56026" x="6450013" y="5891213"/>
          <p14:tracePt t="56042" x="6437313" y="5891213"/>
          <p14:tracePt t="56062" x="6426200" y="5891213"/>
          <p14:tracePt t="56074" x="6413500" y="5891213"/>
          <p14:tracePt t="56082" x="6402388" y="5891213"/>
          <p14:tracePt t="56088" x="6389688" y="5891213"/>
          <p14:tracePt t="56094" x="6378575" y="5891213"/>
          <p14:tracePt t="56101" x="6365875" y="5891213"/>
          <p14:tracePt t="56118" x="6354763" y="5903913"/>
          <p14:tracePt t="56121" x="6342063" y="5903913"/>
          <p14:tracePt t="56121" x="6330950" y="5903913"/>
          <p14:tracePt t="56126" x="6318250" y="5903913"/>
          <p14:tracePt t="56136" x="6307138" y="5903913"/>
          <p14:tracePt t="56154" x="6294438" y="5903913"/>
          <p14:tracePt t="56155" x="6283325" y="5915025"/>
          <p14:tracePt t="56168" x="6270625" y="5915025"/>
          <p14:tracePt t="56171" x="6259513" y="5915025"/>
          <p14:tracePt t="56187" x="6235700" y="5915025"/>
          <p14:tracePt t="56190" x="6223000" y="5927725"/>
          <p14:tracePt t="56201" x="6211888" y="5927725"/>
          <p14:tracePt t="56204" x="6199188" y="5927725"/>
          <p14:tracePt t="56221" x="6175375" y="5927725"/>
          <p14:tracePt t="56226" x="6164263" y="5927725"/>
          <p14:tracePt t="56237" x="6151563" y="5927725"/>
          <p14:tracePt t="56251" x="6140450" y="5927725"/>
          <p14:tracePt t="56255" x="6091238" y="5927725"/>
          <p14:tracePt t="56255" x="6080125" y="5927725"/>
          <p14:tracePt t="56258" x="6056313" y="5927725"/>
          <p14:tracePt t="56268" x="6032500" y="5927725"/>
          <p14:tracePt t="56269" x="6019800" y="5927725"/>
          <p14:tracePt t="56271" x="5995988" y="5927725"/>
          <p14:tracePt t="56284" x="5972175" y="5927725"/>
          <p14:tracePt t="56287" x="5937250" y="5927725"/>
          <p14:tracePt t="56288" x="5924550" y="5927725"/>
          <p14:tracePt t="56291" x="5900738" y="5927725"/>
          <p14:tracePt t="56301" x="5889625" y="5927725"/>
          <p14:tracePt t="56302" x="5865813" y="5927725"/>
          <p14:tracePt t="56303" x="5853113" y="5927725"/>
          <p14:tracePt t="56310" x="5842000" y="5927725"/>
          <p14:tracePt t="56322" x="5829300" y="5927725"/>
          <p14:tracePt t="56334" x="5818188" y="5927725"/>
          <p14:tracePt t="56336" x="5805488" y="5927725"/>
          <p14:tracePt t="56356" x="5794375" y="5927725"/>
          <p14:tracePt t="56370" x="5781675" y="5927725"/>
          <p14:tracePt t="56382" x="5770563" y="5927725"/>
          <p14:tracePt t="56389" x="5757863" y="5927725"/>
          <p14:tracePt t="56394" x="5746750" y="5927725"/>
          <p14:tracePt t="56403" x="5734050" y="5927725"/>
          <p14:tracePt t="56418" x="5710238" y="5927725"/>
          <p14:tracePt t="56421" x="5686425" y="5927725"/>
          <p14:tracePt t="56422" x="5675313" y="5927725"/>
          <p14:tracePt t="56426" x="5662613" y="5927725"/>
          <p14:tracePt t="56434" x="5651500" y="5927725"/>
          <p14:tracePt t="56437" x="5638800" y="5927725"/>
          <p14:tracePt t="56454" x="5603875" y="5927725"/>
          <p14:tracePt t="56458" x="5591175" y="5927725"/>
          <p14:tracePt t="56469" x="5580063" y="5927725"/>
          <p14:tracePt t="56489" x="5567363" y="5927725"/>
          <p14:tracePt t="56494" x="5556250" y="5927725"/>
          <p14:tracePt t="56558" x="5543550" y="5927725"/>
          <p14:tracePt t="56562" x="5543550" y="5915025"/>
          <p14:tracePt t="56589" x="5532438" y="5915025"/>
          <p14:tracePt t="56594" x="5532438" y="5903913"/>
          <p14:tracePt t="56622" x="5532438" y="5891213"/>
          <p14:tracePt t="56666" x="5532438" y="5880100"/>
          <p14:tracePt t="56682" x="5532438" y="5867400"/>
          <p14:tracePt t="56690" x="5532438" y="5856288"/>
          <p14:tracePt t="56704" x="5532438" y="5843588"/>
          <p14:tracePt t="56707" x="5543550" y="5843588"/>
          <p14:tracePt t="56719" x="5556250" y="5832475"/>
          <p14:tracePt t="56723" x="5556250" y="5819775"/>
          <p14:tracePt t="56734" x="5567363" y="5819775"/>
          <p14:tracePt t="56738" x="5580063" y="5808663"/>
          <p14:tracePt t="56746" x="5591175" y="5808663"/>
          <p14:tracePt t="56754" x="5591175" y="5795963"/>
          <p14:tracePt t="56768" x="5603875" y="5795963"/>
          <p14:tracePt t="56942" x="5614988" y="5795963"/>
          <p14:tracePt t="56946" x="5627688" y="5795963"/>
          <p14:tracePt t="56954" x="5651500" y="5808663"/>
          <p14:tracePt t="56959" x="5662613" y="5819775"/>
          <p14:tracePt t="56964" x="5686425" y="5819775"/>
          <p14:tracePt t="56969" x="5710238" y="5819775"/>
          <p14:tracePt t="56971" x="5734050" y="5832475"/>
          <p14:tracePt t="56981" x="5818188" y="5856288"/>
          <p14:tracePt t="56984" x="5842000" y="5856288"/>
          <p14:tracePt t="56993" x="5889625" y="5867400"/>
          <p14:tracePt t="56995" x="5924550" y="5880100"/>
          <p14:tracePt t="56995" x="5948363" y="5880100"/>
          <p14:tracePt t="57001" x="5995988" y="5891213"/>
          <p14:tracePt t="57010" x="6043613" y="5891213"/>
          <p14:tracePt t="57014" x="6067425" y="5891213"/>
          <p14:tracePt t="57014" x="6127750" y="5903913"/>
          <p14:tracePt t="57019" x="6140450" y="5903913"/>
          <p14:tracePt t="57027" x="6151563" y="5903913"/>
          <p14:tracePt t="57029" x="6164263" y="5903913"/>
          <p14:tracePt t="57030" x="6175375" y="5915025"/>
          <p14:tracePt t="57046" x="6188075" y="5915025"/>
          <p14:tracePt t="57047" x="6199188" y="5915025"/>
          <p14:tracePt t="57051" x="6199188" y="5927725"/>
          <p14:tracePt t="57082" x="6211888" y="5927725"/>
          <p14:tracePt t="57094" x="6223000" y="5927725"/>
          <p14:tracePt t="57112" x="6246813" y="5927725"/>
          <p14:tracePt t="57115" x="6259513" y="5927725"/>
          <p14:tracePt t="57118" x="6270625" y="5927725"/>
          <p14:tracePt t="57126" x="6294438" y="5927725"/>
          <p14:tracePt t="57128" x="6307138" y="5927725"/>
          <p14:tracePt t="57143" x="6318250" y="5927725"/>
          <p14:tracePt t="57145" x="6354763" y="5927725"/>
          <p14:tracePt t="57146" x="6389688" y="5927725"/>
          <p14:tracePt t="57150" x="6402388" y="5927725"/>
          <p14:tracePt t="57159" x="6413500" y="5927725"/>
          <p14:tracePt t="57160" x="6437313" y="5927725"/>
          <p14:tracePt t="57163" x="6450013" y="5927725"/>
          <p14:tracePt t="57176" x="6461125" y="5927725"/>
          <p14:tracePt t="57178" x="6484938" y="5927725"/>
          <p14:tracePt t="57179" x="6497638" y="5927725"/>
          <p14:tracePt t="57182" x="6521450" y="5927725"/>
          <p14:tracePt t="57193" x="6532563" y="5927725"/>
          <p14:tracePt t="57194" x="6545263" y="5927725"/>
          <p14:tracePt t="57202" x="6556375" y="5927725"/>
          <p14:tracePt t="57209" x="6569075" y="5927725"/>
          <p14:tracePt t="57213" x="6592888" y="5927725"/>
          <p14:tracePt t="57226" x="6604000" y="5927725"/>
          <p14:tracePt t="57227" x="6616700" y="5927725"/>
          <p14:tracePt t="57228" x="6640513" y="5927725"/>
          <p14:tracePt t="57231" x="6664325" y="5927725"/>
          <p14:tracePt t="57243" x="6711950" y="5927725"/>
          <p14:tracePt t="57245" x="6772275" y="5915025"/>
          <p14:tracePt t="57246" x="6891338" y="5903913"/>
          <p14:tracePt t="57250" x="6962775" y="5903913"/>
          <p14:tracePt t="57259" x="7010400" y="5891213"/>
          <p14:tracePt t="57260" x="7069138" y="5880100"/>
          <p14:tracePt t="57264" x="7140575" y="5880100"/>
          <p14:tracePt t="57276" x="7212013" y="5867400"/>
          <p14:tracePt t="57279" x="7307263" y="5856288"/>
          <p14:tracePt t="57279" x="7343775" y="5843588"/>
          <p14:tracePt t="57283" x="7367588" y="5843588"/>
          <p14:tracePt t="57292" x="7415213" y="5843588"/>
          <p14:tracePt t="57294" x="7439025" y="5843588"/>
          <p14:tracePt t="57294" x="7462838" y="5843588"/>
          <p14:tracePt t="57298" x="7475538" y="5832475"/>
          <p14:tracePt t="57309" x="7486650" y="5832475"/>
          <p14:tracePt t="57312" x="7499350" y="5832475"/>
          <p14:tracePt t="57313" x="7510463" y="5832475"/>
          <p14:tracePt t="57315" x="7523163" y="5832475"/>
          <p14:tracePt t="57327" x="7534275" y="5832475"/>
          <p14:tracePt t="57469" x="7546975" y="5832475"/>
          <p14:tracePt t="57477" x="7558088" y="5832475"/>
          <p14:tracePt t="57480" x="7581900" y="5832475"/>
          <p14:tracePt t="57494" x="7594600" y="5832475"/>
          <p14:tracePt t="57497" x="7618413" y="5832475"/>
          <p14:tracePt t="57498" x="7642225" y="5832475"/>
          <p14:tracePt t="57506" x="7666038" y="5832475"/>
          <p14:tracePt t="57514" x="7677150" y="5832475"/>
          <p14:tracePt t="57518" x="7689850" y="5832475"/>
          <p14:tracePt t="57530" x="7700963" y="5832475"/>
          <p14:tracePt t="57677" x="7713663" y="5832475"/>
          <p14:tracePt t="57691" x="7724775" y="5832475"/>
          <p14:tracePt t="57705" x="7737475" y="5832475"/>
          <p14:tracePt t="57961" x="7724775" y="5832475"/>
          <p14:tracePt t="57980" x="7713663" y="5832475"/>
          <p14:tracePt t="57997" x="7700963" y="5832475"/>
          <p14:tracePt t="58003" x="7689850" y="5832475"/>
          <p14:tracePt t="58015" x="7677150" y="5832475"/>
          <p14:tracePt t="58031" x="7666038" y="5832475"/>
          <p14:tracePt t="58035" x="7653338" y="5832475"/>
          <p14:tracePt t="58047" x="7653338" y="5819775"/>
          <p14:tracePt t="58050" x="7642225" y="5819775"/>
          <p14:tracePt t="58063" x="7629525" y="5819775"/>
          <p14:tracePt t="58066" x="7629525" y="5808663"/>
          <p14:tracePt t="58067" x="7605713" y="5808663"/>
          <p14:tracePt t="58074" x="7594600" y="5808663"/>
          <p14:tracePt t="58081" x="7581900" y="5795963"/>
          <p14:tracePt t="58085" x="7570788" y="5795963"/>
          <p14:tracePt t="58096" x="7558088" y="5795963"/>
          <p14:tracePt t="58100" x="7546975" y="5784850"/>
          <p14:tracePt t="58100" x="7534275" y="5784850"/>
          <p14:tracePt t="58104" x="7523163" y="5784850"/>
          <p14:tracePt t="58114" x="7510463" y="5784850"/>
          <p14:tracePt t="58115" x="7499350" y="5784850"/>
          <p14:tracePt t="58119" x="7499350" y="5772150"/>
          <p14:tracePt t="58132" x="7486650" y="5772150"/>
          <p14:tracePt t="58133" x="7475538" y="5772150"/>
          <p14:tracePt t="58142" x="7475538" y="5761038"/>
          <p14:tracePt t="58147" x="7462838" y="5761038"/>
          <p14:tracePt t="58150" x="7462838" y="5748338"/>
          <p14:tracePt t="58162" x="7451725" y="5748338"/>
          <p14:tracePt t="58166" x="7451725" y="5737225"/>
          <p14:tracePt t="58166" x="7439025" y="5737225"/>
          <p14:tracePt t="58170" x="7427913" y="5724525"/>
          <p14:tracePt t="58180" x="7427913" y="5713413"/>
          <p14:tracePt t="58182" x="7415213" y="5713413"/>
          <p14:tracePt t="58199" x="7404100" y="5713413"/>
          <p14:tracePt t="58199" x="7404100" y="5700713"/>
          <p14:tracePt t="58202" x="7391400" y="5700713"/>
          <p14:tracePt t="58214" x="7380288" y="5700713"/>
          <p14:tracePt t="58263" x="7367588" y="5700713"/>
          <p14:tracePt t="58274" x="7356475" y="5700713"/>
          <p14:tracePt t="58282" x="7343775" y="5700713"/>
          <p14:tracePt t="58286" x="7343775" y="5713413"/>
          <p14:tracePt t="58294" x="7332663" y="5724525"/>
          <p14:tracePt t="58302" x="7332663" y="5737225"/>
          <p14:tracePt t="58307" x="7319963" y="5748338"/>
          <p14:tracePt t="58313" x="7319963" y="5761038"/>
          <p14:tracePt t="58315" x="7319963" y="5784850"/>
          <p14:tracePt t="58329" x="7307263" y="5784850"/>
          <p14:tracePt t="58332" x="7296150" y="5832475"/>
          <p14:tracePt t="58333" x="7296150" y="5856288"/>
          <p14:tracePt t="58336" x="7283450" y="5880100"/>
          <p14:tracePt t="58346" x="7272338" y="5891213"/>
          <p14:tracePt t="58347" x="7272338" y="5903913"/>
          <p14:tracePt t="58348" x="7259638" y="5927725"/>
          <p14:tracePt t="58351" x="7259638" y="5938838"/>
          <p14:tracePt t="58363" x="7259638" y="5951538"/>
          <p14:tracePt t="58365" x="7248525" y="5964238"/>
          <p14:tracePt t="58366" x="7235825" y="5988050"/>
          <p14:tracePt t="58370" x="7235825" y="5999163"/>
          <p14:tracePt t="58380" x="7224713" y="6011863"/>
          <p14:tracePt t="58383" x="7224713" y="6022975"/>
          <p14:tracePt t="58400" x="7224713" y="6035675"/>
          <p14:tracePt t="58438" x="7212013" y="6035675"/>
          <p14:tracePt t="58450" x="7200900" y="6035675"/>
          <p14:tracePt t="58458" x="7188200" y="6035675"/>
          <p14:tracePt t="58465" x="7164388" y="6022975"/>
          <p14:tracePt t="58468" x="7153275" y="6022975"/>
          <p14:tracePt t="58473" x="7140575" y="6022975"/>
          <p14:tracePt t="58480" x="7129463" y="6011863"/>
          <p14:tracePt t="58484" x="7105650" y="5999163"/>
          <p14:tracePt t="58488" x="7092950" y="5999163"/>
          <p14:tracePt t="58497" x="7081838" y="5999163"/>
          <p14:tracePt t="58499" x="7069138" y="5988050"/>
          <p14:tracePt t="58515" x="7058025" y="5975350"/>
          <p14:tracePt t="58516" x="7045325" y="5975350"/>
          <p14:tracePt t="58530" x="7034213" y="5975350"/>
          <p14:tracePt t="58562" x="7021513" y="5964238"/>
          <p14:tracePt t="58627" x="7021513" y="5951538"/>
          <p14:tracePt t="58634" x="7021513" y="5938838"/>
          <p14:tracePt t="58639" x="7021513" y="5927725"/>
          <p14:tracePt t="58647" x="7021513" y="5915025"/>
          <p14:tracePt t="58652" x="7021513" y="5903913"/>
          <p14:tracePt t="58663" x="7021513" y="5880100"/>
          <p14:tracePt t="58665" x="7021513" y="5856288"/>
          <p14:tracePt t="58665" x="7010400" y="5832475"/>
          <p14:tracePt t="58666" x="7010400" y="5819775"/>
          <p14:tracePt t="58671" x="7010400" y="5808663"/>
          <p14:tracePt t="58680" x="6997700" y="5784850"/>
          <p14:tracePt t="58683" x="6986588" y="5761038"/>
          <p14:tracePt t="58684" x="6986588" y="5748338"/>
          <p14:tracePt t="58688" x="6986588" y="5737225"/>
          <p14:tracePt t="58696" x="6973888" y="5724525"/>
          <p14:tracePt t="58696" x="6973888" y="5700713"/>
          <p14:tracePt t="58699" x="6973888" y="5676900"/>
          <p14:tracePt t="58713" x="6962775" y="5665788"/>
          <p14:tracePt t="58716" x="6962775" y="5641975"/>
          <p14:tracePt t="58716" x="6962775" y="5618163"/>
          <p14:tracePt t="58719" x="6962775" y="5605463"/>
          <p14:tracePt t="58729" x="6962775" y="5581650"/>
          <p14:tracePt t="58730" x="6962775" y="5570538"/>
          <p14:tracePt t="58731" x="6962775" y="5546725"/>
          <p14:tracePt t="58734" x="6962775" y="5522913"/>
          <p14:tracePt t="58746" x="6962775" y="5499100"/>
          <p14:tracePt t="58749" x="6962775" y="5449888"/>
          <p14:tracePt t="58750" x="6950075" y="5438775"/>
          <p14:tracePt t="58750" x="6950075" y="5426075"/>
          <p14:tracePt t="58754" x="6950075" y="5402263"/>
          <p14:tracePt t="58763" x="6950075" y="5378450"/>
          <p14:tracePt t="58765" x="6938963" y="5367338"/>
          <p14:tracePt t="58779" x="6938963" y="5354638"/>
          <p14:tracePt t="58782" x="6938963" y="5330825"/>
          <p14:tracePt t="58783" x="6938963" y="5319713"/>
          <p14:tracePt t="58790" x="6938963" y="5307013"/>
          <p14:tracePt t="58802" x="6938963" y="5295900"/>
          <p14:tracePt t="58810" x="6938963" y="5283200"/>
          <p14:tracePt t="58822" x="6938963" y="5272088"/>
          <p14:tracePt t="58834" x="6938963" y="5259388"/>
          <p14:tracePt t="58842" x="6938963" y="5248275"/>
          <p14:tracePt t="58848" x="6926263" y="5248275"/>
          <p14:tracePt t="58851" x="6926263" y="5235575"/>
          <p14:tracePt t="58858" x="6926263" y="5224463"/>
          <p14:tracePt t="58866" x="6926263" y="5211763"/>
          <p14:tracePt t="58870" x="6926263" y="5200650"/>
          <p14:tracePt t="58882" x="6926263" y="5187950"/>
          <p14:tracePt t="58883" x="6915150" y="5187950"/>
          <p14:tracePt t="58886" x="6915150" y="5176838"/>
          <p14:tracePt t="58896" x="6915150" y="5164138"/>
          <p14:tracePt t="58899" x="6915150" y="5153025"/>
          <p14:tracePt t="58916" x="6915150" y="5129213"/>
          <p14:tracePt t="58916" x="6915150" y="5116513"/>
          <p14:tracePt t="58929" x="6915150" y="5105400"/>
          <p14:tracePt t="58930" x="6915150" y="5092700"/>
          <p14:tracePt t="58931" x="6915150" y="5068888"/>
          <p14:tracePt t="58934" x="6915150" y="5057775"/>
          <p14:tracePt t="58949" x="6915150" y="5045075"/>
          <p14:tracePt t="58950" x="6915150" y="5033963"/>
          <p14:tracePt t="58954" x="6915150" y="5021263"/>
          <p14:tracePt t="58963" x="6915150" y="5008563"/>
          <p14:tracePt t="58979" x="6915150" y="4997450"/>
          <p14:tracePt t="58982" x="6915150" y="4984750"/>
          <p14:tracePt t="58983" x="6915150" y="4973638"/>
          <p14:tracePt t="58994" x="6915150" y="4960938"/>
          <p14:tracePt t="59018" x="6915150" y="4949825"/>
          <p14:tracePt t="59026" x="6902450" y="4949825"/>
          <p14:tracePt t="59126" x="6902450" y="4960938"/>
          <p14:tracePt t="59131" x="6891338" y="4973638"/>
          <p14:tracePt t="59135" x="6867525" y="5021263"/>
          <p14:tracePt t="59147" x="6843713" y="5057775"/>
          <p14:tracePt t="59151" x="6831013" y="5105400"/>
          <p14:tracePt t="59151" x="6783388" y="5224463"/>
          <p14:tracePt t="59156" x="6759575" y="5259388"/>
          <p14:tracePt t="59163" x="6748463" y="5307013"/>
          <p14:tracePt t="59167" x="6724650" y="5354638"/>
          <p14:tracePt t="59168" x="6711950" y="5402263"/>
          <p14:tracePt t="59177" x="6688138" y="5449888"/>
          <p14:tracePt t="59180" x="6675438" y="5462588"/>
          <p14:tracePt t="59181" x="6675438" y="5486400"/>
          <p14:tracePt t="59184" x="6675438" y="5499100"/>
          <p14:tracePt t="59194" x="6675438" y="5510213"/>
          <p14:tracePt t="59195" x="6675438" y="5522913"/>
          <p14:tracePt t="59202" x="6675438" y="5534025"/>
          <p14:tracePt t="59315" x="6675438" y="5522913"/>
          <p14:tracePt t="59322" x="6675438" y="5510213"/>
          <p14:tracePt t="59329" x="6675438" y="5486400"/>
          <p14:tracePt t="59330" x="6675438" y="5473700"/>
          <p14:tracePt t="59334" x="6675438" y="5449888"/>
          <p14:tracePt t="59339" x="6675438" y="5438775"/>
          <p14:tracePt t="59345" x="6675438" y="5414963"/>
          <p14:tracePt t="59349" x="6675438" y="5391150"/>
          <p14:tracePt t="59361" x="6675438" y="5367338"/>
          <p14:tracePt t="59364" x="6675438" y="5307013"/>
          <p14:tracePt t="59365" x="6675438" y="5259388"/>
          <p14:tracePt t="59368" x="6675438" y="5235575"/>
          <p14:tracePt t="59378" x="6675438" y="5187950"/>
          <p14:tracePt t="59379" x="6675438" y="5176838"/>
          <p14:tracePt t="59380" x="6675438" y="5164138"/>
          <p14:tracePt t="59384" x="6675438" y="5140325"/>
          <p14:tracePt t="59394" x="6675438" y="5129213"/>
          <p14:tracePt t="59398" x="6688138" y="5105400"/>
          <p14:tracePt t="59398" x="6688138" y="5092700"/>
          <p14:tracePt t="59403" x="6688138" y="5081588"/>
          <p14:tracePt t="59410" x="6688138" y="5068888"/>
          <p14:tracePt t="59414" x="6699250" y="5057775"/>
          <p14:tracePt t="59414" x="6699250" y="5045075"/>
          <p14:tracePt t="59430" x="6699250" y="5033963"/>
          <p14:tracePt t="59430" x="6699250" y="5021263"/>
          <p14:tracePt t="59438" x="6699250" y="5008563"/>
          <p14:tracePt t="59444" x="6699250" y="4997450"/>
          <p14:tracePt t="59460" x="6711950" y="4984750"/>
          <p14:tracePt t="59463" x="6711950" y="4973638"/>
          <p14:tracePt t="59464" x="6711950" y="4960938"/>
          <p14:tracePt t="59477" x="6711950" y="4949825"/>
          <p14:tracePt t="59479" x="6711950" y="4937125"/>
          <p14:tracePt t="59498" x="6711950" y="4926013"/>
          <p14:tracePt t="59571" x="6711950" y="4913313"/>
          <p14:tracePt t="59586" x="6711950" y="4902200"/>
          <p14:tracePt t="59603" x="6711950" y="4889500"/>
          <p14:tracePt t="59622" x="6711950" y="4878388"/>
          <p14:tracePt t="59679" x="6711950" y="4889500"/>
          <p14:tracePt t="59690" x="6711950" y="4902200"/>
          <p14:tracePt t="59699" x="6711950" y="4913313"/>
          <p14:tracePt t="59699" x="6711950" y="4926013"/>
          <p14:tracePt t="59704" x="6711950" y="4949825"/>
          <p14:tracePt t="59712" x="6711950" y="4960938"/>
          <p14:tracePt t="59714" x="6699250" y="4984750"/>
          <p14:tracePt t="59714" x="6699250" y="5008563"/>
          <p14:tracePt t="59719" x="6699250" y="5033963"/>
          <p14:tracePt t="59730" x="6688138" y="5057775"/>
          <p14:tracePt t="59733" x="6688138" y="5068888"/>
          <p14:tracePt t="59734" x="6688138" y="5105400"/>
          <p14:tracePt t="59739" x="6675438" y="5129213"/>
          <p14:tracePt t="59747" x="6675438" y="5140325"/>
          <p14:tracePt t="59753" x="6675438" y="5153025"/>
          <p14:tracePt t="59764" x="6675438" y="5164138"/>
          <p14:tracePt t="59767" x="6675438" y="5187950"/>
          <p14:tracePt t="59771" x="6675438" y="5200650"/>
          <p14:tracePt t="59780" x="6675438" y="5211763"/>
          <p14:tracePt t="59783" x="6664325" y="5211763"/>
          <p14:tracePt t="59796" x="6664325" y="5224463"/>
          <p14:tracePt t="59800" x="6664325" y="5235575"/>
          <p14:tracePt t="59813" x="6664325" y="5248275"/>
          <p14:tracePt t="59842" x="6664325" y="5259388"/>
          <p14:tracePt t="59859" x="6664325" y="5272088"/>
          <p14:tracePt t="59870" x="6664325" y="5283200"/>
          <p14:tracePt t="59878" x="6664325" y="5295900"/>
          <p14:tracePt t="59890" x="6664325" y="5307013"/>
          <p14:tracePt t="59894" x="6664325" y="5319713"/>
          <p14:tracePt t="59900" x="6664325" y="5330825"/>
          <p14:tracePt t="59902" x="6664325" y="5343525"/>
          <p14:tracePt t="59913" x="6664325" y="5354638"/>
          <p14:tracePt t="59914" x="6664325" y="5367338"/>
          <p14:tracePt t="59918" x="6664325" y="5378450"/>
          <p14:tracePt t="59930" x="6664325" y="5391150"/>
          <p14:tracePt t="59932" x="6664325" y="5402263"/>
          <p14:tracePt t="59933" x="6664325" y="5414963"/>
          <p14:tracePt t="59947" x="6651625" y="5438775"/>
          <p14:tracePt t="59948" x="6651625" y="5449888"/>
          <p14:tracePt t="59952" x="6651625" y="5462588"/>
          <p14:tracePt t="59963" x="6651625" y="5473700"/>
          <p14:tracePt t="59966" x="6651625" y="5486400"/>
          <p14:tracePt t="59967" x="6651625" y="5499100"/>
          <p14:tracePt t="59970" x="6651625" y="5510213"/>
          <p14:tracePt t="59980" x="6651625" y="5522913"/>
          <p14:tracePt t="59981" x="6651625" y="5534025"/>
          <p14:tracePt t="59996" x="6651625" y="5557838"/>
          <p14:tracePt t="59999" x="6651625" y="5570538"/>
          <p14:tracePt t="60002" x="6651625" y="5581650"/>
          <p14:tracePt t="60013" x="6651625" y="5594350"/>
          <p14:tracePt t="60018" x="6651625" y="5605463"/>
          <p14:tracePt t="60141" x="6640513" y="5605463"/>
          <p14:tracePt t="60144" x="6640513" y="5594350"/>
          <p14:tracePt t="60152" x="6640513" y="5581650"/>
          <p14:tracePt t="60164" x="6640513" y="5570538"/>
          <p14:tracePt t="60167" x="6640513" y="5557838"/>
          <p14:tracePt t="60168" x="6640513" y="5546725"/>
          <p14:tracePt t="60177" x="6640513" y="5534025"/>
          <p14:tracePt t="60180" x="6640513" y="5522913"/>
          <p14:tracePt t="60180" x="6640513" y="5510213"/>
          <p14:tracePt t="60183" x="6640513" y="5486400"/>
          <p14:tracePt t="60193" x="6640513" y="5462588"/>
          <p14:tracePt t="60194" x="6640513" y="5449888"/>
          <p14:tracePt t="60195" x="6640513" y="5426075"/>
          <p14:tracePt t="60199" x="6640513" y="5402263"/>
          <p14:tracePt t="60211" x="6640513" y="5378450"/>
          <p14:tracePt t="60214" x="6640513" y="5367338"/>
          <p14:tracePt t="60215" x="6640513" y="5343525"/>
          <p14:tracePt t="60219" x="6640513" y="5330825"/>
          <p14:tracePt t="60226" x="6640513" y="5307013"/>
          <p14:tracePt t="60229" x="6640513" y="5295900"/>
          <p14:tracePt t="60243" x="6640513" y="5283200"/>
          <p14:tracePt t="60245" x="6640513" y="5272088"/>
          <p14:tracePt t="60246" x="6640513" y="5259388"/>
          <p14:tracePt t="60250" x="6640513" y="5248275"/>
          <p14:tracePt t="60260" x="6640513" y="5235575"/>
          <p14:tracePt t="60276" x="6640513" y="5224463"/>
          <p14:tracePt t="60279" x="6640513" y="5211763"/>
          <p14:tracePt t="60286" x="6640513" y="5200650"/>
          <p14:tracePt t="60303" x="6640513" y="5187950"/>
          <p14:tracePt t="60392" x="6640513" y="5200650"/>
          <p14:tracePt t="60401" x="6627813" y="5211763"/>
          <p14:tracePt t="60412" x="6627813" y="5224463"/>
          <p14:tracePt t="60412" x="6627813" y="5235575"/>
          <p14:tracePt t="60427" x="6627813" y="5248275"/>
          <p14:tracePt t="60431" x="6627813" y="5259388"/>
          <p14:tracePt t="60438" x="6627813" y="5272088"/>
          <p14:tracePt t="60448" x="6627813" y="5283200"/>
          <p14:tracePt t="60467" x="6627813" y="5295900"/>
          <p14:tracePt t="60486" x="6627813" y="5307013"/>
          <p14:tracePt t="60506" x="6616700" y="5319713"/>
          <p14:tracePt t="60671" x="6627813" y="5330825"/>
          <p14:tracePt t="60681" x="6627813" y="5343525"/>
          <p14:tracePt t="60743" x="6616700" y="5343525"/>
          <p14:tracePt t="60810" x="6616700" y="5330825"/>
          <p14:tracePt t="60819" x="6616700" y="5319713"/>
          <p14:tracePt t="60820" x="6604000" y="5295900"/>
          <p14:tracePt t="60824" x="6604000" y="5272088"/>
          <p14:tracePt t="60834" x="6604000" y="5248275"/>
          <p14:tracePt t="60836" x="6604000" y="5235575"/>
          <p14:tracePt t="60851" x="6604000" y="5224463"/>
          <p14:tracePt t="60854" x="6604000" y="5200650"/>
          <p14:tracePt t="60855" x="6604000" y="5187950"/>
          <p14:tracePt t="60859" x="6604000" y="5176838"/>
          <p14:tracePt t="60869" x="6604000" y="5153025"/>
          <p14:tracePt t="60870" x="6604000" y="5140325"/>
          <p14:tracePt t="60884" x="6604000" y="5129213"/>
          <p14:tracePt t="60887" x="6604000" y="5105400"/>
          <p14:tracePt t="60888" x="6604000" y="5081588"/>
          <p14:tracePt t="60892" x="6604000" y="5068888"/>
          <p14:tracePt t="60900" x="6604000" y="5045075"/>
          <p14:tracePt t="60902" x="6604000" y="5033963"/>
          <p14:tracePt t="60906" x="6604000" y="5021263"/>
          <p14:tracePt t="60920" x="6604000" y="5008563"/>
          <p14:tracePt t="60970" x="6604000" y="4997450"/>
          <p14:tracePt t="61003" x="6604000" y="4984750"/>
          <p14:tracePt t="61014" x="6604000" y="4973638"/>
          <p14:tracePt t="61112" x="6604000" y="4960938"/>
          <p14:tracePt t="61123" x="6604000" y="4949825"/>
          <p14:tracePt t="61130" x="6604000" y="4937125"/>
          <p14:tracePt t="61136" x="6604000" y="4926013"/>
          <p14:tracePt t="61154" x="6604000" y="4913313"/>
          <p14:tracePt t="61165" x="6604000" y="4902200"/>
          <p14:tracePt t="61178" x="6604000" y="4889500"/>
          <p14:tracePt t="61190" x="6604000" y="4878388"/>
          <p14:tracePt t="61211" x="6604000" y="4865688"/>
          <p14:tracePt t="61410" x="6604000" y="4878388"/>
          <p14:tracePt t="61422" x="6604000" y="4889500"/>
          <p14:tracePt t="61432" x="6604000" y="4902200"/>
          <p14:tracePt t="61446" x="6604000" y="4913313"/>
          <p14:tracePt t="61451" x="6604000" y="4926013"/>
          <p14:tracePt t="61474" x="6604000" y="4937125"/>
          <p14:tracePt t="61477" x="6604000" y="4949825"/>
          <p14:tracePt t="61483" x="6604000" y="4960938"/>
          <p14:tracePt t="61494" x="6604000" y="4973638"/>
          <p14:tracePt t="61535" x="6604000" y="4984750"/>
          <p14:tracePt t="61884" x="6604000" y="4973638"/>
          <p14:tracePt t="61896" x="6604000" y="4960938"/>
          <p14:tracePt t="61904" x="6604000" y="4949825"/>
          <p14:tracePt t="61916" x="6604000" y="4937125"/>
          <p14:tracePt t="61920" x="6616700" y="4926013"/>
          <p14:tracePt t="61938" x="6616700" y="4913313"/>
          <p14:tracePt t="61943" x="6616700" y="4902200"/>
          <p14:tracePt t="61957" x="6616700" y="4889500"/>
          <p14:tracePt t="61969" x="6627813" y="4889500"/>
          <p14:tracePt t="61972" x="6627813" y="4878388"/>
          <p14:tracePt t="61980" x="6627813" y="4865688"/>
          <p14:tracePt t="61988" x="6627813" y="4854575"/>
          <p14:tracePt t="62005" x="6627813" y="4841875"/>
          <p14:tracePt t="62012" x="6627813" y="4830763"/>
          <p14:tracePt t="62020" x="6627813" y="4818063"/>
          <p14:tracePt t="62028" x="6627813" y="4806950"/>
          <p14:tracePt t="62033" x="6640513" y="4794250"/>
          <p14:tracePt t="62040" x="6640513" y="4783138"/>
          <p14:tracePt t="62044" x="6640513" y="4770438"/>
          <p14:tracePt t="62053" x="6640513" y="4759325"/>
          <p14:tracePt t="62071" x="6651625" y="4746625"/>
          <p14:tracePt t="62085" x="6651625" y="4735513"/>
          <p14:tracePt t="62085" x="6651625" y="4722813"/>
          <p14:tracePt t="62105" x="6651625" y="4711700"/>
          <p14:tracePt t="62120" x="6651625" y="4699000"/>
          <p14:tracePt t="62138" x="6651625" y="4687888"/>
          <p14:tracePt t="62160" x="6651625" y="4675188"/>
          <p14:tracePt t="62170" x="6651625" y="4664075"/>
          <p14:tracePt t="62180" x="6651625" y="4651375"/>
          <p14:tracePt t="62188" x="6651625" y="4640263"/>
          <p14:tracePt t="62196" x="6651625" y="4627563"/>
          <p14:tracePt t="62205" x="6664325" y="4616450"/>
          <p14:tracePt t="62224" x="6664325" y="4603750"/>
          <p14:tracePt t="62480" x="6651625" y="4616450"/>
          <p14:tracePt t="62489" x="6651625" y="4627563"/>
          <p14:tracePt t="62493" x="6651625" y="4640263"/>
          <p14:tracePt t="62502" x="6640513" y="4664075"/>
          <p14:tracePt t="62507" x="6640513" y="4675188"/>
          <p14:tracePt t="62515" x="6640513" y="4687888"/>
          <p14:tracePt t="62516" x="6627813" y="4711700"/>
          <p14:tracePt t="62521" x="6627813" y="4722813"/>
          <p14:tracePt t="62527" x="6627813" y="4735513"/>
          <p14:tracePt t="62544" x="6627813" y="4746625"/>
          <p14:tracePt t="62547" x="6616700" y="4770438"/>
          <p14:tracePt t="62548" x="6616700" y="4783138"/>
          <p14:tracePt t="62556" x="6616700" y="4794250"/>
          <p14:tracePt t="62573" x="6616700" y="4806950"/>
          <p14:tracePt t="62584" x="6604000" y="4818063"/>
          <p14:tracePt t="62629" x="6604000" y="4830763"/>
          <p14:tracePt t="62673" x="6604000" y="4841875"/>
          <p14:tracePt t="62688" x="6604000" y="4854575"/>
          <p14:tracePt t="62696" x="6604000" y="4865688"/>
          <p14:tracePt t="62701" x="6592888" y="4865688"/>
          <p14:tracePt t="62712" x="6592888" y="4878388"/>
          <p14:tracePt t="62716" x="6580188" y="4878388"/>
          <p14:tracePt t="62724" x="6580188" y="4889500"/>
          <p14:tracePt t="62748" x="6569075" y="4902200"/>
          <p14:tracePt t="62763" x="6569075" y="4913313"/>
          <p14:tracePt t="62771" x="6569075" y="4926013"/>
          <p14:tracePt t="62788" x="6569075" y="4937125"/>
          <p14:tracePt t="62800" x="6569075" y="4949825"/>
          <p14:tracePt t="62804" x="6556375" y="4949825"/>
          <p14:tracePt t="62820" x="6556375" y="4960938"/>
          <p14:tracePt t="62836" x="6556375" y="4973638"/>
          <p14:tracePt t="62853" x="6545263" y="4973638"/>
          <p14:tracePt t="62857" x="6545263" y="4984750"/>
          <p14:tracePt t="62865" x="6545263" y="4997450"/>
          <p14:tracePt t="62884" x="6545263" y="5008563"/>
          <p14:tracePt t="62897" x="6545263" y="5021263"/>
          <p14:tracePt t="62921" x="6532563" y="5033963"/>
          <p14:tracePt t="62961" x="6532563" y="5045075"/>
          <p14:tracePt t="64382" x="6532563" y="5033963"/>
          <p14:tracePt t="64389" x="6545263" y="5021263"/>
          <p14:tracePt t="64396" x="6545263" y="5008563"/>
          <p14:tracePt t="64402" x="6545263" y="4997450"/>
          <p14:tracePt t="64406" x="6556375" y="4973638"/>
          <p14:tracePt t="64410" x="6556375" y="4960938"/>
          <p14:tracePt t="64418" x="6569075" y="4960938"/>
          <p14:tracePt t="64423" x="6580188" y="4926013"/>
          <p14:tracePt t="64435" x="6580188" y="4913313"/>
          <p14:tracePt t="64436" x="6592888" y="4902200"/>
          <p14:tracePt t="64437" x="6592888" y="4889500"/>
          <p14:tracePt t="64441" x="6592888" y="4878388"/>
          <p14:tracePt t="64455" x="6592888" y="4865688"/>
          <p14:tracePt t="64456" x="6592888" y="4854575"/>
          <p14:tracePt t="64460" x="6604000" y="4854575"/>
          <p14:tracePt t="64471" x="6604000" y="4841875"/>
          <p14:tracePt t="64492" x="6604000" y="4830763"/>
          <p14:tracePt t="64512" x="6604000" y="4818063"/>
          <p14:tracePt t="64528" x="6616700" y="4818063"/>
          <p14:tracePt t="64750" x="6616700" y="4806950"/>
          <p14:tracePt t="64758" x="6616700" y="4794250"/>
          <p14:tracePt t="64766" x="6616700" y="4783138"/>
          <p14:tracePt t="64773" x="6616700" y="4770438"/>
          <p14:tracePt t="64777" x="6616700" y="4759325"/>
          <p14:tracePt t="64786" x="6616700" y="4746625"/>
          <p14:tracePt t="64790" x="6616700" y="4735513"/>
          <p14:tracePt t="64806" x="6616700" y="4722813"/>
          <p14:tracePt t="64820" x="6616700" y="4711700"/>
          <p14:tracePt t="64826" x="6616700" y="4699000"/>
          <p14:tracePt t="64839" x="6616700" y="4687888"/>
          <p14:tracePt t="65028" x="6616700" y="4675188"/>
          <p14:tracePt t="65033" x="6616700" y="4664075"/>
          <p14:tracePt t="65045" x="6616700" y="4651375"/>
          <p14:tracePt t="65048" x="6616700" y="4640263"/>
          <p14:tracePt t="65061" x="6616700" y="4627563"/>
          <p14:tracePt t="65065" x="6616700" y="4616450"/>
          <p14:tracePt t="65078" x="6616700" y="4603750"/>
          <p14:tracePt t="65459" x="6616700" y="4592638"/>
          <p14:tracePt t="65640" x="6627813" y="4592638"/>
          <p14:tracePt t="65778" x="6627813" y="4579938"/>
          <p14:tracePt t="66013" x="6627813" y="4567238"/>
          <p14:tracePt t="66467" x="6616700" y="4567238"/>
          <p14:tracePt t="66471" x="6616700" y="4579938"/>
          <p14:tracePt t="66478" x="6616700" y="4592638"/>
          <p14:tracePt t="66482" x="6616700" y="4603750"/>
          <p14:tracePt t="66485" x="6616700" y="4616450"/>
          <p14:tracePt t="66492" x="6604000" y="4627563"/>
          <p14:tracePt t="66497" x="6604000" y="4651375"/>
          <p14:tracePt t="66505" x="6604000" y="4664075"/>
          <p14:tracePt t="66510" x="6592888" y="4675188"/>
          <p14:tracePt t="66519" x="6592888" y="4687888"/>
          <p14:tracePt t="66521" x="6592888" y="4699000"/>
          <p14:tracePt t="66521" x="6592888" y="4711700"/>
          <p14:tracePt t="66525" x="6592888" y="4735513"/>
          <p14:tracePt t="66536" x="6580188" y="4735513"/>
          <p14:tracePt t="66539" x="6580188" y="4746625"/>
          <p14:tracePt t="66540" x="6580188" y="4759325"/>
          <p14:tracePt t="66540" x="6580188" y="4770438"/>
          <p14:tracePt t="66548" x="6580188" y="4783138"/>
          <p14:tracePt t="66554" x="6580188" y="4794250"/>
          <p14:tracePt t="66557" x="6569075" y="4794250"/>
          <p14:tracePt t="66569" x="6569075" y="4806950"/>
          <p14:tracePt t="66573" x="6569075" y="4818063"/>
          <p14:tracePt t="66577" x="6569075" y="4830763"/>
          <p14:tracePt t="66586" x="6569075" y="4841875"/>
          <p14:tracePt t="66602" x="6569075" y="4854575"/>
          <p14:tracePt t="66605" x="6569075" y="4865688"/>
          <p14:tracePt t="66618" x="6556375" y="4878388"/>
          <p14:tracePt t="66620" x="6556375" y="4889500"/>
          <p14:tracePt t="66628" x="6556375" y="4902200"/>
          <p14:tracePt t="66639" x="6556375" y="4913313"/>
          <p14:tracePt t="66653" x="6556375" y="4926013"/>
          <p14:tracePt t="66653" x="6556375" y="4937125"/>
          <p14:tracePt t="66657" x="6556375" y="4949825"/>
          <p14:tracePt t="66671" x="6556375" y="4960938"/>
          <p14:tracePt t="66672" x="6556375" y="4973638"/>
          <p14:tracePt t="66676" x="6556375" y="4984750"/>
          <p14:tracePt t="66686" x="6556375" y="4997450"/>
          <p14:tracePt t="66702" x="6556375" y="5008563"/>
          <p14:tracePt t="66705" x="6556375" y="5021263"/>
          <p14:tracePt t="66705" x="6556375" y="5033963"/>
          <p14:tracePt t="66708" x="6556375" y="5045075"/>
          <p14:tracePt t="66719" x="6556375" y="5057775"/>
          <p14:tracePt t="66740" x="6556375" y="5068888"/>
          <p14:tracePt t="66741" x="6556375" y="5081588"/>
          <p14:tracePt t="66899" x="6569075" y="5081588"/>
          <p14:tracePt t="66906" x="6569075" y="5068888"/>
          <p14:tracePt t="66920" x="6580188" y="5068888"/>
          <p14:tracePt t="66922" x="6592888" y="5057775"/>
          <p14:tracePt t="66924" x="6592888" y="5045075"/>
          <p14:tracePt t="66929" x="6592888" y="5033963"/>
          <p14:tracePt t="66938" x="6604000" y="5021263"/>
          <p14:tracePt t="66957" x="6604000" y="5008563"/>
          <p14:tracePt t="66969" x="6616700" y="5008563"/>
          <p14:tracePt t="66973" x="6616700" y="4997450"/>
          <p14:tracePt t="66992" x="6616700" y="4984750"/>
          <p14:tracePt t="67003" x="6616700" y="4973638"/>
          <p14:tracePt t="67028" x="6616700" y="4960938"/>
          <p14:tracePt t="67034" x="6627813" y="4960938"/>
          <p14:tracePt t="67052" x="6627813" y="4949825"/>
          <p14:tracePt t="67056" x="6627813" y="4937125"/>
          <p14:tracePt t="67064" x="6627813" y="4926013"/>
          <p14:tracePt t="67081" x="6627813" y="4913313"/>
          <p14:tracePt t="67088" x="6640513" y="4902200"/>
          <p14:tracePt t="67104" x="6640513" y="4889500"/>
          <p14:tracePt t="67129" x="6640513" y="4878388"/>
          <p14:tracePt t="67272" x="6640513" y="4889500"/>
          <p14:tracePt t="67280" x="6640513" y="4902200"/>
          <p14:tracePt t="67288" x="6640513" y="4926013"/>
          <p14:tracePt t="67296" x="6640513" y="4937125"/>
          <p14:tracePt t="67302" x="6640513" y="4949825"/>
          <p14:tracePt t="67323" x="6640513" y="4960938"/>
          <p14:tracePt t="67326" x="6640513" y="4973638"/>
          <p14:tracePt t="67342" x="6640513" y="4984750"/>
          <p14:tracePt t="67360" x="6640513" y="4997450"/>
          <p14:tracePt t="67512" x="6640513" y="4984750"/>
          <p14:tracePt t="67520" x="6640513" y="4973638"/>
          <p14:tracePt t="67528" x="6640513" y="4960938"/>
          <p14:tracePt t="67536" x="6640513" y="4949825"/>
          <p14:tracePt t="67544" x="6640513" y="4937125"/>
          <p14:tracePt t="67552" x="6640513" y="4926013"/>
          <p14:tracePt t="67568" x="6640513" y="4913313"/>
          <p14:tracePt t="67580" x="6640513" y="4902200"/>
          <p14:tracePt t="67584" x="6651625" y="4902200"/>
          <p14:tracePt t="67605" x="6651625" y="4889500"/>
          <p14:tracePt t="67661" x="6651625" y="4878388"/>
          <p14:tracePt t="67776" x="6651625" y="4889500"/>
          <p14:tracePt t="67788" x="6651625" y="4902200"/>
          <p14:tracePt t="67796" x="6651625" y="4913313"/>
          <p14:tracePt t="67804" x="6651625" y="4926013"/>
          <p14:tracePt t="67812" x="6651625" y="4937125"/>
          <p14:tracePt t="67817" x="6651625" y="4949825"/>
          <p14:tracePt t="67830" x="6651625" y="4960938"/>
          <p14:tracePt t="67833" x="6651625" y="4973638"/>
          <p14:tracePt t="67849" x="6651625" y="4984750"/>
          <p14:tracePt t="67854" x="6651625" y="4997450"/>
          <p14:tracePt t="67866" x="6651625" y="5008563"/>
          <p14:tracePt t="67885" x="6651625" y="5021263"/>
          <p14:tracePt t="67898" x="6651625" y="5033963"/>
          <p14:tracePt t="67972" x="6651625" y="5045075"/>
          <p14:tracePt t="67992" x="6640513" y="5057775"/>
          <p14:tracePt t="68037" x="6640513" y="5068888"/>
          <p14:tracePt t="68052" x="6640513" y="5081588"/>
          <p14:tracePt t="68068" x="6640513" y="5092700"/>
          <p14:tracePt t="68081" x="6640513" y="5105400"/>
          <p14:tracePt t="68096" x="6640513" y="5116513"/>
          <p14:tracePt t="68108" x="6640513" y="5129213"/>
          <p14:tracePt t="68141" x="6640513" y="5140325"/>
          <p14:tracePt t="68177" x="6640513" y="5153025"/>
          <p14:tracePt t="68205" x="6640513" y="5164138"/>
          <p14:tracePt t="68341" x="6640513" y="5153025"/>
          <p14:tracePt t="68347" x="6651625" y="5153025"/>
          <p14:tracePt t="68352" x="6651625" y="5140325"/>
          <p14:tracePt t="68357" x="6651625" y="5129213"/>
          <p14:tracePt t="68508" x="6651625" y="5140325"/>
          <p14:tracePt t="68516" x="6651625" y="5153025"/>
          <p14:tracePt t="68528" x="6651625" y="5164138"/>
          <p14:tracePt t="68540" x="6651625" y="5176838"/>
          <p14:tracePt t="68548" x="6651625" y="5187950"/>
          <p14:tracePt t="68664" x="6651625" y="5176838"/>
          <p14:tracePt t="68668" x="6664325" y="5176838"/>
          <p14:tracePt t="68674" x="6664325" y="5164138"/>
          <p14:tracePt t="68678" x="6664325" y="5153025"/>
          <p14:tracePt t="68694" x="6664325" y="5129213"/>
          <p14:tracePt t="68715" x="6664325" y="5116513"/>
          <p14:tracePt t="68720" x="6664325" y="5105400"/>
          <p14:tracePt t="68733" x="6664325" y="5092700"/>
          <p14:tracePt t="68740" x="6664325" y="5081588"/>
          <p14:tracePt t="68821" x="6651625" y="5081588"/>
          <p14:tracePt t="68825" x="6651625" y="5092700"/>
          <p14:tracePt t="68836" x="6651625" y="5105400"/>
          <p14:tracePt t="68844" x="6640513" y="5105400"/>
          <p14:tracePt t="68850" x="6640513" y="5116513"/>
          <p14:tracePt t="68860" x="6640513" y="5129213"/>
          <p14:tracePt t="68968" x="6640513" y="5116513"/>
          <p14:tracePt t="68972" x="6640513" y="5105400"/>
          <p14:tracePt t="68985" x="6651625" y="5081588"/>
          <p14:tracePt t="68992" x="6651625" y="5057775"/>
          <p14:tracePt t="68998" x="6651625" y="5045075"/>
          <p14:tracePt t="69005" x="6664325" y="5033963"/>
          <p14:tracePt t="69018" x="6664325" y="5021263"/>
          <p14:tracePt t="69022" x="6664325" y="5008563"/>
          <p14:tracePt t="69033" x="6664325" y="4997450"/>
          <p14:tracePt t="69049" x="6664325" y="4984750"/>
          <p14:tracePt t="69061" x="6664325" y="4973638"/>
          <p14:tracePt t="69068" x="6664325" y="4960938"/>
          <p14:tracePt t="69092" x="6664325" y="4949825"/>
          <p14:tracePt t="69104" x="6664325" y="4937125"/>
          <p14:tracePt t="69149" x="6664325" y="4926013"/>
          <p14:tracePt t="69316" x="6664325" y="4913313"/>
          <p14:tracePt t="69328" x="6664325" y="4902200"/>
          <p14:tracePt t="69334" x="6675438" y="4902200"/>
          <p14:tracePt t="69340" x="6675438" y="4889500"/>
          <p14:tracePt t="69397" x="6675438" y="4878388"/>
          <p14:tracePt t="69408" x="6675438" y="4865688"/>
          <p14:tracePt t="69432" x="6675438" y="4854575"/>
          <p14:tracePt t="69473" x="6675438" y="4841875"/>
          <p14:tracePt t="69501" x="6675438" y="4830763"/>
          <p14:tracePt t="69723" x="6675438" y="4841875"/>
          <p14:tracePt t="69734" x="6675438" y="4854575"/>
          <p14:tracePt t="69758" x="6675438" y="4865688"/>
          <p14:tracePt t="69766" x="6675438" y="4878388"/>
          <p14:tracePt t="69778" x="6675438" y="4889500"/>
          <p14:tracePt t="69782" x="6664325" y="4889500"/>
          <p14:tracePt t="69806" x="6664325" y="4902200"/>
          <p14:tracePt t="69819" x="6664325" y="4913313"/>
          <p14:tracePt t="69846" x="6664325" y="4926013"/>
          <p14:tracePt t="69862" x="6664325" y="4937125"/>
          <p14:tracePt t="69882" x="6664325" y="4949825"/>
          <p14:tracePt t="69898" x="6664325" y="4960938"/>
          <p14:tracePt t="69922" x="6664325" y="4973638"/>
          <p14:tracePt t="69944" x="6664325" y="4984750"/>
          <p14:tracePt t="69995" x="6664325" y="4997450"/>
          <p14:tracePt t="70010" x="6664325" y="5008563"/>
          <p14:tracePt t="70039" x="6664325" y="5021263"/>
          <p14:tracePt t="70059" x="6664325" y="5033963"/>
          <p14:tracePt t="70087" x="6664325" y="5045075"/>
          <p14:tracePt t="70102" x="6664325" y="5057775"/>
          <p14:tracePt t="70114" x="6664325" y="5068888"/>
          <p14:tracePt t="70126" x="6664325" y="5081588"/>
          <p14:tracePt t="70138" x="6664325" y="5092700"/>
          <p14:tracePt t="70154" x="6664325" y="5105400"/>
          <p14:tracePt t="70166" x="6664325" y="5116513"/>
          <p14:tracePt t="70194" x="6664325" y="5129213"/>
          <p14:tracePt t="70421" x="6664325" y="5116513"/>
          <p14:tracePt t="70432" x="6664325" y="5105400"/>
          <p14:tracePt t="70439" x="6664325" y="5092700"/>
          <p14:tracePt t="70447" x="6664325" y="5081588"/>
          <p14:tracePt t="70451" x="6664325" y="5068888"/>
          <p14:tracePt t="70462" x="6664325" y="5057775"/>
          <p14:tracePt t="70470" x="6664325" y="5045075"/>
          <p14:tracePt t="70492" x="6664325" y="5033963"/>
          <p14:tracePt t="70499" x="6664325" y="5021263"/>
          <p14:tracePt t="70514" x="6664325" y="5008563"/>
          <p14:tracePt t="70534" x="6664325" y="4997450"/>
          <p14:tracePt t="70546" x="6664325" y="4984750"/>
          <p14:tracePt t="70570" x="6664325" y="4973638"/>
          <p14:tracePt t="70587" x="6664325" y="4960938"/>
          <p14:tracePt t="70609" x="6664325" y="4949825"/>
          <p14:tracePt t="70618" x="6664325" y="4937125"/>
          <p14:tracePt t="70634" x="6664325" y="4926013"/>
          <p14:tracePt t="70646" x="6664325" y="4913313"/>
          <p14:tracePt t="70666" x="6664325" y="4902200"/>
          <p14:tracePt t="70678" x="6664325" y="4889500"/>
          <p14:tracePt t="70690" x="6675438" y="4878388"/>
          <p14:tracePt t="70702" x="6675438" y="4865688"/>
          <p14:tracePt t="70718" x="6675438" y="4854575"/>
          <p14:tracePt t="70814" x="6675438" y="4841875"/>
          <p14:tracePt t="70830" x="6675438" y="4830763"/>
          <p14:tracePt t="70871" x="6688138" y="4830763"/>
          <p14:tracePt t="71031" x="6688138" y="4841875"/>
          <p14:tracePt t="71038" x="6688138" y="4854575"/>
          <p14:tracePt t="71050" x="6688138" y="4865688"/>
          <p14:tracePt t="71058" x="6675438" y="4878388"/>
          <p14:tracePt t="71072" x="6675438" y="4889500"/>
          <p14:tracePt t="71088" x="6675438" y="4902200"/>
          <p14:tracePt t="71091" x="6664325" y="4902200"/>
          <p14:tracePt t="71095" x="6664325" y="4913313"/>
          <p14:tracePt t="71122" x="6664325" y="4926013"/>
          <p14:tracePt t="71139" x="6664325" y="4937125"/>
          <p14:tracePt t="71162" x="6664325" y="4949825"/>
          <p14:tracePt t="71174" x="6664325" y="4960938"/>
          <p14:tracePt t="71235" x="6664325" y="4973638"/>
          <p14:tracePt t="71246" x="6651625" y="4973638"/>
          <p14:tracePt t="71258" x="6651625" y="4984750"/>
          <p14:tracePt t="71683" x="6651625" y="4973638"/>
          <p14:tracePt t="71689" x="6651625" y="4960938"/>
          <p14:tracePt t="71694" x="6664325" y="4960938"/>
          <p14:tracePt t="71698" x="6664325" y="4949825"/>
          <p14:tracePt t="71705" x="6664325" y="4937125"/>
          <p14:tracePt t="71713" x="6664325" y="4926013"/>
          <p14:tracePt t="71721" x="6664325" y="4913313"/>
          <p14:tracePt t="71732" x="6664325" y="4902200"/>
          <p14:tracePt t="71746" x="6664325" y="4889500"/>
          <p14:tracePt t="72026" x="6664325" y="4878388"/>
          <p14:tracePt t="72034" x="6675438" y="4865688"/>
          <p14:tracePt t="72046" x="6675438" y="4854575"/>
          <p14:tracePt t="72057" x="6688138" y="4854575"/>
          <p14:tracePt t="72064" x="6688138" y="4841875"/>
          <p14:tracePt t="72072" x="6688138" y="4830763"/>
          <p14:tracePt t="72088" x="6699250" y="4830763"/>
          <p14:tracePt t="72091" x="6699250" y="4818063"/>
          <p14:tracePt t="72094" x="6711950" y="4818063"/>
          <p14:tracePt t="72105" x="6711950" y="4806950"/>
          <p14:tracePt t="72490" x="6724650" y="4794250"/>
          <p14:tracePt t="72498" x="6724650" y="4783138"/>
          <p14:tracePt t="72510" x="6724650" y="4770438"/>
          <p14:tracePt t="72514" x="6735763" y="4770438"/>
          <p14:tracePt t="72523" x="6748463" y="4759325"/>
          <p14:tracePt t="72546" x="6759575" y="4759325"/>
          <p14:tracePt t="72664" x="6759575" y="4746625"/>
          <p14:tracePt t="72673" x="6759575" y="4735513"/>
          <p14:tracePt t="72677" x="6759575" y="4722813"/>
          <p14:tracePt t="72690" x="6759575" y="4711700"/>
          <p14:tracePt t="72691" x="6772275" y="4687888"/>
          <p14:tracePt t="72696" x="6772275" y="4664075"/>
          <p14:tracePt t="72700" x="6772275" y="4651375"/>
          <p14:tracePt t="72703" x="6772275" y="4640263"/>
          <p14:tracePt t="72717" x="6772275" y="4616450"/>
          <p14:tracePt t="72720" x="6796088" y="4543425"/>
          <p14:tracePt t="72721" x="6796088" y="4532313"/>
          <p14:tracePt t="72722" x="6819900" y="4508500"/>
          <p14:tracePt t="72727" x="6819900" y="4460875"/>
          <p14:tracePt t="72734" x="6831013" y="4437063"/>
          <p14:tracePt t="72738" x="6843713" y="4389438"/>
          <p14:tracePt t="72738" x="6854825" y="4352925"/>
          <p14:tracePt t="72751" x="6878638" y="4257675"/>
          <p14:tracePt t="72755" x="6915150" y="4138613"/>
          <p14:tracePt t="72755" x="7010400" y="3829050"/>
          <p14:tracePt t="72760" x="7034213" y="3744913"/>
          <p14:tracePt t="72767" x="7069138" y="3649663"/>
          <p14:tracePt t="72771" x="7081838" y="3554413"/>
          <p14:tracePt t="72772" x="7092950" y="3482975"/>
          <p14:tracePt t="72784" x="7116763" y="3363913"/>
          <p14:tracePt t="72787" x="7164388" y="3041650"/>
          <p14:tracePt t="72791" x="7177088" y="2946400"/>
          <p14:tracePt t="72800" x="7188200" y="2851150"/>
          <p14:tracePt t="72801" x="7224713" y="2767013"/>
          <p14:tracePt t="72804" x="7259638" y="2671763"/>
          <p14:tracePt t="72816" x="7272338" y="2552700"/>
          <p14:tracePt t="72819" x="7307263" y="2362200"/>
          <p14:tracePt t="72820" x="7319963" y="2278063"/>
          <p14:tracePt t="72825" x="7332663" y="2182813"/>
          <p14:tracePt t="72833" x="7356475" y="2087563"/>
          <p14:tracePt t="72834" x="7367588" y="1992313"/>
          <p14:tracePt t="72835" x="7380288" y="1897063"/>
          <p14:tracePt t="72839" x="7391400" y="1836738"/>
          <p14:tracePt t="72850" x="7404100" y="1765300"/>
          <p14:tracePt t="72853" x="7427913" y="1693863"/>
          <p14:tracePt t="72853" x="7439025" y="1622425"/>
          <p14:tracePt t="72854" x="7439025" y="1574800"/>
          <p14:tracePt t="72859" x="7451725" y="1538288"/>
          <p14:tracePt t="72866" x="7451725" y="1514475"/>
          <p14:tracePt t="72869" x="7451725" y="1466850"/>
          <p14:tracePt t="72883" x="7462838" y="1419225"/>
          <p14:tracePt t="72886" x="7462838" y="1358900"/>
          <p14:tracePt t="72887" x="7475538" y="1347788"/>
          <p14:tracePt t="72891" x="7475538" y="1335088"/>
          <p14:tracePt t="72900" x="7475538" y="1323975"/>
          <p14:tracePt t="72901" x="7475538" y="1311275"/>
          <p14:tracePt t="72903" x="7475538" y="1300163"/>
          <p14:tracePt t="72916" x="7486650" y="1287463"/>
          <p14:tracePt t="72919" x="7486650" y="1252538"/>
          <p14:tracePt t="72923" x="7486650" y="1228725"/>
          <p14:tracePt t="72933" x="7499350" y="1204913"/>
          <p14:tracePt t="72934" x="7499350" y="1181100"/>
          <p14:tracePt t="72935" x="7510463" y="1157288"/>
          <p14:tracePt t="72939" x="7523163" y="1144588"/>
          <p14:tracePt t="72950" x="7523163" y="1120775"/>
          <p14:tracePt t="72953" x="7546975" y="1073150"/>
          <p14:tracePt t="72953" x="7546975" y="1049338"/>
          <p14:tracePt t="72954" x="7546975" y="1025525"/>
          <p14:tracePt t="72958" x="7570788" y="990600"/>
          <p14:tracePt t="72966" x="7570788" y="966788"/>
          <p14:tracePt t="72968" x="7570788" y="954088"/>
          <p14:tracePt t="72983" x="7581900" y="930275"/>
          <p14:tracePt t="72986" x="7581900" y="906463"/>
          <p14:tracePt t="72988" x="7594600" y="906463"/>
          <p14:tracePt t="72992" x="7594600" y="893763"/>
          <p14:tracePt t="73003" x="7594600" y="882650"/>
          <p14:tracePt t="73016" x="7605713" y="869950"/>
          <p14:tracePt t="73020" x="7605713" y="846138"/>
          <p14:tracePt t="73020" x="7605713" y="835025"/>
          <p14:tracePt t="73024" x="7618413" y="822325"/>
          <p14:tracePt t="73033" x="7618413" y="798513"/>
          <p14:tracePt t="73034" x="7618413" y="774700"/>
          <p14:tracePt t="73035" x="7618413" y="750888"/>
          <p14:tracePt t="73038" x="7629525" y="739775"/>
          <p14:tracePt t="73050" x="7629525" y="715963"/>
          <p14:tracePt t="73053" x="7629525" y="692150"/>
          <p14:tracePt t="73054" x="7629525" y="668338"/>
          <p14:tracePt t="73054" x="7629525" y="644525"/>
          <p14:tracePt t="73058" x="7629525" y="631825"/>
          <p14:tracePt t="73066" x="7629525" y="608013"/>
          <p14:tracePt t="73069" x="7629525" y="584200"/>
          <p14:tracePt t="73083" x="7629525" y="560388"/>
          <p14:tracePt t="73086" x="7629525" y="477838"/>
          <p14:tracePt t="73086" x="7629525" y="428625"/>
          <p14:tracePt t="73090" x="7629525" y="404813"/>
          <p14:tracePt t="73100" x="7629525" y="393700"/>
          <p14:tracePt t="73101" x="7629525" y="381000"/>
          <p14:tracePt t="73103" x="7629525" y="369888"/>
          <p14:tracePt t="73116" x="7629525" y="346075"/>
          <p14:tracePt t="73119" x="7629525" y="309563"/>
          <p14:tracePt t="73120" x="7629525" y="298450"/>
          <p14:tracePt t="73123" x="7629525" y="274638"/>
          <p14:tracePt t="73133" x="7629525" y="250825"/>
          <p14:tracePt t="73134" x="7629525" y="227013"/>
          <p14:tracePt t="73135" x="7629525" y="203200"/>
          <p14:tracePt t="73138" x="7629525" y="190500"/>
          <p14:tracePt t="73150" x="7642225" y="166688"/>
          <p14:tracePt t="73153" x="7642225" y="119063"/>
          <p14:tracePt t="73154" x="7642225" y="714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52590E-5ED9-5945-93B5-476BAF07F467}"/>
              </a:ext>
            </a:extLst>
          </p:cNvPr>
          <p:cNvSpPr/>
          <p:nvPr/>
        </p:nvSpPr>
        <p:spPr>
          <a:xfrm>
            <a:off x="210405" y="1068183"/>
            <a:ext cx="4315296" cy="3600986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endParaRPr lang="en-IT" sz="1200" dirty="0"/>
          </a:p>
          <a:p>
            <a:r>
              <a:rPr lang="it-IT" dirty="0"/>
              <a:t>Non-standard </a:t>
            </a:r>
            <a:r>
              <a:rPr lang="it-IT" dirty="0" err="1"/>
              <a:t>requirements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it-IT" dirty="0"/>
              <a:t>    - micro-focus (~10 micron) </a:t>
            </a:r>
          </a:p>
          <a:p>
            <a:r>
              <a:rPr lang="it-IT" dirty="0"/>
              <a:t>    -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operational</a:t>
            </a:r>
            <a:r>
              <a:rPr lang="it-IT" dirty="0"/>
              <a:t> and </a:t>
            </a:r>
            <a:r>
              <a:rPr lang="it-IT" dirty="0" err="1"/>
              <a:t>movable</a:t>
            </a:r>
            <a:r>
              <a:rPr lang="it-IT" dirty="0"/>
              <a:t> in vacuum</a:t>
            </a:r>
          </a:p>
          <a:p>
            <a:r>
              <a:rPr lang="it-IT" dirty="0"/>
              <a:t>    - </a:t>
            </a:r>
            <a:r>
              <a:rPr lang="it-IT" dirty="0" err="1"/>
              <a:t>liquid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cooling</a:t>
            </a:r>
            <a:r>
              <a:rPr lang="it-IT" dirty="0"/>
              <a:t> system</a:t>
            </a:r>
          </a:p>
          <a:p>
            <a:r>
              <a:rPr lang="it-IT" dirty="0"/>
              <a:t>    - </a:t>
            </a:r>
            <a:r>
              <a:rPr lang="it-IT" dirty="0" err="1"/>
              <a:t>ion</a:t>
            </a:r>
            <a:r>
              <a:rPr lang="it-IT" dirty="0"/>
              <a:t>-pump vacuum system</a:t>
            </a:r>
          </a:p>
          <a:p>
            <a:r>
              <a:rPr lang="it-IT" dirty="0"/>
              <a:t>    - </a:t>
            </a:r>
            <a:r>
              <a:rPr lang="it-IT" dirty="0" err="1"/>
              <a:t>very</a:t>
            </a:r>
            <a:r>
              <a:rPr lang="it-IT" dirty="0"/>
              <a:t> long and </a:t>
            </a:r>
            <a:r>
              <a:rPr lang="it-IT" dirty="0" err="1"/>
              <a:t>flexible</a:t>
            </a:r>
            <a:r>
              <a:rPr lang="it-IT" dirty="0"/>
              <a:t> vacuum cables</a:t>
            </a:r>
          </a:p>
          <a:p>
            <a:endParaRPr lang="en-IT" dirty="0"/>
          </a:p>
          <a:p>
            <a:r>
              <a:rPr lang="en-US" dirty="0">
                <a:ea typeface="Times New Roman" panose="02020603050405020304" pitchFamily="18" charset="0"/>
              </a:rPr>
              <a:t>X-ray source will be  movable to be positioned in the collimator focus. Movement along the 3 axis will be provided by a combination of three linear stages.</a:t>
            </a:r>
            <a:r>
              <a:rPr lang="en-IT" dirty="0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A3B0BD-5DC9-274E-B5C9-B52E56D4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DF78A-6F5F-3C51-0B7F-957D10F4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682" y="1329179"/>
            <a:ext cx="3590913" cy="3600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17BCD-CEB5-A73C-C49C-9A8C9BC9ADE7}"/>
              </a:ext>
            </a:extLst>
          </p:cNvPr>
          <p:cNvSpPr txBox="1"/>
          <p:nvPr/>
        </p:nvSpPr>
        <p:spPr>
          <a:xfrm>
            <a:off x="4116899" y="85089"/>
            <a:ext cx="7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X-ray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8FD0F-EE75-246E-CA3E-1A9A412D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F81410-0580-2764-AFBB-A98D9CD597F5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B72C73-FA19-C032-6363-D80873DB1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570" y="3860077"/>
            <a:ext cx="978353" cy="30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B1E20-30B9-71A5-CDDB-7423780C6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413" y="1143984"/>
            <a:ext cx="3245360" cy="43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01521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05" x="6867525" y="2135188"/>
          <p14:tracePt t="213" x="6878638" y="2146300"/>
          <p14:tracePt t="218" x="6891338" y="2159000"/>
          <p14:tracePt t="222" x="6915150" y="2206625"/>
          <p14:tracePt t="228" x="6915150" y="2254250"/>
          <p14:tracePt t="238" x="6938963" y="2278063"/>
          <p14:tracePt t="239" x="6950075" y="2325688"/>
          <p14:tracePt t="240" x="6950075" y="2338388"/>
          <p14:tracePt t="244" x="6950075" y="2362200"/>
          <p14:tracePt t="254" x="6950075" y="2409825"/>
          <p14:tracePt t="255" x="6962775" y="2433638"/>
          <p14:tracePt t="256" x="6962775" y="2444750"/>
          <p14:tracePt t="261" x="6962775" y="2457450"/>
          <p14:tracePt t="271" x="6962775" y="2468563"/>
          <p14:tracePt t="272" x="6962775" y="2505075"/>
          <p14:tracePt t="276" x="6973888" y="2528888"/>
          <p14:tracePt t="287" x="6973888" y="2540000"/>
          <p14:tracePt t="288" x="6973888" y="2576513"/>
          <p14:tracePt t="291" x="6973888" y="2587625"/>
          <p14:tracePt t="303" x="6973888" y="2600325"/>
          <p14:tracePt t="304" x="6973888" y="2624138"/>
          <p14:tracePt t="305" x="6973888" y="2635250"/>
          <p14:tracePt t="309" x="6973888" y="2647950"/>
          <p14:tracePt t="321" x="6973888" y="2659063"/>
          <p14:tracePt t="325" x="6973888" y="2671763"/>
          <p14:tracePt t="350" x="6973888" y="2682875"/>
          <p14:tracePt t="373" x="6973888" y="2695575"/>
          <p14:tracePt t="517" x="6973888" y="2706688"/>
          <p14:tracePt t="526" x="6973888" y="2719388"/>
          <p14:tracePt t="540" x="6986588" y="2730500"/>
          <p14:tracePt t="540" x="6986588" y="2743200"/>
          <p14:tracePt t="546" x="6997700" y="2743200"/>
          <p14:tracePt t="554" x="6997700" y="2755900"/>
          <p14:tracePt t="558" x="6997700" y="2767013"/>
          <p14:tracePt t="571" x="7010400" y="2779713"/>
          <p14:tracePt t="572" x="7010400" y="2790825"/>
          <p14:tracePt t="578" x="7021513" y="2803525"/>
          <p14:tracePt t="593" x="7021513" y="2814638"/>
          <p14:tracePt t="598" x="7034213" y="2827338"/>
          <p14:tracePt t="611" x="7034213" y="2838450"/>
          <p14:tracePt t="614" x="7045325" y="2838450"/>
          <p14:tracePt t="627" x="7045325" y="2851150"/>
          <p14:tracePt t="745" x="7058025" y="2838450"/>
          <p14:tracePt t="755" x="7058025" y="2827338"/>
          <p14:tracePt t="776" x="7058025" y="2814638"/>
          <p14:tracePt t="1097" x="7069138" y="2814638"/>
          <p14:tracePt t="1106" x="7081838" y="2814638"/>
          <p14:tracePt t="1110" x="7081838" y="2803525"/>
          <p14:tracePt t="1114" x="7092950" y="2803525"/>
          <p14:tracePt t="1121" x="7105650" y="2790825"/>
          <p14:tracePt t="1125" x="7105650" y="2779713"/>
          <p14:tracePt t="1127" x="7116763" y="2755900"/>
          <p14:tracePt t="1142" x="7116763" y="2730500"/>
          <p14:tracePt t="1143" x="7153275" y="2695575"/>
          <p14:tracePt t="1143" x="7164388" y="2647950"/>
          <p14:tracePt t="1149" x="7164388" y="2624138"/>
          <p14:tracePt t="1158" x="7164388" y="2576513"/>
          <p14:tracePt t="1159" x="7164388" y="2563813"/>
          <p14:tracePt t="1160" x="7164388" y="2516188"/>
          <p14:tracePt t="1163" x="7164388" y="2492375"/>
          <p14:tracePt t="1175" x="7164388" y="2444750"/>
          <p14:tracePt t="1176" x="7164388" y="2409825"/>
          <p14:tracePt t="1179" x="7164388" y="2397125"/>
          <p14:tracePt t="1191" x="7164388" y="2386013"/>
          <p14:tracePt t="1192" x="7164388" y="2373313"/>
          <p14:tracePt t="1201" x="7164388" y="2362200"/>
          <p14:tracePt t="1226" x="7164388" y="2349500"/>
          <p14:tracePt t="1338" x="7164388" y="2338388"/>
          <p14:tracePt t="1349" x="7164388" y="2325688"/>
          <p14:tracePt t="1363" x="7164388" y="2314575"/>
          <p14:tracePt t="1375" x="7153275" y="2314575"/>
          <p14:tracePt t="1391" x="7140575" y="2301875"/>
          <p14:tracePt t="1410" x="7129463" y="2290763"/>
          <p14:tracePt t="1450" x="7116763" y="2290763"/>
          <p14:tracePt t="1473" x="7105650" y="2301875"/>
          <p14:tracePt t="1485" x="7092950" y="2301875"/>
          <p14:tracePt t="1501" x="7081838" y="2301875"/>
          <p14:tracePt t="1506" x="7069138" y="2314575"/>
          <p14:tracePt t="1513" x="7058025" y="2314575"/>
          <p14:tracePt t="1517" x="7058025" y="2325688"/>
          <p14:tracePt t="1521" x="7045325" y="2325688"/>
          <p14:tracePt t="1530" x="7045325" y="2338388"/>
          <p14:tracePt t="1533" x="7034213" y="2338388"/>
          <p14:tracePt t="1535" x="7034213" y="2349500"/>
          <p14:tracePt t="1546" x="7021513" y="2349500"/>
          <p14:tracePt t="1547" x="7010400" y="2349500"/>
          <p14:tracePt t="1548" x="7010400" y="2362200"/>
          <p14:tracePt t="1563" x="7010400" y="2373313"/>
          <p14:tracePt t="1564" x="6997700" y="2386013"/>
          <p14:tracePt t="1565" x="6986588" y="2386013"/>
          <p14:tracePt t="1573" x="6986588" y="2397125"/>
          <p14:tracePt t="1579" x="6986588" y="2409825"/>
          <p14:tracePt t="1596" x="6973888" y="2409825"/>
          <p14:tracePt t="1596" x="6962775" y="2420938"/>
          <p14:tracePt t="1601" x="6962775" y="2433638"/>
          <p14:tracePt t="1612" x="6950075" y="2433638"/>
          <p14:tracePt t="1614" x="6950075" y="2444750"/>
          <p14:tracePt t="1617" x="6938963" y="2444750"/>
          <p14:tracePt t="1629" x="6938963" y="2457450"/>
          <p14:tracePt t="1630" x="6926263" y="2457450"/>
          <p14:tracePt t="1633" x="6926263" y="2468563"/>
          <p14:tracePt t="1646" x="6926263" y="2481263"/>
          <p14:tracePt t="1647" x="6915150" y="2481263"/>
          <p14:tracePt t="1647" x="6915150" y="2492375"/>
          <p14:tracePt t="1650" x="6902450" y="2492375"/>
          <p14:tracePt t="1662" x="6902450" y="2505075"/>
          <p14:tracePt t="1663" x="6891338" y="2516188"/>
          <p14:tracePt t="1666" x="6878638" y="2516188"/>
          <p14:tracePt t="1679" x="6878638" y="2528888"/>
          <p14:tracePt t="1680" x="6867525" y="2540000"/>
          <p14:tracePt t="1683" x="6854825" y="2540000"/>
          <p14:tracePt t="1696" x="6854825" y="2552700"/>
          <p14:tracePt t="1696" x="6843713" y="2563813"/>
          <p14:tracePt t="1697" x="6831013" y="2563813"/>
          <p14:tracePt t="1701" x="6831013" y="2576513"/>
          <p14:tracePt t="1712" x="6819900" y="2576513"/>
          <p14:tracePt t="1713" x="6819900" y="2587625"/>
          <p14:tracePt t="1713" x="6807200" y="2587625"/>
          <p14:tracePt t="1717" x="6807200" y="2600325"/>
          <p14:tracePt t="1730" x="6807200" y="2611438"/>
          <p14:tracePt t="1730" x="6796088" y="2611438"/>
          <p14:tracePt t="1733" x="6796088" y="2624138"/>
          <p14:tracePt t="1747" x="6783388" y="2624138"/>
          <p14:tracePt t="1750" x="6783388" y="2635250"/>
          <p14:tracePt t="1763" x="6783388" y="2647950"/>
          <p14:tracePt t="1767" x="6783388" y="2659063"/>
          <p14:tracePt t="1779" x="6772275" y="2671763"/>
          <p14:tracePt t="1783" x="6772275" y="2682875"/>
          <p14:tracePt t="1796" x="6772275" y="2706688"/>
          <p14:tracePt t="1797" x="6759575" y="2706688"/>
          <p14:tracePt t="1801" x="6759575" y="2719388"/>
          <p14:tracePt t="1812" x="6759575" y="2730500"/>
          <p14:tracePt t="1813" x="6759575" y="2743200"/>
          <p14:tracePt t="1817" x="6748463" y="2755900"/>
          <p14:tracePt t="1829" x="6748463" y="2767013"/>
          <p14:tracePt t="1830" x="6748463" y="2779713"/>
          <p14:tracePt t="1833" x="6748463" y="2790825"/>
          <p14:tracePt t="1846" x="6748463" y="2803525"/>
          <p14:tracePt t="1847" x="6748463" y="2827338"/>
          <p14:tracePt t="1847" x="6748463" y="2838450"/>
          <p14:tracePt t="1850" x="6748463" y="2862263"/>
          <p14:tracePt t="1862" x="6748463" y="2874963"/>
          <p14:tracePt t="1863" x="6748463" y="2946400"/>
          <p14:tracePt t="1865" x="6748463" y="2957513"/>
          <p14:tracePt t="1879" x="6748463" y="2981325"/>
          <p14:tracePt t="1879" x="6748463" y="3052763"/>
          <p14:tracePt t="1882" x="6748463" y="3100388"/>
          <p14:tracePt t="1895" x="6748463" y="3113088"/>
          <p14:tracePt t="1896" x="6748463" y="3208338"/>
          <p14:tracePt t="1897" x="6748463" y="3255963"/>
          <p14:tracePt t="1901" x="6748463" y="3303588"/>
          <p14:tracePt t="1913" x="6748463" y="3363913"/>
          <p14:tracePt t="1913" x="6748463" y="3387725"/>
          <p14:tracePt t="1914" x="6748463" y="3411538"/>
          <p14:tracePt t="1917" x="6748463" y="3435350"/>
          <p14:tracePt t="1930" x="6748463" y="3446463"/>
          <p14:tracePt t="1934" x="6748463" y="3459163"/>
          <p14:tracePt t="1946" x="6748463" y="3470275"/>
          <p14:tracePt t="1949" x="6748463" y="3482975"/>
          <p14:tracePt t="1963" x="6748463" y="3494088"/>
          <p14:tracePt t="1966" x="6748463" y="3506788"/>
          <p14:tracePt t="1979" x="6748463" y="3517900"/>
          <p14:tracePt t="1982" x="6748463" y="3530600"/>
          <p14:tracePt t="1996" x="6748463" y="3541713"/>
          <p14:tracePt t="1997" x="6748463" y="3554413"/>
          <p14:tracePt t="2005" x="6735763" y="3565525"/>
          <p14:tracePt t="2013" x="6735763" y="3578225"/>
          <p14:tracePt t="2029" x="6735763" y="3589338"/>
          <p14:tracePt t="2030" x="6724650" y="3602038"/>
          <p14:tracePt t="2033" x="6724650" y="3613150"/>
          <p14:tracePt t="2046" x="6724650" y="3625850"/>
          <p14:tracePt t="2047" x="6711950" y="3636963"/>
          <p14:tracePt t="2063" x="6699250" y="3662363"/>
          <p14:tracePt t="2079" x="6699250" y="3673475"/>
          <p14:tracePt t="2079" x="6688138" y="3686175"/>
          <p14:tracePt t="2082" x="6688138" y="3697288"/>
          <p14:tracePt t="2096" x="6675438" y="3721100"/>
          <p14:tracePt t="2096" x="6675438" y="3792538"/>
          <p14:tracePt t="2097" x="6664325" y="3805238"/>
          <p14:tracePt t="2101" x="6664325" y="3852863"/>
          <p14:tracePt t="2112" x="6664325" y="3876675"/>
          <p14:tracePt t="2113" x="6664325" y="3900488"/>
          <p14:tracePt t="2114" x="6664325" y="3924300"/>
          <p14:tracePt t="2117" x="6664325" y="3935413"/>
          <p14:tracePt t="2129" x="6664325" y="3983038"/>
          <p14:tracePt t="2130" x="6664325" y="4006850"/>
          <p14:tracePt t="2130" x="6664325" y="4030663"/>
          <p14:tracePt t="2133" x="6664325" y="4054475"/>
          <p14:tracePt t="2146" x="6664325" y="4078288"/>
          <p14:tracePt t="2147" x="6664325" y="4102100"/>
          <p14:tracePt t="2149" x="6664325" y="4114800"/>
          <p14:tracePt t="2162" x="6675438" y="4127500"/>
          <p14:tracePt t="2163" x="6675438" y="4138613"/>
          <p14:tracePt t="2166" x="6688138" y="4151313"/>
          <p14:tracePt t="2179" x="6688138" y="4162425"/>
          <p14:tracePt t="2179" x="6711950" y="4175125"/>
          <p14:tracePt t="2182" x="6711950" y="4186238"/>
          <p14:tracePt t="2195" x="6724650" y="4198938"/>
          <p14:tracePt t="2196" x="6748463" y="4222750"/>
          <p14:tracePt t="2197" x="6759575" y="4246563"/>
          <p14:tracePt t="2201" x="6783388" y="4257675"/>
          <p14:tracePt t="2212" x="6796088" y="4270375"/>
          <p14:tracePt t="2213" x="6807200" y="4270375"/>
          <p14:tracePt t="2214" x="6807200" y="4281488"/>
          <p14:tracePt t="2217" x="6819900" y="4294188"/>
          <p14:tracePt t="2229" x="6843713" y="4305300"/>
          <p14:tracePt t="2230" x="6854825" y="4305300"/>
          <p14:tracePt t="2230" x="6867525" y="4318000"/>
          <p14:tracePt t="2234" x="6878638" y="4329113"/>
          <p14:tracePt t="2246" x="6891338" y="4329113"/>
          <p14:tracePt t="2246" x="6915150" y="4341813"/>
          <p14:tracePt t="2247" x="6926263" y="4341813"/>
          <p14:tracePt t="2250" x="6938963" y="4352925"/>
          <p14:tracePt t="2263" x="6973888" y="4376738"/>
          <p14:tracePt t="2266" x="6997700" y="4376738"/>
          <p14:tracePt t="2279" x="7021513" y="4400550"/>
          <p14:tracePt t="2280" x="7058025" y="4413250"/>
          <p14:tracePt t="2283" x="7069138" y="4413250"/>
          <p14:tracePt t="2296" x="7081838" y="4424363"/>
          <p14:tracePt t="2296" x="7092950" y="4424363"/>
          <p14:tracePt t="2297" x="7105650" y="4424363"/>
          <p14:tracePt t="2305" x="7116763" y="4437063"/>
          <p14:tracePt t="2329" x="7129463" y="4448175"/>
          <p14:tracePt t="2330" x="7140575" y="4448175"/>
          <p14:tracePt t="2333" x="7153275" y="4448175"/>
          <p14:tracePt t="2347" x="7164388" y="4448175"/>
          <p14:tracePt t="2362" x="7177088" y="4448175"/>
          <p14:tracePt t="2363" x="7188200" y="4437063"/>
          <p14:tracePt t="2379" x="7200900" y="4424363"/>
          <p14:tracePt t="2379" x="7200900" y="4413250"/>
          <p14:tracePt t="2383" x="7212013" y="4413250"/>
          <p14:tracePt t="2397" x="7224713" y="4400550"/>
          <p14:tracePt t="2401" x="7235825" y="4400550"/>
          <p14:tracePt t="2412" x="7248525" y="4389438"/>
          <p14:tracePt t="2413" x="7248525" y="4376738"/>
          <p14:tracePt t="2417" x="7259638" y="4376738"/>
          <p14:tracePt t="2429" x="7272338" y="4365625"/>
          <p14:tracePt t="2430" x="7283450" y="4365625"/>
          <p14:tracePt t="2430" x="7283450" y="4352925"/>
          <p14:tracePt t="2434" x="7296150" y="4341813"/>
          <p14:tracePt t="2446" x="7307263" y="4329113"/>
          <p14:tracePt t="2446" x="7307263" y="4318000"/>
          <p14:tracePt t="2447" x="7319963" y="4318000"/>
          <p14:tracePt t="2450" x="7332663" y="4294188"/>
          <p14:tracePt t="2462" x="7343775" y="4281488"/>
          <p14:tracePt t="2463" x="7367588" y="4233863"/>
          <p14:tracePt t="2467" x="7367588" y="4222750"/>
          <p14:tracePt t="2479" x="7380288" y="4198938"/>
          <p14:tracePt t="2479" x="7391400" y="4175125"/>
          <p14:tracePt t="2496" x="7391400" y="4162425"/>
          <p14:tracePt t="2496" x="7404100" y="4138613"/>
          <p14:tracePt t="2497" x="7415213" y="4138613"/>
          <p14:tracePt t="2501" x="7415213" y="4127500"/>
          <p14:tracePt t="2513" x="7415213" y="4114800"/>
          <p14:tracePt t="2513" x="7427913" y="4114800"/>
          <p14:tracePt t="2514" x="7439025" y="4102100"/>
          <p14:tracePt t="2517" x="7451725" y="4078288"/>
          <p14:tracePt t="2529" x="7451725" y="4067175"/>
          <p14:tracePt t="2530" x="7462838" y="4043363"/>
          <p14:tracePt t="2531" x="7475538" y="4043363"/>
          <p14:tracePt t="2535" x="7475538" y="4019550"/>
          <p14:tracePt t="2546" x="7486650" y="3995738"/>
          <p14:tracePt t="2547" x="7499350" y="3948113"/>
          <p14:tracePt t="2550" x="7510463" y="3935413"/>
          <p14:tracePt t="2562" x="7523163" y="3911600"/>
          <p14:tracePt t="2563" x="7534275" y="3876675"/>
          <p14:tracePt t="2566" x="7534275" y="3863975"/>
          <p14:tracePt t="2579" x="7546975" y="3863975"/>
          <p14:tracePt t="2579" x="7546975" y="3840163"/>
          <p14:tracePt t="2582" x="7546975" y="3829050"/>
          <p14:tracePt t="2596" x="7558088" y="3829050"/>
          <p14:tracePt t="2596" x="7558088" y="3816350"/>
          <p14:tracePt t="2597" x="7570788" y="3805238"/>
          <p14:tracePt t="2605" x="7581900" y="3792538"/>
          <p14:tracePt t="2614" x="7581900" y="3781425"/>
          <p14:tracePt t="2630" x="7594600" y="3768725"/>
          <p14:tracePt t="2630" x="7594600" y="3757613"/>
          <p14:tracePt t="2633" x="7594600" y="3744913"/>
          <p14:tracePt t="2646" x="7605713" y="3721100"/>
          <p14:tracePt t="2647" x="7605713" y="3697288"/>
          <p14:tracePt t="2650" x="7618413" y="3673475"/>
          <p14:tracePt t="2663" x="7618413" y="3662363"/>
          <p14:tracePt t="2663" x="7629525" y="3602038"/>
          <p14:tracePt t="2666" x="7629525" y="3578225"/>
          <p14:tracePt t="2679" x="7629525" y="3554413"/>
          <p14:tracePt t="2679" x="7653338" y="3506788"/>
          <p14:tracePt t="2695" x="7653338" y="3494088"/>
          <p14:tracePt t="2696" x="7653338" y="3470275"/>
          <p14:tracePt t="2697" x="7666038" y="3459163"/>
          <p14:tracePt t="2701" x="7666038" y="3446463"/>
          <p14:tracePt t="2713" x="7666038" y="3422650"/>
          <p14:tracePt t="2714" x="7677150" y="3411538"/>
          <p14:tracePt t="2717" x="7677150" y="3387725"/>
          <p14:tracePt t="2729" x="7677150" y="3363913"/>
          <p14:tracePt t="2730" x="7689850" y="3351213"/>
          <p14:tracePt t="2730" x="7689850" y="3327400"/>
          <p14:tracePt t="2734" x="7689850" y="3303588"/>
          <p14:tracePt t="2746" x="7700963" y="3255963"/>
          <p14:tracePt t="2746" x="7700963" y="3244850"/>
          <p14:tracePt t="2747" x="7700963" y="3195638"/>
          <p14:tracePt t="2750" x="7700963" y="3148013"/>
          <p14:tracePt t="2762" x="7713663" y="3124200"/>
          <p14:tracePt t="2763" x="7724775" y="3065463"/>
          <p14:tracePt t="2767" x="7724775" y="3017838"/>
          <p14:tracePt t="2779" x="7737475" y="2970213"/>
          <p14:tracePt t="2779" x="7761288" y="2909888"/>
          <p14:tracePt t="2783" x="7761288" y="2898775"/>
          <p14:tracePt t="2796" x="7772400" y="2851150"/>
          <p14:tracePt t="2796" x="7772400" y="2730500"/>
          <p14:tracePt t="2797" x="7785100" y="2659063"/>
          <p14:tracePt t="2801" x="7785100" y="2624138"/>
          <p14:tracePt t="2812" x="7796213" y="2576513"/>
          <p14:tracePt t="2813" x="7796213" y="2528888"/>
          <p14:tracePt t="2814" x="7796213" y="2457450"/>
          <p14:tracePt t="2817" x="7796213" y="2409825"/>
          <p14:tracePt t="2829" x="7796213" y="2373313"/>
          <p14:tracePt t="2830" x="7796213" y="2349500"/>
          <p14:tracePt t="2831" x="7796213" y="2301875"/>
          <p14:tracePt t="2833" x="7796213" y="2278063"/>
          <p14:tracePt t="2846" x="7785100" y="2254250"/>
          <p14:tracePt t="2846" x="7785100" y="2241550"/>
          <p14:tracePt t="2847" x="7785100" y="2230438"/>
          <p14:tracePt t="2850" x="7772400" y="2206625"/>
          <p14:tracePt t="2862" x="7772400" y="2193925"/>
          <p14:tracePt t="2863" x="7761288" y="2182813"/>
          <p14:tracePt t="2866" x="7761288" y="2170113"/>
          <p14:tracePt t="2879" x="7748588" y="2146300"/>
          <p14:tracePt t="2879" x="7748588" y="2135188"/>
          <p14:tracePt t="2882" x="7724775" y="2111375"/>
          <p14:tracePt t="2896" x="7713663" y="2087563"/>
          <p14:tracePt t="2896" x="7689850" y="2063750"/>
          <p14:tracePt t="2897" x="7666038" y="2039938"/>
          <p14:tracePt t="2912" x="7653338" y="2027238"/>
          <p14:tracePt t="2913" x="7642225" y="2016125"/>
          <p14:tracePt t="2914" x="7642225" y="2003425"/>
          <p14:tracePt t="2918" x="7605713" y="1968500"/>
          <p14:tracePt t="2929" x="7581900" y="1955800"/>
          <p14:tracePt t="2930" x="7570788" y="1955800"/>
          <p14:tracePt t="2931" x="7546975" y="1931988"/>
          <p14:tracePt t="2935" x="7534275" y="1931988"/>
          <p14:tracePt t="2946" x="7523163" y="1920875"/>
          <p14:tracePt t="2947" x="7499350" y="1908175"/>
          <p14:tracePt t="2947" x="7486650" y="1897063"/>
          <p14:tracePt t="2951" x="7462838" y="1884363"/>
          <p14:tracePt t="2962" x="7451725" y="1884363"/>
          <p14:tracePt t="2963" x="7427913" y="1860550"/>
          <p14:tracePt t="2966" x="7415213" y="1849438"/>
          <p14:tracePt t="2979" x="7391400" y="1836738"/>
          <p14:tracePt t="2982" x="7367588" y="1836738"/>
          <p14:tracePt t="2995" x="7356475" y="1836738"/>
          <p14:tracePt t="2996" x="7332663" y="1824038"/>
          <p14:tracePt t="2997" x="7319963" y="1812925"/>
          <p14:tracePt t="3001" x="7307263" y="1812925"/>
          <p14:tracePt t="3012" x="7296150" y="1812925"/>
          <p14:tracePt t="3013" x="7296150" y="1800225"/>
          <p14:tracePt t="3014" x="7283450" y="1800225"/>
          <p14:tracePt t="3017" x="7272338" y="1800225"/>
          <p14:tracePt t="3030" x="7259638" y="1800225"/>
          <p14:tracePt t="3030" x="7248525" y="1789113"/>
          <p14:tracePt t="3033" x="7235825" y="1789113"/>
          <p14:tracePt t="3047" x="7224713" y="1789113"/>
          <p14:tracePt t="3047" x="7212013" y="1789113"/>
          <p14:tracePt t="3050" x="7212013" y="1776413"/>
          <p14:tracePt t="3062" x="7200900" y="1776413"/>
          <p14:tracePt t="3063" x="7188200" y="1776413"/>
          <p14:tracePt t="3065" x="7177088" y="1776413"/>
          <p14:tracePt t="3079" x="7140575" y="1776413"/>
          <p14:tracePt t="3082" x="7129463" y="1776413"/>
          <p14:tracePt t="3095" x="7116763" y="1776413"/>
          <p14:tracePt t="3096" x="7081838" y="1776413"/>
          <p14:tracePt t="3097" x="7069138" y="1776413"/>
          <p14:tracePt t="3101" x="7058025" y="1776413"/>
          <p14:tracePt t="3112" x="7045325" y="1776413"/>
          <p14:tracePt t="3113" x="7034213" y="1776413"/>
          <p14:tracePt t="3114" x="7021513" y="1776413"/>
          <p14:tracePt t="3117" x="7010400" y="1776413"/>
          <p14:tracePt t="3129" x="6997700" y="1776413"/>
          <p14:tracePt t="3130" x="6973888" y="1776413"/>
          <p14:tracePt t="3133" x="6962775" y="1776413"/>
          <p14:tracePt t="3146" x="6950075" y="1776413"/>
          <p14:tracePt t="3146" x="6938963" y="1776413"/>
          <p14:tracePt t="3147" x="6926263" y="1789113"/>
          <p14:tracePt t="3162" x="6915150" y="1789113"/>
          <p14:tracePt t="3163" x="6902450" y="1789113"/>
          <p14:tracePt t="3165" x="6891338" y="1800225"/>
          <p14:tracePt t="3179" x="6878638" y="1800225"/>
          <p14:tracePt t="3196" x="6867525" y="1800225"/>
          <p14:tracePt t="3209" x="6854825" y="1800225"/>
          <p14:tracePt t="3217" x="6843713" y="1812925"/>
          <p14:tracePt t="3229" x="6831013" y="1824038"/>
          <p14:tracePt t="3233" x="6819900" y="1824038"/>
          <p14:tracePt t="3241" x="6807200" y="1824038"/>
          <p14:tracePt t="3247" x="6796088" y="1824038"/>
          <p14:tracePt t="3249" x="6796088" y="1836738"/>
          <p14:tracePt t="3263" x="6783388" y="1849438"/>
          <p14:tracePt t="3266" x="6772275" y="1849438"/>
          <p14:tracePt t="3279" x="6759575" y="1849438"/>
          <p14:tracePt t="3295" x="6748463" y="1860550"/>
          <p14:tracePt t="3301" x="6735763" y="1860550"/>
          <p14:tracePt t="3313" x="6735763" y="1873250"/>
          <p14:tracePt t="3313" x="6724650" y="1873250"/>
          <p14:tracePt t="3321" x="6711950" y="1884363"/>
          <p14:tracePt t="3331" x="6699250" y="1884363"/>
          <p14:tracePt t="3346" x="6688138" y="1897063"/>
          <p14:tracePt t="3346" x="6675438" y="1897063"/>
          <p14:tracePt t="3350" x="6664325" y="1897063"/>
          <p14:tracePt t="3362" x="6664325" y="1908175"/>
          <p14:tracePt t="3363" x="6651625" y="1908175"/>
          <p14:tracePt t="3379" x="6640513" y="1920875"/>
          <p14:tracePt t="3394" x="6627813" y="1920875"/>
          <p14:tracePt t="3405" x="6627813" y="1931988"/>
          <p14:tracePt t="3434" x="6616700" y="1931988"/>
          <p14:tracePt t="3469" x="6616700" y="1944688"/>
          <p14:tracePt t="3494" x="6604000" y="1955800"/>
          <p14:tracePt t="3513" x="6592888" y="1955800"/>
          <p14:tracePt t="3521" x="6592888" y="1968500"/>
          <p14:tracePt t="3986" x="6580188" y="1968500"/>
          <p14:tracePt t="3994" x="6569075" y="1979613"/>
          <p14:tracePt t="4004" x="6556375" y="1979613"/>
          <p14:tracePt t="4013" x="6545263" y="1979613"/>
          <p14:tracePt t="4020" x="6532563" y="1979613"/>
          <p14:tracePt t="4021" x="6532563" y="1992313"/>
          <p14:tracePt t="4029" x="6521450" y="1992313"/>
          <p14:tracePt t="4037" x="6508750" y="1992313"/>
          <p14:tracePt t="4045" x="6484938" y="2003425"/>
          <p14:tracePt t="4050" x="6473825" y="2003425"/>
          <p14:tracePt t="4057" x="6461125" y="2003425"/>
          <p14:tracePt t="4060" x="6450013" y="2016125"/>
          <p14:tracePt t="4074" x="6426200" y="2016125"/>
          <p14:tracePt t="4075" x="6413500" y="2027238"/>
          <p14:tracePt t="4075" x="6389688" y="2027238"/>
          <p14:tracePt t="4079" x="6365875" y="2039938"/>
          <p14:tracePt t="4091" x="6354763" y="2039938"/>
          <p14:tracePt t="4092" x="6330950" y="2051050"/>
          <p14:tracePt t="4098" x="6318250" y="2051050"/>
          <p14:tracePt t="4107" x="6307138" y="2051050"/>
          <p14:tracePt t="4108" x="6307138" y="2063750"/>
          <p14:tracePt t="4218" x="6294438" y="2063750"/>
          <p14:tracePt t="4233" x="6283325" y="2074863"/>
          <p14:tracePt t="4238" x="6270625" y="2087563"/>
          <p14:tracePt t="4246" x="6259513" y="2098675"/>
          <p14:tracePt t="4261" x="6246813" y="2098675"/>
          <p14:tracePt t="4262" x="6235700" y="2122488"/>
          <p14:tracePt t="4266" x="6223000" y="2135188"/>
          <p14:tracePt t="4279" x="6223000" y="2146300"/>
          <p14:tracePt t="4279" x="6211888" y="2146300"/>
          <p14:tracePt t="4283" x="6211888" y="2159000"/>
          <p14:tracePt t="4295" x="6199188" y="2159000"/>
          <p14:tracePt t="4295" x="6199188" y="2170113"/>
          <p14:tracePt t="4300" x="6188075" y="2170113"/>
          <p14:tracePt t="4312" x="6175375" y="2182813"/>
          <p14:tracePt t="4313" x="6175375" y="2193925"/>
          <p14:tracePt t="4325" x="6175375" y="2206625"/>
          <p14:tracePt t="4330" x="6164263" y="2217738"/>
          <p14:tracePt t="4344" x="6164263" y="2230438"/>
          <p14:tracePt t="4353" x="6164263" y="2241550"/>
          <p14:tracePt t="4365" x="6164263" y="2254250"/>
          <p14:tracePt t="4378" x="6151563" y="2265363"/>
          <p14:tracePt t="4389" x="6151563" y="2278063"/>
          <p14:tracePt t="4398" x="6151563" y="2290763"/>
          <p14:tracePt t="4410" x="6140450" y="2290763"/>
          <p14:tracePt t="4411" x="6140450" y="2314575"/>
          <p14:tracePt t="4413" x="6140450" y="2325688"/>
          <p14:tracePt t="4428" x="6127750" y="2362200"/>
          <p14:tracePt t="4433" x="6127750" y="2373313"/>
          <p14:tracePt t="4444" x="6127750" y="2386013"/>
          <p14:tracePt t="4445" x="6127750" y="2409825"/>
          <p14:tracePt t="4445" x="6116638" y="2420938"/>
          <p14:tracePt t="4449" x="6116638" y="2433638"/>
          <p14:tracePt t="4461" x="6116638" y="2444750"/>
          <p14:tracePt t="4462" x="6116638" y="2468563"/>
          <p14:tracePt t="4462" x="6116638" y="2492375"/>
          <p14:tracePt t="4465" x="6116638" y="2516188"/>
          <p14:tracePt t="4477" x="6116638" y="2528888"/>
          <p14:tracePt t="4478" x="6116638" y="2552700"/>
          <p14:tracePt t="4479" x="6116638" y="2576513"/>
          <p14:tracePt t="4481" x="6116638" y="2624138"/>
          <p14:tracePt t="4494" x="6116638" y="2647950"/>
          <p14:tracePt t="4495" x="6116638" y="2706688"/>
          <p14:tracePt t="4498" x="6116638" y="2755900"/>
          <p14:tracePt t="4511" x="6116638" y="2779713"/>
          <p14:tracePt t="4512" x="6116638" y="2909888"/>
          <p14:tracePt t="4515" x="6116638" y="2957513"/>
          <p14:tracePt t="4528" x="6116638" y="3005138"/>
          <p14:tracePt t="4528" x="6116638" y="3041650"/>
          <p14:tracePt t="4529" x="6116638" y="3052763"/>
          <p14:tracePt t="4533" x="6116638" y="3065463"/>
          <p14:tracePt t="4545" x="6116638" y="3089275"/>
          <p14:tracePt t="4545" x="6116638" y="3113088"/>
          <p14:tracePt t="4546" x="6116638" y="3136900"/>
          <p14:tracePt t="4549" x="6116638" y="3148013"/>
          <p14:tracePt t="4561" x="6116638" y="3160713"/>
          <p14:tracePt t="4562" x="6116638" y="3184525"/>
          <p14:tracePt t="4563" x="6127750" y="3195638"/>
          <p14:tracePt t="4567" x="6127750" y="3208338"/>
          <p14:tracePt t="4579" x="6127750" y="3221038"/>
          <p14:tracePt t="4580" x="6140450" y="3232150"/>
          <p14:tracePt t="4581" x="6140450" y="3244850"/>
          <p14:tracePt t="4585" x="6151563" y="3255963"/>
          <p14:tracePt t="4594" x="6151563" y="3268663"/>
          <p14:tracePt t="4595" x="6164263" y="3292475"/>
          <p14:tracePt t="4599" x="6164263" y="3303588"/>
          <p14:tracePt t="4611" x="6175375" y="3316288"/>
          <p14:tracePt t="4611" x="6175375" y="3340100"/>
          <p14:tracePt t="4615" x="6188075" y="3351213"/>
          <p14:tracePt t="4627" x="6188075" y="3375025"/>
          <p14:tracePt t="4628" x="6199188" y="3387725"/>
          <p14:tracePt t="4629" x="6199188" y="3411538"/>
          <p14:tracePt t="4633" x="6211888" y="3422650"/>
          <p14:tracePt t="4645" x="6211888" y="3435350"/>
          <p14:tracePt t="4646" x="6223000" y="3446463"/>
          <p14:tracePt t="4649" x="6223000" y="3459163"/>
          <p14:tracePt t="4662" x="6235700" y="3470275"/>
          <p14:tracePt t="4662" x="6235700" y="3482975"/>
          <p14:tracePt t="4666" x="6246813" y="3494088"/>
          <p14:tracePt t="4677" x="6246813" y="3506788"/>
          <p14:tracePt t="4678" x="6259513" y="3517900"/>
          <p14:tracePt t="4679" x="6270625" y="3530600"/>
          <p14:tracePt t="4683" x="6307138" y="3565525"/>
          <p14:tracePt t="4694" x="6318250" y="3578225"/>
          <p14:tracePt t="4695" x="6342063" y="3602038"/>
          <p14:tracePt t="4698" x="6342063" y="3613150"/>
          <p14:tracePt t="4710" x="6354763" y="3625850"/>
          <p14:tracePt t="4711" x="6378575" y="3636963"/>
          <p14:tracePt t="4727" x="6389688" y="3649663"/>
          <p14:tracePt t="4728" x="6402388" y="3649663"/>
          <p14:tracePt t="4731" x="6402388" y="3662363"/>
          <p14:tracePt t="4789" x="6413500" y="3662363"/>
          <p14:tracePt t="4853" x="6426200" y="3662363"/>
          <p14:tracePt t="4863" x="6437313" y="3673475"/>
          <p14:tracePt t="4868" x="6461125" y="3673475"/>
          <p14:tracePt t="4872" x="6473825" y="3673475"/>
          <p14:tracePt t="4878" x="6497638" y="3686175"/>
          <p14:tracePt t="4884" x="6569075" y="3709988"/>
          <p14:tracePt t="4900" x="6640513" y="3744913"/>
          <p14:tracePt t="4901" x="7010400" y="3840163"/>
          <p14:tracePt t="4901" x="7129463" y="3876675"/>
          <p14:tracePt t="4906" x="7224713" y="3911600"/>
          <p14:tracePt t="4917" x="7332663" y="3924300"/>
          <p14:tracePt t="4918" x="7427913" y="3971925"/>
          <p14:tracePt t="4918" x="7523163" y="3983038"/>
          <p14:tracePt t="4923" x="7594600" y="4019550"/>
          <p14:tracePt t="4933" x="7666038" y="4030663"/>
          <p14:tracePt t="4934" x="7700963" y="4043363"/>
          <p14:tracePt t="4935" x="7748588" y="4067175"/>
          <p14:tracePt t="4941" x="7772400" y="4067175"/>
          <p14:tracePt t="4942" x="7796213" y="4067175"/>
          <p14:tracePt t="4950" x="7808913" y="4078288"/>
          <p14:tracePt t="4983" x="7820025" y="4078288"/>
          <p14:tracePt t="5053" x="7832725" y="4078288"/>
          <p14:tracePt t="5067" x="7843838" y="4078288"/>
          <p14:tracePt t="5074" x="7856538" y="4078288"/>
          <p14:tracePt t="5086" x="7867650" y="4078288"/>
          <p14:tracePt t="5101" x="7880350" y="4078288"/>
          <p14:tracePt t="5102" x="7891463" y="4078288"/>
          <p14:tracePt t="5113" x="7904163" y="4078288"/>
          <p14:tracePt t="5121" x="7915275" y="4078288"/>
          <p14:tracePt t="5125" x="7927975" y="4078288"/>
          <p14:tracePt t="5135" x="7940675" y="4067175"/>
          <p14:tracePt t="5139" x="7951788" y="4067175"/>
          <p14:tracePt t="5150" x="7964488" y="4067175"/>
          <p14:tracePt t="5151" x="7975600" y="4067175"/>
          <p14:tracePt t="5154" x="7999413" y="4067175"/>
          <p14:tracePt t="5168" x="8023225" y="4067175"/>
          <p14:tracePt t="5173" x="8035925" y="4067175"/>
          <p14:tracePt t="5184" x="8047038" y="4067175"/>
          <p14:tracePt t="5185" x="8059738" y="4054475"/>
          <p14:tracePt t="5202" x="8070850" y="4054475"/>
          <p14:tracePt t="5209" x="8083550" y="4054475"/>
          <p14:tracePt t="5213" x="8083550" y="4043363"/>
          <p14:tracePt t="5218" x="8094663" y="4043363"/>
          <p14:tracePt t="5221" x="8094663" y="4030663"/>
          <p14:tracePt t="5234" x="8107363" y="4019550"/>
          <p14:tracePt t="5235" x="8118475" y="4006850"/>
          <p14:tracePt t="5239" x="8131175" y="4006850"/>
          <p14:tracePt t="5250" x="8131175" y="3995738"/>
          <p14:tracePt t="5251" x="8142288" y="3983038"/>
          <p14:tracePt t="5254" x="8154988" y="3983038"/>
          <p14:tracePt t="5267" x="8154988" y="3971925"/>
          <p14:tracePt t="5268" x="8166100" y="3971925"/>
          <p14:tracePt t="5270" x="8166100" y="3959225"/>
          <p14:tracePt t="5284" x="8178800" y="3948113"/>
          <p14:tracePt t="5285" x="8189913" y="3935413"/>
          <p14:tracePt t="5289" x="8189913" y="3924300"/>
          <p14:tracePt t="5301" x="8202613" y="3911600"/>
          <p14:tracePt t="5302" x="8202613" y="3900488"/>
          <p14:tracePt t="5306" x="8213725" y="3887788"/>
          <p14:tracePt t="5317" x="8213725" y="3876675"/>
          <p14:tracePt t="5318" x="8213725" y="3863975"/>
          <p14:tracePt t="5318" x="8226425" y="3840163"/>
          <p14:tracePt t="5322" x="8226425" y="3829050"/>
          <p14:tracePt t="5334" x="8226425" y="3805238"/>
          <p14:tracePt t="5334" x="8226425" y="3781425"/>
          <p14:tracePt t="5337" x="8226425" y="3757613"/>
          <p14:tracePt t="5350" x="8226425" y="3744913"/>
          <p14:tracePt t="5351" x="8226425" y="3733800"/>
          <p14:tracePt t="5354" x="8226425" y="3721100"/>
          <p14:tracePt t="5367" x="8226425" y="3709988"/>
          <p14:tracePt t="5368" x="8226425" y="3697288"/>
          <p14:tracePt t="5371" x="8237538" y="3686175"/>
          <p14:tracePt t="5385" x="8237538" y="3662363"/>
          <p14:tracePt t="5389" x="8237538" y="3649663"/>
          <p14:tracePt t="5400" x="8250238" y="3636963"/>
          <p14:tracePt t="5401" x="8250238" y="3625850"/>
          <p14:tracePt t="5402" x="8250238" y="3613150"/>
          <p14:tracePt t="5405" x="8250238" y="3602038"/>
          <p14:tracePt t="5418" x="8250238" y="3589338"/>
          <p14:tracePt t="5418" x="8250238" y="3578225"/>
          <p14:tracePt t="5421" x="8250238" y="3565525"/>
          <p14:tracePt t="5434" x="8250238" y="3554413"/>
          <p14:tracePt t="5434" x="8250238" y="3541713"/>
          <p14:tracePt t="5437" x="8250238" y="3517900"/>
          <p14:tracePt t="5450" x="8250238" y="3506788"/>
          <p14:tracePt t="5451" x="8250238" y="3482975"/>
          <p14:tracePt t="5454" x="8250238" y="3459163"/>
          <p14:tracePt t="5467" x="8250238" y="3446463"/>
          <p14:tracePt t="5468" x="8250238" y="3411538"/>
          <p14:tracePt t="5484" x="8250238" y="3387725"/>
          <p14:tracePt t="5485" x="8250238" y="3351213"/>
          <p14:tracePt t="5485" x="8250238" y="3303588"/>
          <p14:tracePt t="5489" x="8250238" y="3292475"/>
          <p14:tracePt t="5501" x="8250238" y="3268663"/>
          <p14:tracePt t="5502" x="8250238" y="3244850"/>
          <p14:tracePt t="5502" x="8250238" y="3221038"/>
          <p14:tracePt t="5505" x="8250238" y="3195638"/>
          <p14:tracePt t="5517" x="8250238" y="3184525"/>
          <p14:tracePt t="5518" x="8250238" y="3171825"/>
          <p14:tracePt t="5518" x="8250238" y="3160713"/>
          <p14:tracePt t="5521" x="8250238" y="3148013"/>
          <p14:tracePt t="5534" x="8250238" y="3136900"/>
          <p14:tracePt t="5534" x="8250238" y="3124200"/>
          <p14:tracePt t="5537" x="8250238" y="3113088"/>
          <p14:tracePt t="5551" x="8250238" y="3100388"/>
          <p14:tracePt t="5554" x="8250238" y="3089275"/>
          <p14:tracePt t="5567" x="8250238" y="3076575"/>
          <p14:tracePt t="5570" x="8250238" y="3065463"/>
          <p14:tracePt t="5584" x="8250238" y="3052763"/>
          <p14:tracePt t="5593" x="8250238" y="3041650"/>
          <p14:tracePt t="5613" x="8250238" y="3028950"/>
          <p14:tracePt t="5661" x="8250238" y="3017838"/>
          <p14:tracePt t="5674" x="8237538" y="3005138"/>
          <p14:tracePt t="5686" x="8237538" y="2994025"/>
          <p14:tracePt t="5690" x="8226425" y="2994025"/>
          <p14:tracePt t="5701" x="8226425" y="2981325"/>
          <p14:tracePt t="5705" x="8226425" y="2970213"/>
          <p14:tracePt t="5718" x="8226425" y="2957513"/>
          <p14:tracePt t="5719" x="8213725" y="2946400"/>
          <p14:tracePt t="5735" x="8202613" y="2933700"/>
          <p14:tracePt t="5735" x="8202613" y="2922588"/>
          <p14:tracePt t="5752" x="8189913" y="2909888"/>
          <p14:tracePt t="5753" x="8189913" y="2898775"/>
          <p14:tracePt t="5770" x="8189913" y="2886075"/>
          <p14:tracePt t="5777" x="8189913" y="2874963"/>
          <p14:tracePt t="5793" x="8178800" y="2874963"/>
          <p14:tracePt t="5804" x="8178800" y="2862263"/>
          <p14:tracePt t="5809" x="8166100" y="2862263"/>
          <p14:tracePt t="5819" x="8166100" y="2851150"/>
          <p14:tracePt t="5825" x="8166100" y="2838450"/>
          <p14:tracePt t="5835" x="8154988" y="2838450"/>
          <p14:tracePt t="5835" x="8154988" y="2827338"/>
          <p14:tracePt t="5838" x="8142288" y="2827338"/>
          <p14:tracePt t="5853" x="8142288" y="2814638"/>
          <p14:tracePt t="5898" x="8142288" y="2803525"/>
          <p14:tracePt t="5921" x="8142288" y="2790825"/>
          <p14:tracePt t="5978" x="8142288" y="2779713"/>
          <p14:tracePt t="5982" x="8131175" y="2767013"/>
          <p14:tracePt t="5989" x="8131175" y="2755900"/>
          <p14:tracePt t="5997" x="8131175" y="2743200"/>
          <p14:tracePt t="6065" x="8131175" y="2730500"/>
          <p14:tracePt t="6145" x="8131175" y="2719388"/>
          <p14:tracePt t="6153" x="8131175" y="2706688"/>
          <p14:tracePt t="6161" x="8131175" y="2695575"/>
          <p14:tracePt t="6165" x="8131175" y="2682875"/>
          <p14:tracePt t="6173" x="8131175" y="2671763"/>
          <p14:tracePt t="6181" x="8131175" y="2659063"/>
          <p14:tracePt t="6188" x="8131175" y="2647950"/>
          <p14:tracePt t="6194" x="8142288" y="2647950"/>
          <p14:tracePt t="6198" x="8142288" y="2635250"/>
          <p14:tracePt t="6217" x="8142288" y="2624138"/>
          <p14:tracePt t="6229" x="8142288" y="2611438"/>
          <p14:tracePt t="6261" x="8142288" y="2600325"/>
          <p14:tracePt t="6277" x="8142288" y="2587625"/>
          <p14:tracePt t="6318" x="8142288" y="2576513"/>
          <p14:tracePt t="6322" x="8142288" y="2563813"/>
          <p14:tracePt t="6329" x="8142288" y="2552700"/>
          <p14:tracePt t="6341" x="8142288" y="2540000"/>
          <p14:tracePt t="6365" x="8142288" y="2528888"/>
          <p14:tracePt t="6405" x="8142288" y="2516188"/>
          <p14:tracePt t="6421" x="8142288" y="2505075"/>
          <p14:tracePt t="6442" x="8142288" y="2492375"/>
          <p14:tracePt t="6452" x="8142288" y="2481263"/>
          <p14:tracePt t="6465" x="8142288" y="2468563"/>
          <p14:tracePt t="6469" x="8142288" y="2457450"/>
          <p14:tracePt t="6477" x="8142288" y="2444750"/>
          <p14:tracePt t="6485" x="8142288" y="2433638"/>
          <p14:tracePt t="6489" x="8142288" y="2420938"/>
          <p14:tracePt t="6501" x="8142288" y="2409825"/>
          <p14:tracePt t="6522" x="8142288" y="2397125"/>
          <p14:tracePt t="6550" x="8142288" y="2386013"/>
          <p14:tracePt t="6560" x="8142288" y="2373313"/>
          <p14:tracePt t="6577" x="8142288" y="2362200"/>
          <p14:tracePt t="6580" x="8142288" y="2349500"/>
          <p14:tracePt t="6594" x="8142288" y="2338388"/>
          <p14:tracePt t="6595" x="8142288" y="2325688"/>
          <p14:tracePt t="6599" x="8142288" y="2314575"/>
          <p14:tracePt t="6610" x="8131175" y="2301875"/>
          <p14:tracePt t="6611" x="8131175" y="2290763"/>
          <p14:tracePt t="6612" x="8118475" y="2290763"/>
          <p14:tracePt t="6626" x="8118475" y="2278063"/>
          <p14:tracePt t="6626" x="8094663" y="2265363"/>
          <p14:tracePt t="6630" x="8094663" y="2254250"/>
          <p14:tracePt t="6643" x="8083550" y="2241550"/>
          <p14:tracePt t="6643" x="8070850" y="2230438"/>
          <p14:tracePt t="6649" x="8070850" y="2217738"/>
          <p14:tracePt t="6660" x="8059738" y="2217738"/>
          <p14:tracePt t="6661" x="8047038" y="2206625"/>
          <p14:tracePt t="6665" x="8035925" y="2193925"/>
          <p14:tracePt t="6677" x="8035925" y="2182813"/>
          <p14:tracePt t="6678" x="8023225" y="2182813"/>
          <p14:tracePt t="6681" x="8012113" y="2170113"/>
          <p14:tracePt t="6694" x="8012113" y="2159000"/>
          <p14:tracePt t="6694" x="7999413" y="2159000"/>
          <p14:tracePt t="6697" x="7988300" y="2146300"/>
          <p14:tracePt t="6710" x="7975600" y="2146300"/>
          <p14:tracePt t="6711" x="7964488" y="2135188"/>
          <p14:tracePt t="6726" x="7951788" y="2122488"/>
          <p14:tracePt t="6727" x="7927975" y="2111375"/>
          <p14:tracePt t="6731" x="7915275" y="2111375"/>
          <p14:tracePt t="6743" x="7891463" y="2098675"/>
          <p14:tracePt t="6746" x="7880350" y="2098675"/>
          <p14:tracePt t="6759" x="7880350" y="2087563"/>
          <p14:tracePt t="6760" x="7856538" y="2087563"/>
          <p14:tracePt t="6765" x="7843838" y="2087563"/>
          <p14:tracePt t="6776" x="7832725" y="2074863"/>
          <p14:tracePt t="6780" x="7820025" y="2074863"/>
          <p14:tracePt t="6793" x="7820025" y="2063750"/>
          <p14:tracePt t="6794" x="7808913" y="2063750"/>
          <p14:tracePt t="6794" x="7796213" y="2063750"/>
          <p14:tracePt t="6809" x="7785100" y="2051050"/>
          <p14:tracePt t="6813" x="7772400" y="2051050"/>
          <p14:tracePt t="6813" x="7772400" y="2039938"/>
          <p14:tracePt t="6826" x="7761288" y="2039938"/>
          <p14:tracePt t="6826" x="7748588" y="2039938"/>
          <p14:tracePt t="6843" x="7737475" y="2027238"/>
          <p14:tracePt t="6843" x="7724775" y="2027238"/>
          <p14:tracePt t="6847" x="7724775" y="2016125"/>
          <p14:tracePt t="6860" x="7713663" y="2016125"/>
          <p14:tracePt t="6865" x="7700963" y="2003425"/>
          <p14:tracePt t="6893" x="7689850" y="2003425"/>
          <p14:tracePt t="6893" x="7677150" y="2003425"/>
          <p14:tracePt t="6905" x="7666038" y="2003425"/>
          <p14:tracePt t="6910" x="7666038" y="1992313"/>
          <p14:tracePt t="6917" x="7653338" y="1992313"/>
          <p14:tracePt t="6930" x="7642225" y="1992313"/>
          <p14:tracePt t="6944" x="7618413" y="1979613"/>
          <p14:tracePt t="6960" x="7605713" y="1979613"/>
          <p14:tracePt t="6961" x="7594600" y="1979613"/>
          <p14:tracePt t="7343" x="7581900" y="1968500"/>
          <p14:tracePt t="7348" x="7570788" y="1968500"/>
          <p14:tracePt t="7353" x="7558088" y="1955800"/>
          <p14:tracePt t="7358" x="7546975" y="1955800"/>
          <p14:tracePt t="7362" x="7534275" y="1955800"/>
          <p14:tracePt t="7367" x="7523163" y="1955800"/>
          <p14:tracePt t="7380" x="7510463" y="1944688"/>
          <p14:tracePt t="7380" x="7486650" y="1944688"/>
          <p14:tracePt t="7386" x="7475538" y="1944688"/>
          <p14:tracePt t="7398" x="7462838" y="1944688"/>
          <p14:tracePt t="7399" x="7462838" y="1931988"/>
          <p14:tracePt t="7399" x="7451725" y="1931988"/>
          <p14:tracePt t="7415" x="7439025" y="1931988"/>
          <p14:tracePt t="7421" x="7427913" y="1931988"/>
          <p14:tracePt t="7453" x="7415213" y="1931988"/>
          <p14:tracePt t="7465" x="7404100" y="1931988"/>
          <p14:tracePt t="7473" x="7391400" y="1931988"/>
          <p14:tracePt t="7477" x="7380288" y="1931988"/>
          <p14:tracePt t="7484" x="7367588" y="1931988"/>
          <p14:tracePt t="7493" x="7356475" y="1931988"/>
          <p14:tracePt t="7505" x="7343775" y="1931988"/>
          <p14:tracePt t="7509" x="7332663" y="1931988"/>
          <p14:tracePt t="7521" x="7319963" y="1931988"/>
          <p14:tracePt t="7594" x="7307263" y="1931988"/>
          <p14:tracePt t="7600" x="7296150" y="1931988"/>
          <p14:tracePt t="7603" x="7283450" y="1931988"/>
          <p14:tracePt t="7607" x="7272338" y="1931988"/>
          <p14:tracePt t="7615" x="7259638" y="1931988"/>
          <p14:tracePt t="7618" x="7248525" y="1931988"/>
          <p14:tracePt t="7619" x="7235825" y="1931988"/>
          <p14:tracePt t="7631" x="7224713" y="1931988"/>
          <p14:tracePt t="7632" x="7212013" y="1931988"/>
          <p14:tracePt t="7633" x="7188200" y="1931988"/>
          <p14:tracePt t="7637" x="7177088" y="1931988"/>
          <p14:tracePt t="7642" x="7164388" y="1931988"/>
          <p14:tracePt t="7653" x="7140575" y="1931988"/>
          <p14:tracePt t="7654" x="7129463" y="1931988"/>
          <p14:tracePt t="7658" x="7116763" y="1931988"/>
          <p14:tracePt t="7670" x="7105650" y="1920875"/>
          <p14:tracePt t="7677" x="7092950" y="1920875"/>
          <p14:tracePt t="7689" x="7081838" y="1920875"/>
          <p14:tracePt t="7721" x="7069138" y="1920875"/>
          <p14:tracePt t="7725" x="7058025" y="1920875"/>
          <p14:tracePt t="7736" x="7045325" y="1920875"/>
          <p14:tracePt t="7741" x="7034213" y="1920875"/>
          <p14:tracePt t="7752" x="7021513" y="1920875"/>
          <p14:tracePt t="7753" x="7010400" y="1920875"/>
          <p14:tracePt t="7757" x="6997700" y="1920875"/>
          <p14:tracePt t="7769" x="6986588" y="1920875"/>
          <p14:tracePt t="7769" x="6962775" y="1920875"/>
          <p14:tracePt t="7770" x="6950075" y="1920875"/>
          <p14:tracePt t="7777" x="6938963" y="1920875"/>
          <p14:tracePt t="7787" x="6926263" y="1920875"/>
          <p14:tracePt t="7802" x="6915150" y="1920875"/>
          <p14:tracePt t="7802" x="6915150" y="1931988"/>
          <p14:tracePt t="7809" x="6902450" y="1931988"/>
          <p14:tracePt t="7842" x="6891338" y="1931988"/>
          <p14:tracePt t="7849" x="6891338" y="1944688"/>
          <p14:tracePt t="7869" x="6891338" y="1955800"/>
          <p14:tracePt t="7869" x="6878638" y="1955800"/>
          <p14:tracePt t="7886" x="6867525" y="1968500"/>
          <p14:tracePt t="7903" x="6854825" y="1968500"/>
          <p14:tracePt t="7903" x="6843713" y="1979613"/>
          <p14:tracePt t="7939" x="6831013" y="1979613"/>
          <p14:tracePt t="7953" x="6819900" y="1992313"/>
          <p14:tracePt t="8515" x="6807200" y="1992313"/>
          <p14:tracePt t="8520" x="6807200" y="2003425"/>
          <p14:tracePt t="8524" x="6796088" y="2003425"/>
          <p14:tracePt t="8531" x="6783388" y="2003425"/>
          <p14:tracePt t="8539" x="6772275" y="2003425"/>
          <p14:tracePt t="8553" x="6759575" y="2016125"/>
          <p14:tracePt t="8569" x="6748463" y="2016125"/>
          <p14:tracePt t="8571" x="6735763" y="2027238"/>
          <p14:tracePt t="8590" x="6724650" y="2039938"/>
          <p14:tracePt t="8591" x="6711950" y="2039938"/>
          <p14:tracePt t="8599" x="6699250" y="2039938"/>
          <p14:tracePt t="8603" x="6699250" y="2051050"/>
          <p14:tracePt t="8609" x="6688138" y="2051050"/>
          <p14:tracePt t="8613" x="6688138" y="2063750"/>
          <p14:tracePt t="8628" x="6675438" y="2074863"/>
          <p14:tracePt t="8641" x="6675438" y="2087563"/>
          <p14:tracePt t="8642" x="6664325" y="2087563"/>
          <p14:tracePt t="8645" x="6664325" y="2098675"/>
          <p14:tracePt t="8657" x="6664325" y="2111375"/>
          <p14:tracePt t="8658" x="6651625" y="2122488"/>
          <p14:tracePt t="8661" x="6651625" y="2135188"/>
          <p14:tracePt t="8675" x="6640513" y="2159000"/>
          <p14:tracePt t="8680" x="6627813" y="2170113"/>
          <p14:tracePt t="8691" x="6627813" y="2182813"/>
          <p14:tracePt t="8692" x="6627813" y="2193925"/>
          <p14:tracePt t="8699" x="6627813" y="2206625"/>
          <p14:tracePt t="8707" x="6616700" y="2217738"/>
          <p14:tracePt t="8724" x="6604000" y="2241550"/>
          <p14:tracePt t="8728" x="6604000" y="2254250"/>
          <p14:tracePt t="8740" x="6604000" y="2265363"/>
          <p14:tracePt t="8741" x="6604000" y="2278063"/>
          <p14:tracePt t="8743" x="6592888" y="2290763"/>
          <p14:tracePt t="8757" x="6592888" y="2314575"/>
          <p14:tracePt t="8760" x="6580188" y="2325688"/>
          <p14:tracePt t="8774" x="6580188" y="2349500"/>
          <p14:tracePt t="8779" x="6580188" y="2362200"/>
          <p14:tracePt t="8790" x="6569075" y="2373313"/>
          <p14:tracePt t="8791" x="6569075" y="2386013"/>
          <p14:tracePt t="8795" x="6556375" y="2397125"/>
          <p14:tracePt t="8807" x="6556375" y="2409825"/>
          <p14:tracePt t="8808" x="6556375" y="2420938"/>
          <p14:tracePt t="8811" x="6556375" y="2433638"/>
          <p14:tracePt t="8824" x="6545263" y="2457450"/>
          <p14:tracePt t="8825" x="6545263" y="2468563"/>
          <p14:tracePt t="8830" x="6545263" y="2481263"/>
          <p14:tracePt t="8840" x="6545263" y="2492375"/>
          <p14:tracePt t="8841" x="6545263" y="2516188"/>
          <p14:tracePt t="8856" x="6545263" y="2528888"/>
          <p14:tracePt t="8857" x="6532563" y="2540000"/>
          <p14:tracePt t="8860" x="6532563" y="2552700"/>
          <p14:tracePt t="8873" x="6532563" y="2563813"/>
          <p14:tracePt t="8874" x="6532563" y="2576513"/>
          <p14:tracePt t="8879" x="6532563" y="2587625"/>
          <p14:tracePt t="8891" x="6532563" y="2600325"/>
          <p14:tracePt t="8899" x="6532563" y="2611438"/>
          <p14:tracePt t="8907" x="6521450" y="2611438"/>
          <p14:tracePt t="8909" x="6521450" y="2624138"/>
          <p14:tracePt t="8924" x="6521450" y="2635250"/>
          <p14:tracePt t="8927" x="6521450" y="2647950"/>
          <p14:tracePt t="8941" x="6521450" y="2671763"/>
          <p14:tracePt t="8944" x="6508750" y="2671763"/>
          <p14:tracePt t="8956" x="6508750" y="2682875"/>
          <p14:tracePt t="8957" x="6508750" y="2695575"/>
          <p14:tracePt t="8960" x="6508750" y="2706688"/>
          <p14:tracePt t="8974" x="6497638" y="2719388"/>
          <p14:tracePt t="8977" x="6497638" y="2730500"/>
          <p14:tracePt t="8990" x="6497638" y="2743200"/>
          <p14:tracePt t="8991" x="6497638" y="2755900"/>
          <p14:tracePt t="8991" x="6497638" y="2767013"/>
          <p14:tracePt t="8999" x="6497638" y="2779713"/>
          <p14:tracePt t="9009" x="6497638" y="2790825"/>
          <p14:tracePt t="9025" x="6497638" y="2803525"/>
          <p14:tracePt t="9040" x="6497638" y="2814638"/>
          <p14:tracePt t="9057" x="6497638" y="2827338"/>
          <p14:tracePt t="9083" x="6497638" y="2838450"/>
          <p14:tracePt t="9488" x="6497638" y="2851150"/>
          <p14:tracePt t="10431" x="6497638" y="2862263"/>
          <p14:tracePt t="10439" x="6497638" y="2874963"/>
          <p14:tracePt t="10448" x="6497638" y="2886075"/>
          <p14:tracePt t="10455" x="6497638" y="2898775"/>
          <p14:tracePt t="10463" x="6497638" y="2909888"/>
          <p14:tracePt t="10475" x="6497638" y="2922588"/>
          <p14:tracePt t="10487" x="6497638" y="2933700"/>
          <p14:tracePt t="10504" x="6497638" y="2946400"/>
          <p14:tracePt t="10511" x="6497638" y="2957513"/>
          <p14:tracePt t="10552" x="6497638" y="2970213"/>
          <p14:tracePt t="10576" x="6497638" y="2981325"/>
          <p14:tracePt t="10607" x="6497638" y="2994025"/>
          <p14:tracePt t="10619" x="6497638" y="3005138"/>
          <p14:tracePt t="10631" x="6497638" y="3017838"/>
          <p14:tracePt t="10640" x="6497638" y="3028950"/>
          <p14:tracePt t="10647" x="6497638" y="3041650"/>
          <p14:tracePt t="10651" x="6497638" y="3052763"/>
          <p14:tracePt t="10657" x="6497638" y="3065463"/>
          <p14:tracePt t="10673" x="6497638" y="3076575"/>
          <p14:tracePt t="10674" x="6508750" y="3100388"/>
          <p14:tracePt t="10678" x="6508750" y="3124200"/>
          <p14:tracePt t="10691" x="6521450" y="3148013"/>
          <p14:tracePt t="10691" x="6521450" y="3160713"/>
          <p14:tracePt t="10696" x="6521450" y="3171825"/>
          <p14:tracePt t="10706" x="6532563" y="3171825"/>
          <p14:tracePt t="10707" x="6532563" y="3184525"/>
          <p14:tracePt t="10708" x="6532563" y="3195638"/>
          <p14:tracePt t="10724" x="6545263" y="3208338"/>
          <p14:tracePt t="10729" x="6545263" y="3221038"/>
          <p14:tracePt t="10740" x="6556375" y="3221038"/>
          <p14:tracePt t="10912" x="6556375" y="3232150"/>
          <p14:tracePt t="10992" x="6569075" y="3232150"/>
          <p14:tracePt t="10999" x="6580188" y="3244850"/>
          <p14:tracePt t="11012" x="6592888" y="3255963"/>
          <p14:tracePt t="11027" x="6604000" y="3255963"/>
          <p14:tracePt t="11100" x="6604000" y="3268663"/>
          <p14:tracePt t="11107" x="6616700" y="3268663"/>
          <p14:tracePt t="11119" x="6627813" y="3268663"/>
          <p14:tracePt t="11124" x="6627813" y="3279775"/>
          <p14:tracePt t="11132" x="6640513" y="3279775"/>
          <p14:tracePt t="11136" x="6651625" y="3279775"/>
          <p14:tracePt t="11143" x="6664325" y="3292475"/>
          <p14:tracePt t="11149" x="6675438" y="3292475"/>
          <p14:tracePt t="11153" x="6688138" y="3292475"/>
          <p14:tracePt t="11167" x="6688138" y="3303588"/>
          <p14:tracePt t="11168" x="6699250" y="3303588"/>
          <p14:tracePt t="11168" x="6711950" y="3303588"/>
          <p14:tracePt t="11184" x="6724650" y="3303588"/>
          <p14:tracePt t="11184" x="6735763" y="3303588"/>
          <p14:tracePt t="11189" x="6748463" y="3316288"/>
          <p14:tracePt t="11200" x="6759575" y="3316288"/>
          <p14:tracePt t="11201" x="6772275" y="3316288"/>
          <p14:tracePt t="11201" x="6783388" y="3327400"/>
          <p14:tracePt t="11217" x="6796088" y="3327400"/>
          <p14:tracePt t="11217" x="6819900" y="3327400"/>
          <p14:tracePt t="11222" x="6831013" y="3327400"/>
          <p14:tracePt t="11233" x="6843713" y="3327400"/>
          <p14:tracePt t="11235" x="6854825" y="3340100"/>
          <p14:tracePt t="11239" x="6867525" y="3340100"/>
          <p14:tracePt t="11250" x="6878638" y="3340100"/>
          <p14:tracePt t="11252" x="6891338" y="3340100"/>
          <p14:tracePt t="11267" x="6902450" y="3340100"/>
          <p14:tracePt t="11275" x="6902450" y="3351213"/>
          <p14:tracePt t="11283" x="6915150" y="3351213"/>
          <p14:tracePt t="11395" x="6926263" y="3351213"/>
          <p14:tracePt t="11427" x="6938963" y="3351213"/>
          <p14:tracePt t="11435" x="6950075" y="3351213"/>
          <p14:tracePt t="11443" x="6962775" y="3351213"/>
          <p14:tracePt t="11447" x="6962775" y="3363913"/>
          <p14:tracePt t="11452" x="6973888" y="3363913"/>
          <p14:tracePt t="11471" x="6986588" y="3363913"/>
          <p14:tracePt t="11483" x="6997700" y="3363913"/>
          <p14:tracePt t="11505" x="7010400" y="3363913"/>
          <p14:tracePt t="11552" x="7021513" y="3363913"/>
          <p14:tracePt t="11648" x="7034213" y="3363913"/>
          <p14:tracePt t="11659" x="7045325" y="3363913"/>
          <p14:tracePt t="11673" x="7045325" y="3375025"/>
          <p14:tracePt t="11677" x="7058025" y="3375025"/>
          <p14:tracePt t="11692" x="7069138" y="3375025"/>
          <p14:tracePt t="11697" x="7081838" y="3375025"/>
          <p14:tracePt t="11710" x="7092950" y="3375025"/>
          <p14:tracePt t="11713" x="7105650" y="3375025"/>
          <p14:tracePt t="11731" x="7116763" y="3375025"/>
          <p14:tracePt t="11747" x="7129463" y="3375025"/>
          <p14:tracePt t="11760" x="7129463" y="3387725"/>
          <p14:tracePt t="11764" x="7140575" y="3387725"/>
          <p14:tracePt t="11803" x="7153275" y="3387725"/>
          <p14:tracePt t="11840" x="7164388" y="3387725"/>
          <p14:tracePt t="11851" x="7177088" y="3387725"/>
          <p14:tracePt t="11871" x="7188200" y="3387725"/>
          <p14:tracePt t="11888" x="7200900" y="3387725"/>
          <p14:tracePt t="11927" x="7212013" y="3387725"/>
          <p14:tracePt t="11945" x="7224713" y="3387725"/>
          <p14:tracePt t="11953" x="7235825" y="3387725"/>
          <p14:tracePt t="11963" x="7248525" y="3387725"/>
          <p14:tracePt t="11977" x="7259638" y="3387725"/>
          <p14:tracePt t="11983" x="7272338" y="3387725"/>
          <p14:tracePt t="12012" x="7283450" y="3387725"/>
          <p14:tracePt t="12055" x="7296150" y="3387725"/>
          <p14:tracePt t="12175" x="7307263" y="3387725"/>
          <p14:tracePt t="12195" x="7319963" y="3398838"/>
          <p14:tracePt t="12196" x="7332663" y="3398838"/>
          <p14:tracePt t="12201" x="7343775" y="3398838"/>
          <p14:tracePt t="12212" x="7356475" y="3411538"/>
          <p14:tracePt t="12219" x="7367588" y="3411538"/>
          <p14:tracePt t="12231" x="7380288" y="3411538"/>
          <p14:tracePt t="12239" x="7391400" y="3411538"/>
          <p14:tracePt t="12483" x="7391400" y="3398838"/>
          <p14:tracePt t="12488" x="7404100" y="3387725"/>
          <p14:tracePt t="12496" x="7415213" y="3375025"/>
          <p14:tracePt t="12500" x="7415213" y="3363913"/>
          <p14:tracePt t="13523" x="7427913" y="3363913"/>
          <p14:tracePt t="13535" x="7439025" y="3363913"/>
          <p14:tracePt t="13547" x="7451725" y="3363913"/>
          <p14:tracePt t="13572" x="7451725" y="3375025"/>
          <p14:tracePt t="13576" x="7462838" y="3375025"/>
          <p14:tracePt t="13632" x="7475538" y="3375025"/>
          <p14:tracePt t="13636" x="7475538" y="3387725"/>
          <p14:tracePt t="13687" x="7486650" y="3387725"/>
          <p14:tracePt t="13993" x="7499350" y="3398838"/>
          <p14:tracePt t="14001" x="7510463" y="3398838"/>
          <p14:tracePt t="14009" x="7510463" y="3411538"/>
          <p14:tracePt t="14014" x="7523163" y="3411538"/>
          <p14:tracePt t="14026" x="7534275" y="3411538"/>
          <p14:tracePt t="14027" x="7546975" y="3411538"/>
          <p14:tracePt t="14046" x="7558088" y="3411538"/>
          <p14:tracePt t="14055" x="7558088" y="3422650"/>
          <p14:tracePt t="14059" x="7570788" y="3422650"/>
          <p14:tracePt t="14092" x="7570788" y="3435350"/>
          <p14:tracePt t="14191" x="7581900" y="3435350"/>
          <p14:tracePt t="14203" x="7594600" y="3435350"/>
          <p14:tracePt t="14208" x="7594600" y="3446463"/>
          <p14:tracePt t="14229" x="7605713" y="3446463"/>
          <p14:tracePt t="14233" x="7618413" y="3446463"/>
          <p14:tracePt t="14237" x="7618413" y="3459163"/>
          <p14:tracePt t="14245" x="7629525" y="3459163"/>
          <p14:tracePt t="14253" x="7642225" y="3459163"/>
          <p14:tracePt t="14267" x="7653338" y="3470275"/>
          <p14:tracePt t="14275" x="7666038" y="3482975"/>
          <p14:tracePt t="14300" x="7677150" y="3494088"/>
          <p14:tracePt t="14305" x="7677150" y="3506788"/>
          <p14:tracePt t="14317" x="7689850" y="3506788"/>
          <p14:tracePt t="14317" x="7689850" y="3517900"/>
          <p14:tracePt t="14318" x="7700963" y="3517900"/>
          <p14:tracePt t="14334" x="7713663" y="3530600"/>
          <p14:tracePt t="14337" x="7713663" y="3541713"/>
          <p14:tracePt t="14351" x="7713663" y="3554413"/>
          <p14:tracePt t="14351" x="7713663" y="3565525"/>
          <p14:tracePt t="14359" x="7713663" y="3578225"/>
          <p14:tracePt t="14367" x="7724775" y="3578225"/>
          <p14:tracePt t="14370" x="7724775" y="3589338"/>
          <p14:tracePt t="14383" x="7724775" y="3602038"/>
          <p14:tracePt t="14384" x="7724775" y="3613150"/>
          <p14:tracePt t="14391" x="7724775" y="3625850"/>
          <p14:tracePt t="14416" x="7724775" y="3636963"/>
          <p14:tracePt t="14420" x="7724775" y="3649663"/>
          <p14:tracePt t="14449" x="7724775" y="3662363"/>
          <p14:tracePt t="14466" x="7724775" y="3673475"/>
          <p14:tracePt t="14487" x="7724775" y="3686175"/>
          <p14:tracePt t="14503" x="7724775" y="3697288"/>
          <p14:tracePt t="14543" x="7713663" y="3697288"/>
          <p14:tracePt t="14549" x="7713663" y="3709988"/>
          <p14:tracePt t="14591" x="7713663" y="3721100"/>
          <p14:tracePt t="14615" x="7713663" y="3733800"/>
          <p14:tracePt t="14628" x="7713663" y="3744913"/>
          <p14:tracePt t="14633" x="7724775" y="3744913"/>
          <p14:tracePt t="14639" x="7724775" y="3757613"/>
          <p14:tracePt t="14651" x="7724775" y="3768725"/>
          <p14:tracePt t="14659" x="7724775" y="3781425"/>
          <p14:tracePt t="14671" x="7724775" y="3792538"/>
          <p14:tracePt t="14679" x="7724775" y="3805238"/>
          <p14:tracePt t="14685" x="7737475" y="3805238"/>
          <p14:tracePt t="14699" x="7737475" y="3816350"/>
          <p14:tracePt t="14704" x="7737475" y="3829050"/>
          <p14:tracePt t="14717" x="7748588" y="3829050"/>
          <p14:tracePt t="14733" x="7748588" y="3840163"/>
          <p14:tracePt t="14784" x="7748588" y="3852863"/>
          <p14:tracePt t="14840" x="7748588" y="3863975"/>
          <p14:tracePt t="14864" x="7748588" y="3876675"/>
          <p14:tracePt t="14924" x="7748588" y="3887788"/>
          <p14:tracePt t="15084" x="7748588" y="3876675"/>
          <p14:tracePt t="15102" x="7748588" y="3863975"/>
          <p14:tracePt t="15104" x="7748588" y="3852863"/>
          <p14:tracePt t="15108" x="7748588" y="3840163"/>
          <p14:tracePt t="15120" x="7748588" y="3816350"/>
          <p14:tracePt t="15121" x="7748588" y="3805238"/>
          <p14:tracePt t="15125" x="7748588" y="3781425"/>
          <p14:tracePt t="15136" x="7748588" y="3768725"/>
          <p14:tracePt t="15137" x="7748588" y="3721100"/>
          <p14:tracePt t="15137" x="7761288" y="3673475"/>
          <p14:tracePt t="15142" x="7772400" y="3649663"/>
          <p14:tracePt t="15156" x="7832725" y="3446463"/>
          <p14:tracePt t="15161" x="7843838" y="3398838"/>
          <p14:tracePt t="15167" x="7843838" y="3375025"/>
          <p14:tracePt t="15173" x="7856538" y="3363913"/>
          <p14:tracePt t="15175" x="7856538" y="3351213"/>
          <p14:tracePt t="15175" x="7856538" y="3340100"/>
          <p14:tracePt t="15180" x="7867650" y="3327400"/>
          <p14:tracePt t="15191" x="7867650" y="3316288"/>
          <p14:tracePt t="15192" x="7867650" y="3303588"/>
          <p14:tracePt t="15196" x="7880350" y="3292475"/>
          <p14:tracePt t="15208" x="7880350" y="3279775"/>
          <p14:tracePt t="15212" x="7880350" y="3268663"/>
          <p14:tracePt t="15224" x="7891463" y="3268663"/>
          <p14:tracePt t="15228" x="7891463" y="3255963"/>
          <p14:tracePt t="15241" x="7891463" y="3244850"/>
          <p14:tracePt t="15257" x="7891463" y="3232150"/>
          <p14:tracePt t="15257" x="7891463" y="3221038"/>
          <p14:tracePt t="15261" x="7891463" y="3208338"/>
          <p14:tracePt t="15273" x="7891463" y="3195638"/>
          <p14:tracePt t="15289" x="7891463" y="3184525"/>
          <p14:tracePt t="15291" x="7891463" y="3171825"/>
          <p14:tracePt t="15299" x="7891463" y="3160713"/>
          <p14:tracePt t="15324" x="7891463" y="3148013"/>
          <p14:tracePt t="15512" x="7891463" y="3160713"/>
          <p14:tracePt t="15526" x="7891463" y="3171825"/>
          <p14:tracePt t="15529" x="7891463" y="3184525"/>
          <p14:tracePt t="15541" x="7891463" y="3195638"/>
          <p14:tracePt t="15541" x="7891463" y="3208338"/>
          <p14:tracePt t="15545" x="7891463" y="3221038"/>
          <p14:tracePt t="15557" x="7891463" y="3232150"/>
          <p14:tracePt t="15558" x="7891463" y="3268663"/>
          <p14:tracePt t="15562" x="7891463" y="3279775"/>
          <p14:tracePt t="15568" x="7891463" y="3292475"/>
          <p14:tracePt t="15579" x="7891463" y="3303588"/>
          <p14:tracePt t="15580" x="7891463" y="3316288"/>
          <p14:tracePt t="15587" x="7891463" y="3327400"/>
          <p14:tracePt t="15613" x="7891463" y="3340100"/>
          <p14:tracePt t="15647" x="7891463" y="3351213"/>
          <p14:tracePt t="15676" x="7880350" y="3351213"/>
          <p14:tracePt t="15767" x="7880350" y="3363913"/>
          <p14:tracePt t="15780" x="7880350" y="3375025"/>
          <p14:tracePt t="15803" x="7880350" y="3387725"/>
          <p14:tracePt t="15811" x="7880350" y="3398838"/>
          <p14:tracePt t="15818" x="7880350" y="3411538"/>
          <p14:tracePt t="15827" x="7880350" y="3422650"/>
          <p14:tracePt t="15833" x="7880350" y="3435350"/>
          <p14:tracePt t="15849" x="7880350" y="3446463"/>
          <p14:tracePt t="15850" x="7880350" y="3470275"/>
          <p14:tracePt t="15851" x="7880350" y="3482975"/>
          <p14:tracePt t="15854" x="7880350" y="3494088"/>
          <p14:tracePt t="15867" x="7880350" y="3506788"/>
          <p14:tracePt t="15868" x="7880350" y="3517900"/>
          <p14:tracePt t="15883" x="7880350" y="3530600"/>
          <p14:tracePt t="15887" x="7880350" y="3541713"/>
          <p14:tracePt t="15900" x="7880350" y="3554413"/>
          <p14:tracePt t="15917" x="7880350" y="3565525"/>
          <p14:tracePt t="15937" x="7880350" y="3578225"/>
          <p14:tracePt t="15957" x="7880350" y="3589338"/>
          <p14:tracePt t="15966" x="7880350" y="3602038"/>
          <p14:tracePt t="15974" x="7880350" y="3613150"/>
          <p14:tracePt t="15985" x="7880350" y="3625850"/>
          <p14:tracePt t="16000" x="7880350" y="3649663"/>
          <p14:tracePt t="16017" x="7880350" y="3662363"/>
          <p14:tracePt t="16025" x="7880350" y="3673475"/>
          <p14:tracePt t="16049" x="7880350" y="3686175"/>
          <p14:tracePt t="16050" x="7880350" y="3697288"/>
          <p14:tracePt t="16057" x="7880350" y="3709988"/>
          <p14:tracePt t="16067" x="7880350" y="3721100"/>
          <p14:tracePt t="16082" x="7880350" y="3733800"/>
          <p14:tracePt t="16086" x="7880350" y="3744913"/>
          <p14:tracePt t="16099" x="7880350" y="3757613"/>
          <p14:tracePt t="16377" x="7880350" y="3768725"/>
          <p14:tracePt t="16394" x="7880350" y="3781425"/>
          <p14:tracePt t="16413" x="7880350" y="3792538"/>
          <p14:tracePt t="16434" x="7880350" y="3805238"/>
          <p14:tracePt t="16454" x="7891463" y="3805238"/>
          <p14:tracePt t="16471" x="7891463" y="3816350"/>
          <p14:tracePt t="16481" x="7891463" y="3829050"/>
          <p14:tracePt t="16530" x="7891463" y="3840163"/>
          <p14:tracePt t="16573" x="7904163" y="3840163"/>
          <p14:tracePt t="16594" x="7904163" y="3852863"/>
          <p14:tracePt t="16842" x="7904163" y="3840163"/>
          <p14:tracePt t="16847" x="7904163" y="3829050"/>
          <p14:tracePt t="16855" x="7904163" y="3816350"/>
          <p14:tracePt t="16858" x="7904163" y="3805238"/>
          <p14:tracePt t="16874" x="7904163" y="3792538"/>
          <p14:tracePt t="16876" x="7904163" y="3781425"/>
          <p14:tracePt t="16877" x="7904163" y="3768725"/>
          <p14:tracePt t="16881" x="7904163" y="3757613"/>
          <p14:tracePt t="16895" x="7904163" y="3744913"/>
          <p14:tracePt t="16896" x="7904163" y="3733800"/>
          <p14:tracePt t="16899" x="7904163" y="3721100"/>
          <p14:tracePt t="16911" x="7904163" y="3697288"/>
          <p14:tracePt t="16911" x="7904163" y="3673475"/>
          <p14:tracePt t="16915" x="7904163" y="3649663"/>
          <p14:tracePt t="16927" x="7904163" y="3602038"/>
          <p14:tracePt t="16928" x="7904163" y="3565525"/>
          <p14:tracePt t="16929" x="7904163" y="3517900"/>
          <p14:tracePt t="16934" x="7904163" y="3494088"/>
          <p14:tracePt t="16944" x="7904163" y="3446463"/>
          <p14:tracePt t="16945" x="7904163" y="3398838"/>
          <p14:tracePt t="16946" x="7904163" y="3387725"/>
          <p14:tracePt t="16950" x="7904163" y="3340100"/>
          <p14:tracePt t="16961" x="7904163" y="3316288"/>
          <p14:tracePt t="16962" x="7904163" y="3292475"/>
          <p14:tracePt t="16962" x="7904163" y="3268663"/>
          <p14:tracePt t="16969" x="7904163" y="3255963"/>
          <p14:tracePt t="16978" x="7904163" y="3244850"/>
          <p14:tracePt t="16994" x="7904163" y="3232150"/>
          <p14:tracePt t="17118" x="7904163" y="3244850"/>
          <p14:tracePt t="17128" x="7891463" y="3244850"/>
          <p14:tracePt t="17131" x="7891463" y="3255963"/>
          <p14:tracePt t="17135" x="7891463" y="3268663"/>
          <p14:tracePt t="17146" x="7891463" y="3279775"/>
          <p14:tracePt t="17153" x="7891463" y="3292475"/>
          <p14:tracePt t="17182" x="7891463" y="3303588"/>
          <p14:tracePt t="17314" x="7891463" y="3292475"/>
          <p14:tracePt t="17329" x="7891463" y="3279775"/>
          <p14:tracePt t="17337" x="7891463" y="3268663"/>
          <p14:tracePt t="17342" x="7891463" y="3255963"/>
          <p14:tracePt t="17348" x="7891463" y="3244850"/>
          <p14:tracePt t="17353" x="7891463" y="3232150"/>
          <p14:tracePt t="17368" x="7891463" y="3208338"/>
          <p14:tracePt t="17369" x="7891463" y="3089275"/>
          <p14:tracePt t="17370" x="7891463" y="3076575"/>
          <p14:tracePt t="17374" x="7904163" y="3028950"/>
          <p14:tracePt t="17385" x="7904163" y="2981325"/>
          <p14:tracePt t="17386" x="7915275" y="2957513"/>
          <p14:tracePt t="17387" x="7915275" y="2909888"/>
          <p14:tracePt t="17391" x="7927975" y="2874963"/>
          <p14:tracePt t="17402" x="7927975" y="2851150"/>
          <p14:tracePt t="17403" x="7927975" y="2827338"/>
          <p14:tracePt t="17403" x="7940675" y="2803525"/>
          <p14:tracePt t="17408" x="7940675" y="2790825"/>
          <p14:tracePt t="17420" x="7951788" y="2779713"/>
          <p14:tracePt t="17425" x="7951788" y="2767013"/>
          <p14:tracePt t="17452" x="7951788" y="2755900"/>
          <p14:tracePt t="17452" x="7964488" y="2755900"/>
          <p14:tracePt t="17509" x="7964488" y="2743200"/>
          <p14:tracePt t="17518" x="7964488" y="2730500"/>
          <p14:tracePt t="17522" x="7964488" y="2719388"/>
          <p14:tracePt t="17527" x="7964488" y="2706688"/>
          <p14:tracePt t="17536" x="7964488" y="2682875"/>
          <p14:tracePt t="17539" x="7964488" y="2659063"/>
          <p14:tracePt t="17552" x="7964488" y="2611438"/>
          <p14:tracePt t="17553" x="7951788" y="2528888"/>
          <p14:tracePt t="17553" x="7940675" y="2481263"/>
          <p14:tracePt t="17558" x="7940675" y="2433638"/>
          <p14:tracePt t="17570" x="7927975" y="2386013"/>
          <p14:tracePt t="17571" x="7915275" y="2349500"/>
          <p14:tracePt t="17571" x="7915275" y="2325688"/>
          <p14:tracePt t="17575" x="7915275" y="2314575"/>
          <p14:tracePt t="17586" x="7915275" y="2301875"/>
          <p14:tracePt t="17591" x="7915275" y="2290763"/>
          <p14:tracePt t="17603" x="7915275" y="2278063"/>
          <p14:tracePt t="17613" x="7915275" y="2265363"/>
          <p14:tracePt t="17625" x="7904163" y="2265363"/>
          <p14:tracePt t="17633" x="7904163" y="2254250"/>
          <p14:tracePt t="17645" x="7891463" y="2254250"/>
          <p14:tracePt t="17649" x="7891463" y="2241550"/>
          <p14:tracePt t="17661" x="7880350" y="2241550"/>
          <p14:tracePt t="17665" x="7880350" y="2230438"/>
          <p14:tracePt t="17673" x="7867650" y="2230438"/>
          <p14:tracePt t="17681" x="7856538" y="2230438"/>
          <p14:tracePt t="17689" x="7843838" y="2217738"/>
          <p14:tracePt t="17693" x="7832725" y="2217738"/>
          <p14:tracePt t="17703" x="7820025" y="2217738"/>
          <p14:tracePt t="17705" x="7808913" y="2217738"/>
          <p14:tracePt t="17719" x="7785100" y="2217738"/>
          <p14:tracePt t="17722" x="7772400" y="2217738"/>
          <p14:tracePt t="17735" x="7761288" y="2217738"/>
          <p14:tracePt t="17736" x="7737475" y="2217738"/>
          <p14:tracePt t="17737" x="7713663" y="2217738"/>
          <p14:tracePt t="17741" x="7689850" y="2217738"/>
          <p14:tracePt t="17752" x="7666038" y="2217738"/>
          <p14:tracePt t="17753" x="7642225" y="2217738"/>
          <p14:tracePt t="17757" x="7618413" y="2217738"/>
          <p14:tracePt t="17769" x="7605713" y="2217738"/>
          <p14:tracePt t="17770" x="7594600" y="2217738"/>
          <p14:tracePt t="17770" x="7581900" y="2217738"/>
          <p14:tracePt t="17777" x="7570788" y="2217738"/>
          <p14:tracePt t="17785" x="7558088" y="2217738"/>
          <p14:tracePt t="17802" x="7546975" y="2230438"/>
          <p14:tracePt t="17803" x="7534275" y="2230438"/>
          <p14:tracePt t="17819" x="7523163" y="2230438"/>
          <p14:tracePt t="17819" x="7510463" y="2230438"/>
          <p14:tracePt t="17822" x="7510463" y="2241550"/>
          <p14:tracePt t="17836" x="7499350" y="2241550"/>
          <p14:tracePt t="17852" x="7486650" y="2254250"/>
          <p14:tracePt t="17853" x="7475538" y="2254250"/>
          <p14:tracePt t="17857" x="7462838" y="2254250"/>
          <p14:tracePt t="17869" x="7451725" y="2265363"/>
          <p14:tracePt t="17874" x="7439025" y="2265363"/>
          <p14:tracePt t="17886" x="7427913" y="2278063"/>
          <p14:tracePt t="17902" x="7427913" y="2290763"/>
          <p14:tracePt t="17903" x="7415213" y="2290763"/>
          <p14:tracePt t="17905" x="7415213" y="2301875"/>
          <p14:tracePt t="17919" x="7404100" y="2301875"/>
          <p14:tracePt t="17919" x="7404100" y="2314575"/>
          <p14:tracePt t="17922" x="7404100" y="2325688"/>
          <p14:tracePt t="17937" x="7391400" y="2349500"/>
          <p14:tracePt t="17938" x="7391400" y="2362200"/>
          <p14:tracePt t="17953" x="7380288" y="2373313"/>
          <p14:tracePt t="17954" x="7380288" y="2386013"/>
          <p14:tracePt t="17954" x="7380288" y="2397125"/>
          <p14:tracePt t="17957" x="7380288" y="2409825"/>
          <p14:tracePt t="17970" x="7380288" y="2420938"/>
          <p14:tracePt t="17970" x="7380288" y="2433638"/>
          <p14:tracePt t="17985" x="7380288" y="2457450"/>
          <p14:tracePt t="17986" x="7367588" y="2468563"/>
          <p14:tracePt t="17987" x="7367588" y="2481263"/>
          <p14:tracePt t="17990" x="7367588" y="2492375"/>
          <p14:tracePt t="18002" x="7367588" y="2505075"/>
          <p14:tracePt t="18003" x="7367588" y="2528888"/>
          <p14:tracePt t="18005" x="7367588" y="2552700"/>
          <p14:tracePt t="18019" x="7367588" y="2563813"/>
          <p14:tracePt t="18019" x="7367588" y="2587625"/>
          <p14:tracePt t="18022" x="7367588" y="2600325"/>
          <p14:tracePt t="18035" x="7367588" y="2611438"/>
          <p14:tracePt t="18036" x="7367588" y="2635250"/>
          <p14:tracePt t="18041" x="7367588" y="2647950"/>
          <p14:tracePt t="18052" x="7367588" y="2659063"/>
          <p14:tracePt t="18053" x="7367588" y="2671763"/>
          <p14:tracePt t="18054" x="7367588" y="2682875"/>
          <p14:tracePt t="18061" x="7367588" y="2695575"/>
          <p14:tracePt t="18069" x="7367588" y="2706688"/>
          <p14:tracePt t="18072" x="7367588" y="2719388"/>
          <p14:tracePt t="18085" x="7367588" y="2730500"/>
          <p14:tracePt t="18086" x="7367588" y="2743200"/>
          <p14:tracePt t="18087" x="7367588" y="2755900"/>
          <p14:tracePt t="18089" x="7380288" y="2767013"/>
          <p14:tracePt t="18103" x="7380288" y="2790825"/>
          <p14:tracePt t="18119" x="7380288" y="2803525"/>
          <p14:tracePt t="18119" x="7380288" y="2814638"/>
          <p14:tracePt t="18137" x="7380288" y="2827338"/>
          <p14:tracePt t="18157" x="7380288" y="2838450"/>
          <p14:tracePt t="18165" x="7380288" y="2851150"/>
          <p14:tracePt t="18169" x="7391400" y="2851150"/>
          <p14:tracePt t="18181" x="7391400" y="2862263"/>
          <p14:tracePt t="18189" x="7391400" y="2874963"/>
          <p14:tracePt t="18204" x="7404100" y="2874963"/>
          <p14:tracePt t="18245" x="7427913" y="2862263"/>
          <p14:tracePt t="18250" x="7439025" y="2851150"/>
          <p14:tracePt t="18253" x="7475538" y="2803525"/>
          <p14:tracePt t="18259" x="7499350" y="2755900"/>
          <p14:tracePt t="18269" x="7534275" y="2682875"/>
          <p14:tracePt t="18271" x="7558088" y="2611438"/>
          <p14:tracePt t="18271" x="7570788" y="2576513"/>
          <p14:tracePt t="18276" x="7581900" y="2505075"/>
          <p14:tracePt t="18286" x="7594600" y="2457450"/>
          <p14:tracePt t="18287" x="7605713" y="2386013"/>
          <p14:tracePt t="18288" x="7629525" y="2338388"/>
          <p14:tracePt t="18293" x="7642225" y="2301875"/>
          <p14:tracePt t="18302" x="7666038" y="2254250"/>
          <p14:tracePt t="18303" x="7689850" y="2135188"/>
          <p14:tracePt t="18306" x="7713663" y="2063750"/>
          <p14:tracePt t="18319" x="7748588" y="2003425"/>
          <p14:tracePt t="18319" x="7820025" y="1812925"/>
          <p14:tracePt t="18323" x="7867650" y="1717675"/>
          <p14:tracePt t="18336" x="7904163" y="1598613"/>
          <p14:tracePt t="18336" x="7988300" y="1395413"/>
          <p14:tracePt t="18337" x="8012113" y="1276350"/>
          <p14:tracePt t="18341" x="8047038" y="1157288"/>
          <p14:tracePt t="18352" x="8083550" y="1038225"/>
          <p14:tracePt t="18353" x="8107363" y="906463"/>
          <p14:tracePt t="18354" x="8118475" y="739775"/>
          <p14:tracePt t="18358" x="8142288" y="596900"/>
          <p14:tracePt t="18369" x="8154988" y="428625"/>
          <p14:tracePt t="18370" x="8178800" y="285750"/>
          <p14:tracePt t="18370" x="8189913" y="166688"/>
          <p14:tracePt t="18375" x="8202613" y="603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D7C294-63D6-B743-8A57-5ED25D2F1AA4}"/>
              </a:ext>
            </a:extLst>
          </p:cNvPr>
          <p:cNvSpPr txBox="1"/>
          <p:nvPr/>
        </p:nvSpPr>
        <p:spPr>
          <a:xfrm>
            <a:off x="2950782" y="44354"/>
            <a:ext cx="665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VERT-X HEW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budget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594AD-B7CD-8541-ACD7-113D3C67AD18}"/>
                  </a:ext>
                </a:extLst>
              </p:cNvPr>
              <p:cNvSpPr/>
              <p:nvPr/>
            </p:nvSpPr>
            <p:spPr>
              <a:xfrm>
                <a:off x="704277" y="2927282"/>
                <a:ext cx="11152226" cy="933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1460" algn="l"/>
                    <a:tab pos="622919" algn="l"/>
                    <a:tab pos="934380" algn="l"/>
                    <a:tab pos="1245839" algn="l"/>
                    <a:tab pos="1557299" algn="l"/>
                    <a:tab pos="1868759" algn="l"/>
                    <a:tab pos="2180219" algn="l"/>
                    <a:tab pos="2491678" algn="l"/>
                    <a:tab pos="2803138" algn="l"/>
                    <a:tab pos="3114597" algn="l"/>
                    <a:tab pos="3426057" algn="l"/>
                    <a:tab pos="3737516" algn="l"/>
                    <a:tab pos="4048977" algn="l"/>
                    <a:tab pos="4360436" algn="l"/>
                    <a:tab pos="4671896" algn="l"/>
                    <a:tab pos="4983832" algn="l"/>
                    <a:tab pos="5295292" algn="l"/>
                    <a:tab pos="5606751" algn="l"/>
                    <a:tab pos="5918211" algn="l"/>
                    <a:tab pos="6229670" algn="l"/>
                    <a:tab pos="6541130" algn="l"/>
                    <a:tab pos="6852590" algn="l"/>
                    <a:tab pos="7164050" algn="l"/>
                    <a:tab pos="7475509" algn="l"/>
                    <a:tab pos="7786970" algn="l"/>
                    <a:tab pos="8098429" algn="l"/>
                    <a:tab pos="8409889" algn="l"/>
                    <a:tab pos="8721348" algn="l"/>
                    <a:tab pos="9032808" algn="l"/>
                    <a:tab pos="9344267" algn="l"/>
                    <a:tab pos="9655727" algn="l"/>
                    <a:tab pos="9967664" algn="l"/>
                  </a:tabLst>
                </a:pPr>
                <a:endParaRPr lang="en-IT" sz="12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  <a:p>
                <a:pPr>
                  <a:tabLst>
                    <a:tab pos="311460" algn="l"/>
                    <a:tab pos="622919" algn="l"/>
                    <a:tab pos="934380" algn="l"/>
                    <a:tab pos="1245839" algn="l"/>
                    <a:tab pos="1557299" algn="l"/>
                    <a:tab pos="1868759" algn="l"/>
                    <a:tab pos="2180219" algn="l"/>
                    <a:tab pos="2491678" algn="l"/>
                    <a:tab pos="2803138" algn="l"/>
                    <a:tab pos="3114597" algn="l"/>
                    <a:tab pos="3426057" algn="l"/>
                    <a:tab pos="3737516" algn="l"/>
                    <a:tab pos="4048977" algn="l"/>
                    <a:tab pos="4360436" algn="l"/>
                    <a:tab pos="4671896" algn="l"/>
                    <a:tab pos="4983832" algn="l"/>
                    <a:tab pos="5295292" algn="l"/>
                    <a:tab pos="5606751" algn="l"/>
                    <a:tab pos="5918211" algn="l"/>
                    <a:tab pos="6229670" algn="l"/>
                    <a:tab pos="6541130" algn="l"/>
                    <a:tab pos="6852590" algn="l"/>
                    <a:tab pos="7164050" algn="l"/>
                    <a:tab pos="7475509" algn="l"/>
                    <a:tab pos="7786970" algn="l"/>
                    <a:tab pos="8098429" algn="l"/>
                    <a:tab pos="8409889" algn="l"/>
                    <a:tab pos="8721348" algn="l"/>
                    <a:tab pos="9032808" algn="l"/>
                    <a:tab pos="9344267" algn="l"/>
                    <a:tab pos="9655727" algn="l"/>
                    <a:tab pos="9967664" algn="l"/>
                  </a:tabLs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HEW</m:t>
                        </m:r>
                        <m:r>
                          <m:rPr>
                            <m:sty m:val="p"/>
                          </m:rPr>
                          <a:rPr lang="en-GB" sz="2400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MA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GB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VTX</m:t>
                            </m:r>
                          </m:sub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MA</m:t>
                            </m:r>
                          </m:sub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nor/>
                      </m:rPr>
                      <a:rPr lang="en-GB" sz="2400" i="1"/>
                      <m:t> </m:t>
                    </m:r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HEW</m:t>
                        </m:r>
                        <m:r>
                          <m:rPr>
                            <m:sty m:val="p"/>
                          </m:rPr>
                          <a:rPr lang="en-GB" sz="2400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VTX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ea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BEAM</m:t>
                            </m:r>
                          </m:sub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MA</m:t>
                            </m:r>
                          </m:sub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nor/>
                      </m:rPr>
                      <a:rPr lang="en-GB" sz="2400" i="1"/>
                      <m:t> </m:t>
                    </m:r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HEW</m:t>
                        </m:r>
                        <m:r>
                          <m:rPr>
                            <m:sty m:val="p"/>
                          </m:rPr>
                          <a:rPr lang="en-US" sz="2400" baseline="-25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BEAM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&lt;0.1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”</m:t>
                    </m:r>
                  </m:oMath>
                </a14:m>
                <a:r>
                  <a:rPr lang="en-IT" sz="24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     </a:t>
                </a:r>
                <a:r>
                  <a:rPr lang="en-IT" sz="20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IT" sz="2000" b="1" u="sng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calibration requirement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594AD-B7CD-8541-ACD7-113D3C67A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7" y="2927282"/>
                <a:ext cx="11152226" cy="933910"/>
              </a:xfrm>
              <a:prstGeom prst="rect">
                <a:avLst/>
              </a:prstGeom>
              <a:blipFill>
                <a:blip r:embed="rId3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ACE487F-69DA-6746-B898-89060A274249}"/>
              </a:ext>
            </a:extLst>
          </p:cNvPr>
          <p:cNvSpPr txBox="1"/>
          <p:nvPr/>
        </p:nvSpPr>
        <p:spPr>
          <a:xfrm>
            <a:off x="1892481" y="4108543"/>
            <a:ext cx="1937775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s</a:t>
            </a:r>
            <a:r>
              <a:rPr lang="en-IT" sz="2000"/>
              <a:t>tatistical </a:t>
            </a:r>
            <a:r>
              <a:rPr lang="en-US" sz="2000" dirty="0"/>
              <a:t>[0.07”]</a:t>
            </a:r>
            <a:endParaRPr lang="en-IT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AD9A83-0CB0-CA48-B7CC-9C9041D40EB0}"/>
              </a:ext>
            </a:extLst>
          </p:cNvPr>
          <p:cNvSpPr txBox="1"/>
          <p:nvPr/>
        </p:nvSpPr>
        <p:spPr>
          <a:xfrm>
            <a:off x="5611583" y="4051399"/>
            <a:ext cx="2708690" cy="707886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S</a:t>
            </a:r>
            <a:r>
              <a:rPr lang="en-IT" sz="2000"/>
              <a:t>ystematic</a:t>
            </a:r>
            <a:r>
              <a:rPr lang="en-US" sz="2000" dirty="0"/>
              <a:t> </a:t>
            </a:r>
            <a:r>
              <a:rPr lang="en-GB" sz="2000" dirty="0"/>
              <a:t>[~1.5”+/-0.2]</a:t>
            </a:r>
          </a:p>
          <a:p>
            <a:endParaRPr lang="en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59FF6-1840-F44E-ADCD-6DD9D3992D6A}"/>
              </a:ext>
            </a:extLst>
          </p:cNvPr>
          <p:cNvSpPr txBox="1"/>
          <p:nvPr/>
        </p:nvSpPr>
        <p:spPr>
          <a:xfrm>
            <a:off x="7078171" y="5041826"/>
            <a:ext cx="5063656" cy="13234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BEAM DIVERGENCE Source size (0.8”)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000" dirty="0"/>
              <a:t>Collimator errors (1.2”)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000" dirty="0"/>
              <a:t>Raster-scan tracking accuracy (0.4”)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000" dirty="0"/>
              <a:t>Sou/coll. displacement (heat induced)  (0.1”)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AC89C-E374-1E4B-8391-61415A37406E}"/>
              </a:ext>
            </a:extLst>
          </p:cNvPr>
          <p:cNvSpPr txBox="1"/>
          <p:nvPr/>
        </p:nvSpPr>
        <p:spPr>
          <a:xfrm>
            <a:off x="240605" y="5113100"/>
            <a:ext cx="3589651" cy="15311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ACCUMULATED PHOTONS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000" dirty="0"/>
              <a:t>Exposure time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000" dirty="0"/>
              <a:t>Detector sustainable rate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000" dirty="0"/>
              <a:t>Operation strategy  </a:t>
            </a:r>
          </a:p>
          <a:p>
            <a:endParaRPr lang="en-IT" sz="135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7ACDE3-A180-2145-9564-550380853305}"/>
              </a:ext>
            </a:extLst>
          </p:cNvPr>
          <p:cNvCxnSpPr>
            <a:cxnSpLocks/>
          </p:cNvCxnSpPr>
          <p:nvPr/>
        </p:nvCxnSpPr>
        <p:spPr>
          <a:xfrm flipH="1">
            <a:off x="2695187" y="4641716"/>
            <a:ext cx="143579" cy="3963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E6165A-E7D2-1E43-B10E-5FFF8BB32761}"/>
              </a:ext>
            </a:extLst>
          </p:cNvPr>
          <p:cNvCxnSpPr>
            <a:cxnSpLocks/>
          </p:cNvCxnSpPr>
          <p:nvPr/>
        </p:nvCxnSpPr>
        <p:spPr>
          <a:xfrm>
            <a:off x="6601811" y="4779364"/>
            <a:ext cx="295124" cy="3963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C3A7D8-04F3-F241-962E-AC75DDB0C446}"/>
              </a:ext>
            </a:extLst>
          </p:cNvPr>
          <p:cNvSpPr txBox="1"/>
          <p:nvPr/>
        </p:nvSpPr>
        <p:spPr>
          <a:xfrm>
            <a:off x="60146" y="1127362"/>
            <a:ext cx="11796357" cy="70788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CAL-PSF-R-001: </a:t>
            </a:r>
            <a:r>
              <a:rPr lang="en-GB" sz="2000" i="1" dirty="0"/>
              <a:t>The absolute knowledge error (AKE) of the encircled photon (enclosed energy) fraction of the mirror PSF</a:t>
            </a:r>
            <a:r>
              <a:rPr lang="en-GB" sz="2000" b="1" i="1" dirty="0"/>
              <a:t> shall be smaller than 0.1 arcsec </a:t>
            </a:r>
            <a:r>
              <a:rPr lang="en-GB" sz="2000" i="1" dirty="0"/>
              <a:t>with a confidence level  of at least 68.27% in the "core".</a:t>
            </a:r>
            <a:endParaRPr lang="en-IT" sz="20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F04D5-4F53-1248-B24F-843856BF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70FF6-0005-5EE4-88A4-B7304C3A0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73EE9C-5FB2-433F-16E3-4DEDE271818C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B0C08B-015C-596F-9501-2C4204546B77}"/>
                  </a:ext>
                </a:extLst>
              </p:cNvPr>
              <p:cNvSpPr txBox="1"/>
              <p:nvPr/>
            </p:nvSpPr>
            <p:spPr>
              <a:xfrm>
                <a:off x="704277" y="2095971"/>
                <a:ext cx="6099858" cy="477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HEW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VTX</m:t>
                            </m:r>
                          </m:sub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 = </m:t>
                        </m:r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HEW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MA</m:t>
                        </m:r>
                      </m:sub>
                      <m:sup>
                        <m:r>
                          <a:rPr lang="en-GB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HEW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B0C08B-015C-596F-9501-2C4204546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7" y="2095971"/>
                <a:ext cx="6099858" cy="477182"/>
              </a:xfrm>
              <a:prstGeom prst="rect">
                <a:avLst/>
              </a:prstGeom>
              <a:blipFill>
                <a:blip r:embed="rId5"/>
                <a:stretch>
                  <a:fillRect l="-20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742110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4370" x="1943100" y="6773863"/>
          <p14:tracePt t="14375" x="1943100" y="6607175"/>
          <p14:tracePt t="14382" x="1943100" y="6416675"/>
          <p14:tracePt t="14383" x="1943100" y="6178550"/>
          <p14:tracePt t="14390" x="1955800" y="6059488"/>
          <p14:tracePt t="14390" x="1955800" y="5927725"/>
          <p14:tracePt t="14399" x="1955800" y="5808663"/>
          <p14:tracePt t="14400" x="1955800" y="5713413"/>
          <p14:tracePt t="14404" x="1979613" y="5618163"/>
          <p14:tracePt t="14415" x="1979613" y="5546725"/>
          <p14:tracePt t="14416" x="1990725" y="5367338"/>
          <p14:tracePt t="14420" x="1990725" y="5295900"/>
          <p14:tracePt t="14431" x="1990725" y="5200650"/>
          <p14:tracePt t="14433" x="1990725" y="5021263"/>
          <p14:tracePt t="14433" x="1979613" y="4926013"/>
          <p14:tracePt t="14438" x="1955800" y="4830763"/>
          <p14:tracePt t="14448" x="1931988" y="4735513"/>
          <p14:tracePt t="14449" x="1895475" y="4640263"/>
          <p14:tracePt t="14450" x="1895475" y="4579938"/>
          <p14:tracePt t="14455" x="1871663" y="4508500"/>
          <p14:tracePt t="14465" x="1860550" y="4484688"/>
          <p14:tracePt t="14466" x="1860550" y="4460875"/>
          <p14:tracePt t="14466" x="1860550" y="4437063"/>
          <p14:tracePt t="14471" x="1847850" y="4424363"/>
          <p14:tracePt t="14473" x="1847850" y="4413250"/>
          <p14:tracePt t="14482" x="1847850" y="4400550"/>
          <p14:tracePt t="14487" x="1836738" y="4376738"/>
          <p14:tracePt t="14498" x="1824038" y="4365625"/>
          <p14:tracePt t="14499" x="1811338" y="4352925"/>
          <p14:tracePt t="14505" x="1811338" y="4341813"/>
          <p14:tracePt t="14506" x="1800225" y="4329113"/>
          <p14:tracePt t="14515" x="1800225" y="4318000"/>
          <p14:tracePt t="14520" x="1800225" y="4305300"/>
          <p14:tracePt t="14531" x="1800225" y="4294188"/>
          <p14:tracePt t="14549" x="1800225" y="4281488"/>
          <p14:tracePt t="14554" x="1787525" y="4281488"/>
          <p14:tracePt t="14577" x="1787525" y="4270375"/>
          <p14:tracePt t="14601" x="1776413" y="4270375"/>
          <p14:tracePt t="14611" x="1776413" y="4257675"/>
          <p14:tracePt t="14622" x="1763713" y="4257675"/>
          <p14:tracePt t="14622" x="1763713" y="4246563"/>
          <p14:tracePt t="14632" x="1752600" y="4246563"/>
          <p14:tracePt t="14633" x="1752600" y="4233863"/>
          <p14:tracePt t="14638" x="1739900" y="4222750"/>
          <p14:tracePt t="14648" x="1716088" y="4210050"/>
          <p14:tracePt t="14649" x="1704975" y="4186238"/>
          <p14:tracePt t="14650" x="1681163" y="4175125"/>
          <p14:tracePt t="14657" x="1657350" y="4138613"/>
          <p14:tracePt t="14658" x="1633538" y="4127500"/>
          <p14:tracePt t="14664" x="1573213" y="4067175"/>
          <p14:tracePt t="14669" x="1538288" y="4043363"/>
          <p14:tracePt t="14670" x="1501775" y="3983038"/>
          <p14:tracePt t="14681" x="1466850" y="3948113"/>
          <p14:tracePt t="14682" x="1443038" y="3900488"/>
          <p14:tracePt t="14687" x="1430338" y="3900488"/>
          <p14:tracePt t="14698" x="1430338" y="3887788"/>
          <p14:tracePt t="14699" x="1419225" y="3876675"/>
          <p14:tracePt t="14703" x="1419225" y="3863975"/>
          <p14:tracePt t="14714" x="1419225" y="3852863"/>
          <p14:tracePt t="14721" x="1406525" y="3840163"/>
          <p14:tracePt t="14732" x="1406525" y="3829050"/>
          <p14:tracePt t="14748" x="1406525" y="3816350"/>
          <p14:tracePt t="14749" x="1406525" y="3781425"/>
          <p14:tracePt t="14749" x="1395413" y="3768725"/>
          <p14:tracePt t="14753" x="1395413" y="3757613"/>
          <p14:tracePt t="14765" x="1395413" y="3744913"/>
          <p14:tracePt t="14765" x="1395413" y="3733800"/>
          <p14:tracePt t="14766" x="1395413" y="3709988"/>
          <p14:tracePt t="14770" x="1395413" y="3697288"/>
          <p14:tracePt t="14782" x="1395413" y="3673475"/>
          <p14:tracePt t="14782" x="1395413" y="3662363"/>
          <p14:tracePt t="14798" x="1395413" y="3649663"/>
          <p14:tracePt t="14993" x="1395413" y="3636963"/>
          <p14:tracePt t="15004" x="1395413" y="3625850"/>
          <p14:tracePt t="15009" x="1395413" y="3602038"/>
          <p14:tracePt t="15015" x="1395413" y="3578225"/>
          <p14:tracePt t="15015" x="1395413" y="3541713"/>
          <p14:tracePt t="15021" x="1395413" y="3517900"/>
          <p14:tracePt t="15025" x="1395413" y="3470275"/>
          <p14:tracePt t="15026" x="1395413" y="3422650"/>
          <p14:tracePt t="15038" x="1395413" y="3327400"/>
          <p14:tracePt t="15039" x="1395413" y="3052763"/>
          <p14:tracePt t="15042" x="1395413" y="2909888"/>
          <p14:tracePt t="15049" x="1395413" y="2790825"/>
          <p14:tracePt t="15050" x="1395413" y="2671763"/>
          <p14:tracePt t="15058" x="1395413" y="2540000"/>
          <p14:tracePt t="15063" x="1395413" y="2397125"/>
          <p14:tracePt t="15064" x="1395413" y="2301875"/>
          <p14:tracePt t="15065" x="1395413" y="2206625"/>
          <p14:tracePt t="15074" x="1395413" y="2135188"/>
          <p14:tracePt t="15075" x="1395413" y="2098675"/>
          <p14:tracePt t="15083" x="1395413" y="2074863"/>
          <p14:tracePt t="15084" x="1395413" y="2051050"/>
          <p14:tracePt t="15091" x="1395413" y="2039938"/>
          <p14:tracePt t="15092" x="1395413" y="2027238"/>
          <p14:tracePt t="15101" x="1395413" y="2016125"/>
          <p14:tracePt t="15116" x="1395413" y="2003425"/>
          <p14:tracePt t="15125" x="1382713" y="2003425"/>
          <p14:tracePt t="15142" x="1371600" y="1992313"/>
          <p14:tracePt t="15148" x="1358900" y="1979613"/>
          <p14:tracePt t="15158" x="1358900" y="1968500"/>
          <p14:tracePt t="15159" x="1347788" y="1968500"/>
          <p14:tracePt t="15164" x="1347788" y="1955800"/>
          <p14:tracePt t="15174" x="1335088" y="1955800"/>
          <p14:tracePt t="15175" x="1335088" y="1944688"/>
          <p14:tracePt t="15229" x="1323975" y="1944688"/>
          <p14:tracePt t="15242" x="1311275" y="1931988"/>
          <p14:tracePt t="15250" x="1263650" y="1908175"/>
          <p14:tracePt t="15251" x="1203325" y="1873250"/>
          <p14:tracePt t="15258" x="1131888" y="1824038"/>
          <p14:tracePt t="15263" x="1049338" y="1776413"/>
          <p14:tracePt t="15264" x="977900" y="1741488"/>
          <p14:tracePt t="15274" x="906463" y="1704975"/>
          <p14:tracePt t="15275" x="787400" y="1633538"/>
          <p14:tracePt t="15280" x="727075" y="1585913"/>
          <p14:tracePt t="15281" x="715963" y="1574800"/>
          <p14:tracePt t="15291" x="692150" y="1562100"/>
          <p14:tracePt t="15296" x="679450" y="1550988"/>
          <p14:tracePt t="15308" x="668338" y="1550988"/>
          <p14:tracePt t="15317" x="655638" y="1550988"/>
          <p14:tracePt t="15325" x="644525" y="1550988"/>
          <p14:tracePt t="15361" x="631825" y="1550988"/>
          <p14:tracePt t="15373" x="620713" y="1550988"/>
          <p14:tracePt t="15381" x="608013" y="1562100"/>
          <p14:tracePt t="15385" x="608013" y="1574800"/>
          <p14:tracePt t="15393" x="595313" y="1585913"/>
          <p14:tracePt t="15408" x="595313" y="1598613"/>
          <p14:tracePt t="15409" x="595313" y="1646238"/>
          <p14:tracePt t="15409" x="584200" y="1657350"/>
          <p14:tracePt t="15413" x="584200" y="1704975"/>
          <p14:tracePt t="15424" x="571500" y="1752600"/>
          <p14:tracePt t="15425" x="571500" y="1776413"/>
          <p14:tracePt t="15426" x="560388" y="1824038"/>
          <p14:tracePt t="15430" x="560388" y="1860550"/>
          <p14:tracePt t="15441" x="560388" y="1884363"/>
          <p14:tracePt t="15442" x="547688" y="1931988"/>
          <p14:tracePt t="15443" x="547688" y="1955800"/>
          <p14:tracePt t="15447" x="547688" y="1979613"/>
          <p14:tracePt t="15459" x="536575" y="2003425"/>
          <p14:tracePt t="15474" x="536575" y="2016125"/>
          <p14:tracePt t="15785" x="536575" y="2027238"/>
          <p14:tracePt t="15791" x="536575" y="2039938"/>
          <p14:tracePt t="15801" x="536575" y="2051050"/>
          <p14:tracePt t="15808" x="536575" y="2063750"/>
          <p14:tracePt t="15809" x="536575" y="2074863"/>
          <p14:tracePt t="15810" x="536575" y="2098675"/>
          <p14:tracePt t="15814" x="547688" y="2098675"/>
          <p14:tracePt t="15824" x="547688" y="2111375"/>
          <p14:tracePt t="15826" x="547688" y="2122488"/>
          <p14:tracePt t="15826" x="560388" y="2135188"/>
          <p14:tracePt t="15835" x="560388" y="2159000"/>
          <p14:tracePt t="15836" x="560388" y="2170113"/>
          <p14:tracePt t="15837" x="560388" y="2193925"/>
          <p14:tracePt t="15842" x="560388" y="2217738"/>
          <p14:tracePt t="15847" x="571500" y="2230438"/>
          <p14:tracePt t="15854" x="571500" y="2241550"/>
          <p14:tracePt t="15854" x="571500" y="2254250"/>
          <p14:tracePt t="15863" x="571500" y="2265363"/>
          <p14:tracePt t="15863" x="571500" y="2278063"/>
          <p14:tracePt t="15880" x="584200" y="2290763"/>
          <p14:tracePt t="15909" x="584200" y="2301875"/>
          <p14:tracePt t="15921" x="595313" y="2301875"/>
          <p14:tracePt t="15937" x="595313" y="2314575"/>
          <p14:tracePt t="16033" x="595313" y="2325688"/>
          <p14:tracePt t="16047" x="595313" y="2338388"/>
          <p14:tracePt t="16056" x="608013" y="2349500"/>
          <p14:tracePt t="16068" x="608013" y="2362200"/>
          <p14:tracePt t="16083" x="620713" y="2362200"/>
          <p14:tracePt t="16084" x="620713" y="2373313"/>
          <p14:tracePt t="16100" x="631825" y="2373313"/>
          <p14:tracePt t="16725" x="631825" y="2386013"/>
          <p14:tracePt t="16741" x="631825" y="2397125"/>
          <p14:tracePt t="16752" x="644525" y="2397125"/>
          <p14:tracePt t="16765" x="655638" y="2397125"/>
          <p14:tracePt t="16801" x="668338" y="2397125"/>
          <p14:tracePt t="16809" x="668338" y="2409825"/>
          <p14:tracePt t="16869" x="679450" y="2409825"/>
          <p14:tracePt t="16887" x="679450" y="2397125"/>
          <p14:tracePt t="16981" x="679450" y="2386013"/>
          <p14:tracePt t="16987" x="692150" y="2386013"/>
          <p14:tracePt t="16994" x="703263" y="2386013"/>
          <p14:tracePt t="17000" x="703263" y="2373313"/>
          <p14:tracePt t="17013" x="715963" y="2373313"/>
          <p14:tracePt t="17109" x="715963" y="2362200"/>
          <p14:tracePt t="17173" x="727075" y="2362200"/>
          <p14:tracePt t="17245" x="739775" y="2362200"/>
          <p14:tracePt t="17257" x="750888" y="2362200"/>
          <p14:tracePt t="17273" x="763588" y="2362200"/>
          <p14:tracePt t="17309" x="774700" y="2362200"/>
          <p14:tracePt t="17319" x="787400" y="2362200"/>
          <p14:tracePt t="17331" x="798513" y="2349500"/>
          <p14:tracePt t="17332" x="846138" y="2338388"/>
          <p14:tracePt t="17338" x="869950" y="2338388"/>
          <p14:tracePt t="17339" x="917575" y="2338388"/>
          <p14:tracePt t="17347" x="989013" y="2338388"/>
          <p14:tracePt t="17349" x="1025525" y="2338388"/>
          <p14:tracePt t="17353" x="1036638" y="2338388"/>
          <p14:tracePt t="17359" x="1060450" y="2338388"/>
          <p14:tracePt t="17368" x="1073150" y="2338388"/>
          <p14:tracePt t="17369" x="1073150" y="2325688"/>
          <p14:tracePt t="17370" x="1084263" y="2325688"/>
          <p14:tracePt t="17390" x="1096963" y="2325688"/>
          <p14:tracePt t="17413" x="1108075" y="2325688"/>
          <p14:tracePt t="17445" x="1108075" y="2314575"/>
          <p14:tracePt t="17453" x="1120775" y="2314575"/>
          <p14:tracePt t="17458" x="1131888" y="2301875"/>
          <p14:tracePt t="17465" x="1155700" y="2301875"/>
          <p14:tracePt t="17465" x="1168400" y="2290763"/>
          <p14:tracePt t="17470" x="1168400" y="2278063"/>
          <p14:tracePt t="17476" x="1179513" y="2278063"/>
          <p14:tracePt t="17485" x="1192213" y="2278063"/>
          <p14:tracePt t="17487" x="1192213" y="2265363"/>
          <p14:tracePt t="17491" x="1203325" y="2265363"/>
          <p14:tracePt t="17573" x="1203325" y="2254250"/>
          <p14:tracePt t="17587" x="1216025" y="2254250"/>
          <p14:tracePt t="17593" x="1216025" y="2241550"/>
          <p14:tracePt t="17653" x="1216025" y="2230438"/>
          <p14:tracePt t="17665" x="1216025" y="2217738"/>
          <p14:tracePt t="17670" x="1228725" y="2217738"/>
          <p14:tracePt t="17675" x="1228725" y="2206625"/>
          <p14:tracePt t="17684" x="1239838" y="2182813"/>
          <p14:tracePt t="17685" x="1239838" y="2170113"/>
          <p14:tracePt t="17691" x="1252538" y="2159000"/>
          <p14:tracePt t="17698" x="1263650" y="2159000"/>
          <p14:tracePt t="17707" x="1263650" y="2146300"/>
          <p14:tracePt t="17714" x="1263650" y="2135188"/>
          <p14:tracePt t="17714" x="1276350" y="2135188"/>
          <p14:tracePt t="17740" x="1287463" y="2135188"/>
          <p14:tracePt t="17873" x="1300163" y="2146300"/>
          <p14:tracePt t="17880" x="1311275" y="2159000"/>
          <p14:tracePt t="17886" x="1311275" y="2170113"/>
          <p14:tracePt t="17887" x="1335088" y="2193925"/>
          <p14:tracePt t="17894" x="1347788" y="2206625"/>
          <p14:tracePt t="17907" x="1358900" y="2217738"/>
          <p14:tracePt t="17907" x="1382713" y="2241550"/>
          <p14:tracePt t="17913" x="1395413" y="2241550"/>
          <p14:tracePt t="17920" x="1395413" y="2254250"/>
          <p14:tracePt t="17925" x="1406525" y="2254250"/>
          <p14:tracePt t="17930" x="1406525" y="2265363"/>
          <p14:tracePt t="17981" x="1419225" y="2265363"/>
          <p14:tracePt t="18085" x="1419225" y="2254250"/>
          <p14:tracePt t="18329" x="1430338" y="2254250"/>
          <p14:tracePt t="18365" x="1443038" y="2254250"/>
          <p14:tracePt t="18389" x="1454150" y="2254250"/>
          <p14:tracePt t="18457" x="1466850" y="2254250"/>
          <p14:tracePt t="18471" x="1477963" y="2254250"/>
          <p14:tracePt t="18501" x="1490663" y="2254250"/>
          <p14:tracePt t="18549" x="1501775" y="2254250"/>
          <p14:tracePt t="18570" x="1514475" y="2254250"/>
          <p14:tracePt t="18578" x="1525588" y="2254250"/>
          <p14:tracePt t="18583" x="1538288" y="2254250"/>
          <p14:tracePt t="18594" x="1562100" y="2254250"/>
          <p14:tracePt t="18625" x="1573213" y="2254250"/>
          <p14:tracePt t="18641" x="1585913" y="2254250"/>
          <p14:tracePt t="19045" x="1597025" y="2254250"/>
          <p14:tracePt t="19055" x="1609725" y="2254250"/>
          <p14:tracePt t="19145" x="1609725" y="2241550"/>
          <p14:tracePt t="19261" x="1609725" y="2230438"/>
          <p14:tracePt t="19272" x="1609725" y="2217738"/>
          <p14:tracePt t="19289" x="1609725" y="2206625"/>
          <p14:tracePt t="19489" x="1609725" y="2193925"/>
          <p14:tracePt t="19496" x="1620838" y="2193925"/>
          <p14:tracePt t="19513" x="1633538" y="2193925"/>
          <p14:tracePt t="19526" x="1633538" y="2182813"/>
          <p14:tracePt t="19532" x="1644650" y="2182813"/>
          <p14:tracePt t="19549" x="1644650" y="2170113"/>
          <p14:tracePt t="19550" x="1657350" y="2170113"/>
          <p14:tracePt t="19561" x="1668463" y="2170113"/>
          <p14:tracePt t="19566" x="1668463" y="2159000"/>
          <p14:tracePt t="19576" x="1668463" y="2146300"/>
          <p14:tracePt t="19593" x="1681163" y="2146300"/>
          <p14:tracePt t="19594" x="1681163" y="2135188"/>
          <p14:tracePt t="19597" x="1681163" y="2122488"/>
          <p14:tracePt t="19614" x="1681163" y="2111375"/>
          <p14:tracePt t="19643" x="1681163" y="2098675"/>
          <p14:tracePt t="19648" x="1681163" y="2087563"/>
          <p14:tracePt t="19661" x="1681163" y="2074863"/>
          <p14:tracePt t="19661" x="1681163" y="2063750"/>
          <p14:tracePt t="19669" x="1681163" y="2051050"/>
          <p14:tracePt t="19679" x="1681163" y="2039938"/>
          <p14:tracePt t="19694" x="1668463" y="2027238"/>
          <p14:tracePt t="19695" x="1668463" y="2016125"/>
          <p14:tracePt t="19710" x="1657350" y="2016125"/>
          <p14:tracePt t="19711" x="1644650" y="2003425"/>
          <p14:tracePt t="19716" x="1644650" y="1992313"/>
          <p14:tracePt t="19728" x="1633538" y="1979613"/>
          <p14:tracePt t="19743" x="1633538" y="1968500"/>
          <p14:tracePt t="19744" x="1620838" y="1968500"/>
          <p14:tracePt t="19748" x="1620838" y="1955800"/>
          <p14:tracePt t="19759" x="1609725" y="1955800"/>
          <p14:tracePt t="19761" x="1609725" y="1944688"/>
          <p14:tracePt t="19761" x="1597025" y="1944688"/>
          <p14:tracePt t="19766" x="1597025" y="1931988"/>
          <p14:tracePt t="19777" x="1585913" y="1931988"/>
          <p14:tracePt t="19777" x="1585913" y="1920875"/>
          <p14:tracePt t="19778" x="1573213" y="1920875"/>
          <p14:tracePt t="19785" x="1573213" y="1908175"/>
          <p14:tracePt t="19786" x="1562100" y="1908175"/>
          <p14:tracePt t="19793" x="1562100" y="1897063"/>
          <p14:tracePt t="19800" x="1549400" y="1884363"/>
          <p14:tracePt t="19811" x="1538288" y="1884363"/>
          <p14:tracePt t="19811" x="1538288" y="1873250"/>
          <p14:tracePt t="19815" x="1525588" y="1873250"/>
          <p14:tracePt t="19827" x="1501775" y="1860550"/>
          <p14:tracePt t="19845" x="1490663" y="1849438"/>
          <p14:tracePt t="19856" x="1477963" y="1849438"/>
          <p14:tracePt t="19864" x="1466850" y="1836738"/>
          <p14:tracePt t="19872" x="1454150" y="1836738"/>
          <p14:tracePt t="19881" x="1443038" y="1824038"/>
          <p14:tracePt t="19885" x="1430338" y="1824038"/>
          <p14:tracePt t="19893" x="1419225" y="1824038"/>
          <p14:tracePt t="19896" x="1406525" y="1824038"/>
          <p14:tracePt t="19910" x="1371600" y="1812925"/>
          <p14:tracePt t="19915" x="1358900" y="1812925"/>
          <p14:tracePt t="19927" x="1347788" y="1800225"/>
          <p14:tracePt t="19930" x="1335088" y="1800225"/>
          <p14:tracePt t="19943" x="1323975" y="1800225"/>
          <p14:tracePt t="19959" x="1311275" y="1800225"/>
          <p14:tracePt t="19960" x="1300163" y="1800225"/>
          <p14:tracePt t="19972" x="1287463" y="1800225"/>
          <p14:tracePt t="19984" x="1276350" y="1800225"/>
          <p14:tracePt t="19996" x="1263650" y="1800225"/>
          <p14:tracePt t="20004" x="1252538" y="1800225"/>
          <p14:tracePt t="20017" x="1239838" y="1800225"/>
          <p14:tracePt t="20024" x="1228725" y="1800225"/>
          <p14:tracePt t="20033" x="1216025" y="1800225"/>
          <p14:tracePt t="20041" x="1203325" y="1800225"/>
          <p14:tracePt t="20049" x="1192213" y="1800225"/>
          <p14:tracePt t="20056" x="1179513" y="1800225"/>
          <p14:tracePt t="20060" x="1168400" y="1800225"/>
          <p14:tracePt t="20068" x="1155700" y="1800225"/>
          <p14:tracePt t="20076" x="1144588" y="1800225"/>
          <p14:tracePt t="20081" x="1131888" y="1800225"/>
          <p14:tracePt t="20093" x="1120775" y="1800225"/>
          <p14:tracePt t="20096" x="1108075" y="1812925"/>
          <p14:tracePt t="20110" x="1096963" y="1824038"/>
          <p14:tracePt t="20114" x="1084263" y="1824038"/>
          <p14:tracePt t="20127" x="1073150" y="1824038"/>
          <p14:tracePt t="20130" x="1060450" y="1824038"/>
          <p14:tracePt t="20142" x="1060450" y="1836738"/>
          <p14:tracePt t="20147" x="1049338" y="1836738"/>
          <p14:tracePt t="20159" x="1049338" y="1849438"/>
          <p14:tracePt t="20160" x="1036638" y="1849438"/>
          <p14:tracePt t="20165" x="1036638" y="1860550"/>
          <p14:tracePt t="20177" x="1025525" y="1860550"/>
          <p14:tracePt t="20181" x="1025525" y="1873250"/>
          <p14:tracePt t="20193" x="1012825" y="1873250"/>
          <p14:tracePt t="20197" x="1012825" y="1884363"/>
          <p14:tracePt t="20210" x="1001713" y="1897063"/>
          <p14:tracePt t="20217" x="1001713" y="1908175"/>
          <p14:tracePt t="20226" x="989013" y="1908175"/>
          <p14:tracePt t="20230" x="989013" y="1920875"/>
          <p14:tracePt t="20243" x="989013" y="1931988"/>
          <p14:tracePt t="20260" x="989013" y="1944688"/>
          <p14:tracePt t="20260" x="977900" y="1955800"/>
          <p14:tracePt t="20266" x="977900" y="1968500"/>
          <p14:tracePt t="20276" x="977900" y="1979613"/>
          <p14:tracePt t="20293" x="977900" y="1992313"/>
          <p14:tracePt t="20294" x="977900" y="2003425"/>
          <p14:tracePt t="20309" x="977900" y="2016125"/>
          <p14:tracePt t="20328" x="965200" y="2016125"/>
          <p14:tracePt t="20333" x="965200" y="2027238"/>
          <p14:tracePt t="20348" x="965200" y="2039938"/>
          <p14:tracePt t="20373" x="965200" y="2051050"/>
          <p14:tracePt t="20394" x="965200" y="2063750"/>
          <p14:tracePt t="20413" x="977900" y="2063750"/>
          <p14:tracePt t="20421" x="977900" y="2074863"/>
          <p14:tracePt t="20425" x="989013" y="2074863"/>
          <p14:tracePt t="20429" x="989013" y="2087563"/>
          <p14:tracePt t="20448" x="1001713" y="2098675"/>
          <p14:tracePt t="20485" x="1001713" y="2111375"/>
          <p14:tracePt t="20496" x="1012825" y="2111375"/>
          <p14:tracePt t="20549" x="1025525" y="2111375"/>
          <p14:tracePt t="20581" x="1036638" y="2111375"/>
          <p14:tracePt t="20595" x="1049338" y="2111375"/>
          <p14:tracePt t="20599" x="1060450" y="2111375"/>
          <p14:tracePt t="20607" x="1060450" y="2122488"/>
          <p14:tracePt t="20611" x="1073150" y="2122488"/>
          <p14:tracePt t="20619" x="1084263" y="2135188"/>
          <p14:tracePt t="20644" x="1096963" y="2135188"/>
          <p14:tracePt t="20645" x="1108075" y="2135188"/>
          <p14:tracePt t="20660" x="1120775" y="2135188"/>
          <p14:tracePt t="20664" x="1131888" y="2135188"/>
          <p14:tracePt t="20677" x="1144588" y="2146300"/>
          <p14:tracePt t="20678" x="1168400" y="2146300"/>
          <p14:tracePt t="20679" x="1179513" y="2146300"/>
          <p14:tracePt t="20683" x="1192213" y="2146300"/>
          <p14:tracePt t="20694" x="1203325" y="2159000"/>
          <p14:tracePt t="20695" x="1216025" y="2159000"/>
          <p14:tracePt t="20700" x="1228725" y="2170113"/>
          <p14:tracePt t="20710" x="1239838" y="2170113"/>
          <p14:tracePt t="20712" x="1252538" y="2170113"/>
          <p14:tracePt t="20729" x="1263650" y="2170113"/>
          <p14:tracePt t="20744" x="1276350" y="2170113"/>
          <p14:tracePt t="20749" x="1287463" y="2170113"/>
          <p14:tracePt t="20761" x="1300163" y="2170113"/>
          <p14:tracePt t="20761" x="1311275" y="2170113"/>
          <p14:tracePt t="20777" x="1323975" y="2170113"/>
          <p14:tracePt t="20778" x="1335088" y="2170113"/>
          <p14:tracePt t="20779" x="1347788" y="2170113"/>
          <p14:tracePt t="20790" x="1358900" y="2170113"/>
          <p14:tracePt t="21303" x="1371600" y="2170113"/>
          <p14:tracePt t="21315" x="1382713" y="2170113"/>
          <p14:tracePt t="21317" x="1395413" y="2170113"/>
          <p14:tracePt t="21323" x="1419225" y="2182813"/>
          <p14:tracePt t="21331" x="1454150" y="2193925"/>
          <p14:tracePt t="21331" x="1466850" y="2206625"/>
          <p14:tracePt t="21337" x="1477963" y="2206625"/>
          <p14:tracePt t="21344" x="1490663" y="2206625"/>
          <p14:tracePt t="21354" x="1490663" y="2217738"/>
          <p14:tracePt t="21354" x="1501775" y="2217738"/>
          <p14:tracePt t="21375" x="1514475" y="2217738"/>
          <p14:tracePt t="21615" x="1525588" y="2217738"/>
          <p14:tracePt t="21627" x="1538288" y="2230438"/>
          <p14:tracePt t="21651" x="1549400" y="2230438"/>
          <p14:tracePt t="21673" x="1562100" y="2230438"/>
          <p14:tracePt t="21735" x="1573213" y="2230438"/>
          <p14:tracePt t="21796" x="1585913" y="2230438"/>
          <p14:tracePt t="21819" x="1597025" y="2230438"/>
          <p14:tracePt t="21827" x="1609725" y="2230438"/>
          <p14:tracePt t="21835" x="1620838" y="2230438"/>
          <p14:tracePt t="21840" x="1633538" y="2230438"/>
          <p14:tracePt t="21849" x="1644650" y="2230438"/>
          <p14:tracePt t="21862" x="1657350" y="2230438"/>
          <p14:tracePt t="21863" x="1668463" y="2230438"/>
          <p14:tracePt t="22055" x="1681163" y="2217738"/>
          <p14:tracePt t="22062" x="1692275" y="2217738"/>
          <p14:tracePt t="22081" x="1692275" y="2206625"/>
          <p14:tracePt t="22191" x="1692275" y="2193925"/>
          <p14:tracePt t="22235" x="1704975" y="2193925"/>
          <p14:tracePt t="22240" x="1716088" y="2193925"/>
          <p14:tracePt t="22255" x="1728788" y="2193925"/>
          <p14:tracePt t="22415" x="1739900" y="2193925"/>
          <p14:tracePt t="22429" x="1752600" y="2193925"/>
          <p14:tracePt t="22440" x="1763713" y="2193925"/>
          <p14:tracePt t="22441" x="1776413" y="2193925"/>
          <p14:tracePt t="22445" x="1800225" y="2193925"/>
          <p14:tracePt t="22459" x="1811338" y="2193925"/>
          <p14:tracePt t="22460" x="1860550" y="2193925"/>
          <p14:tracePt t="22461" x="1884363" y="2193925"/>
          <p14:tracePt t="22465" x="1895475" y="2193925"/>
          <p14:tracePt t="22476" x="1908175" y="2193925"/>
          <p14:tracePt t="22477" x="1943100" y="2193925"/>
          <p14:tracePt t="22482" x="1955800" y="2193925"/>
          <p14:tracePt t="22493" x="1966913" y="2193925"/>
          <p14:tracePt t="22493" x="1979613" y="2193925"/>
          <p14:tracePt t="22511" x="1990725" y="2193925"/>
          <p14:tracePt t="22791" x="2003425" y="2193925"/>
          <p14:tracePt t="23171" x="2014538" y="2193925"/>
          <p14:tracePt t="23191" x="2027238" y="2193925"/>
          <p14:tracePt t="23196" x="2027238" y="2206625"/>
          <p14:tracePt t="23211" x="2038350" y="2206625"/>
          <p14:tracePt t="23223" x="2051050" y="2206625"/>
          <p14:tracePt t="23229" x="2062163" y="2217738"/>
          <p14:tracePt t="23243" x="2074863" y="2217738"/>
          <p14:tracePt t="23256" x="2085975" y="2217738"/>
          <p14:tracePt t="23257" x="2109788" y="2217738"/>
          <p14:tracePt t="23261" x="2133600" y="2217738"/>
          <p14:tracePt t="23273" x="2181225" y="2217738"/>
          <p14:tracePt t="23274" x="2228850" y="2217738"/>
          <p14:tracePt t="23278" x="2241550" y="2217738"/>
          <p14:tracePt t="23289" x="2252663" y="2217738"/>
          <p14:tracePt t="23291" x="2289175" y="2217738"/>
          <p14:tracePt t="23291" x="2300288" y="2217738"/>
          <p14:tracePt t="23296" x="2312988" y="2217738"/>
          <p14:tracePt t="23306" x="2324100" y="2217738"/>
          <p14:tracePt t="23307" x="2336800" y="2217738"/>
          <p14:tracePt t="23312" x="2347913" y="2217738"/>
          <p14:tracePt t="23324" x="2347913" y="2230438"/>
          <p14:tracePt t="23341" x="2360613" y="2230438"/>
          <p14:tracePt t="23387" x="2371725" y="2230438"/>
          <p14:tracePt t="23407" x="2384425" y="2230438"/>
          <p14:tracePt t="23408" x="2395538" y="2230438"/>
          <p14:tracePt t="23413" x="2395538" y="2241550"/>
          <p14:tracePt t="23427" x="2408238" y="2241550"/>
          <p14:tracePt t="23441" x="2419350" y="2241550"/>
          <p14:tracePt t="23445" x="2432050" y="2241550"/>
          <p14:tracePt t="23457" x="2444750" y="2241550"/>
          <p14:tracePt t="23459" x="2455863" y="2241550"/>
          <p14:tracePt t="23464" x="2468563" y="2241550"/>
          <p14:tracePt t="23474" x="2479675" y="2241550"/>
          <p14:tracePt t="23475" x="2492375" y="2241550"/>
          <p14:tracePt t="23480" x="2503488" y="2241550"/>
          <p14:tracePt t="23492" x="2516188" y="2241550"/>
          <p14:tracePt t="23492" x="2527300" y="2241550"/>
          <p14:tracePt t="23508" x="2540000" y="2241550"/>
          <p14:tracePt t="23513" x="2551113" y="2241550"/>
          <p14:tracePt t="23525" x="2551113" y="2230438"/>
          <p14:tracePt t="23551" x="2563813" y="2230438"/>
          <p14:tracePt t="23556" x="2563813" y="2217738"/>
          <p14:tracePt t="23561" x="2574925" y="2206625"/>
          <p14:tracePt t="23568" x="2587625" y="2206625"/>
          <p14:tracePt t="23568" x="2598738" y="2206625"/>
          <p14:tracePt t="23574" x="2598738" y="2193925"/>
          <p14:tracePt t="23579" x="2611438" y="2193925"/>
          <p14:tracePt t="23581" x="2622550" y="2182813"/>
          <p14:tracePt t="23591" x="2635250" y="2182813"/>
          <p14:tracePt t="23592" x="2646363" y="2182813"/>
          <p14:tracePt t="23598" x="2646363" y="2170113"/>
          <p14:tracePt t="23608" x="2659063" y="2170113"/>
          <p14:tracePt t="23613" x="2659063" y="2159000"/>
          <p14:tracePt t="23614" x="2670175" y="2159000"/>
          <p14:tracePt t="23624" x="2670175" y="2146300"/>
          <p14:tracePt t="23625" x="2682875" y="2146300"/>
          <p14:tracePt t="23631" x="2682875" y="2135188"/>
          <p14:tracePt t="23642" x="2693988" y="2122488"/>
          <p14:tracePt t="23648" x="2693988" y="2111375"/>
          <p14:tracePt t="23658" x="2706688" y="2098675"/>
          <p14:tracePt t="23675" x="2706688" y="2087563"/>
          <p14:tracePt t="23695" x="2706688" y="2074863"/>
          <p14:tracePt t="23710" x="2706688" y="2063750"/>
          <p14:tracePt t="23715" x="2706688" y="2051050"/>
          <p14:tracePt t="23730" x="2706688" y="2039938"/>
          <p14:tracePt t="23743" x="2706688" y="2027238"/>
          <p14:tracePt t="23763" x="2706688" y="2016125"/>
          <p14:tracePt t="23775" x="2706688" y="2003425"/>
          <p14:tracePt t="23779" x="2693988" y="2003425"/>
          <p14:tracePt t="23783" x="2693988" y="1992313"/>
          <p14:tracePt t="23807" x="2693988" y="1979613"/>
          <p14:tracePt t="23808" x="2682875" y="1968500"/>
          <p14:tracePt t="23812" x="2682875" y="1955800"/>
          <p14:tracePt t="23824" x="2682875" y="1944688"/>
          <p14:tracePt t="23828" x="2682875" y="1931988"/>
          <p14:tracePt t="23841" x="2670175" y="1920875"/>
          <p14:tracePt t="23863" x="2659063" y="1908175"/>
          <p14:tracePt t="23935" x="2646363" y="1908175"/>
          <p14:tracePt t="23942" x="2646363" y="1897063"/>
          <p14:tracePt t="24367" x="2635250" y="1897063"/>
          <p14:tracePt t="24395" x="2622550" y="1897063"/>
          <p14:tracePt t="24407" x="2611438" y="1897063"/>
          <p14:tracePt t="24431" x="2598738" y="1897063"/>
          <p14:tracePt t="24439" x="2587625" y="1897063"/>
          <p14:tracePt t="24444" x="2574925" y="1897063"/>
          <p14:tracePt t="24455" x="2563813" y="1897063"/>
          <p14:tracePt t="24468" x="2551113" y="1897063"/>
          <p14:tracePt t="24468" x="2540000" y="1897063"/>
          <p14:tracePt t="24473" x="2527300" y="1897063"/>
          <p14:tracePt t="24488" x="2516188" y="1897063"/>
          <p14:tracePt t="24501" x="2503488" y="1897063"/>
          <p14:tracePt t="24516" x="2492375" y="1897063"/>
          <p14:tracePt t="24517" x="2479675" y="1884363"/>
          <p14:tracePt t="24523" x="2468563" y="1884363"/>
          <p14:tracePt t="24534" x="2455863" y="1884363"/>
          <p14:tracePt t="24540" x="2455863" y="1873250"/>
          <p14:tracePt t="24541" x="2444750" y="1873250"/>
          <p14:tracePt t="24551" x="2432050" y="1873250"/>
          <p14:tracePt t="24551" x="2419350" y="1873250"/>
          <p14:tracePt t="24556" x="2408238" y="1873250"/>
          <p14:tracePt t="24568" x="2395538" y="1873250"/>
          <p14:tracePt t="24583" x="2384425" y="1873250"/>
          <p14:tracePt t="24590" x="2371725" y="1873250"/>
          <p14:tracePt t="24605" x="2360613" y="1873250"/>
          <p14:tracePt t="24618" x="2347913" y="1873250"/>
          <p14:tracePt t="24633" x="2336800" y="1873250"/>
          <p14:tracePt t="24639" x="2324100" y="1873250"/>
          <p14:tracePt t="24650" x="2312988" y="1873250"/>
          <p14:tracePt t="24656" x="2300288" y="1873250"/>
          <p14:tracePt t="24667" x="2289175" y="1884363"/>
          <p14:tracePt t="24675" x="2276475" y="1897063"/>
          <p14:tracePt t="24684" x="2265363" y="1897063"/>
          <p14:tracePt t="24700" x="2252663" y="1897063"/>
          <p14:tracePt t="24701" x="2252663" y="1908175"/>
          <p14:tracePt t="24705" x="2241550" y="1920875"/>
          <p14:tracePt t="24717" x="2228850" y="1931988"/>
          <p14:tracePt t="24723" x="2228850" y="1944688"/>
          <p14:tracePt t="24724" x="2217738" y="1944688"/>
          <p14:tracePt t="24733" x="2217738" y="1968500"/>
          <p14:tracePt t="24737" x="2205038" y="1968500"/>
          <p14:tracePt t="24749" x="2205038" y="1979613"/>
          <p14:tracePt t="24750" x="2193925" y="1992313"/>
          <p14:tracePt t="24751" x="2193925" y="2003425"/>
          <p14:tracePt t="24755" x="2193925" y="2016125"/>
          <p14:tracePt t="24766" x="2193925" y="2027238"/>
          <p14:tracePt t="24767" x="2181225" y="2027238"/>
          <p14:tracePt t="24771" x="2181225" y="2039938"/>
          <p14:tracePt t="24783" x="2170113" y="2051050"/>
          <p14:tracePt t="24789" x="2157413" y="2063750"/>
          <p14:tracePt t="24800" x="2157413" y="2074863"/>
          <p14:tracePt t="24817" x="2157413" y="2087563"/>
          <p14:tracePt t="24823" x="2157413" y="2098675"/>
          <p14:tracePt t="24850" x="2157413" y="2111375"/>
          <p14:tracePt t="24854" x="2146300" y="2111375"/>
          <p14:tracePt t="24895" x="2146300" y="2122488"/>
          <p14:tracePt t="24931" x="2146300" y="2135188"/>
          <p14:tracePt t="24943" x="2157413" y="2135188"/>
          <p14:tracePt t="24979" x="2170113" y="2135188"/>
          <p14:tracePt t="24983" x="2170113" y="2146300"/>
          <p14:tracePt t="25000" x="2181225" y="2146300"/>
          <p14:tracePt t="25079" x="2193925" y="2146300"/>
          <p14:tracePt t="25089" x="2205038" y="2146300"/>
          <p14:tracePt t="25101" x="2217738" y="2146300"/>
          <p14:tracePt t="25155" x="2228850" y="2146300"/>
          <p14:tracePt t="25161" x="2241550" y="2146300"/>
          <p14:tracePt t="25174" x="2252663" y="2146300"/>
          <p14:tracePt t="25175" x="2300288" y="2170113"/>
          <p14:tracePt t="25181" x="2324100" y="2170113"/>
          <p14:tracePt t="25188" x="2336800" y="2170113"/>
          <p14:tracePt t="25189" x="2360613" y="2170113"/>
          <p14:tracePt t="25192" x="2384425" y="2170113"/>
          <p14:tracePt t="25205" x="2408238" y="2170113"/>
          <p14:tracePt t="25205" x="2432050" y="2182813"/>
          <p14:tracePt t="25210" x="2455863" y="2182813"/>
          <p14:tracePt t="25222" x="2479675" y="2182813"/>
          <p14:tracePt t="25222" x="2516188" y="2193925"/>
          <p14:tracePt t="25227" x="2527300" y="2193925"/>
          <p14:tracePt t="25238" x="2551113" y="2193925"/>
          <p14:tracePt t="25239" x="2563813" y="2193925"/>
          <p14:tracePt t="25243" x="2574925" y="2193925"/>
          <p14:tracePt t="25272" x="2587625" y="2193925"/>
          <p14:tracePt t="25299" x="2598738" y="2193925"/>
          <p14:tracePt t="25311" x="2598738" y="2182813"/>
          <p14:tracePt t="25322" x="2611438" y="2182813"/>
          <p14:tracePt t="25323" x="2622550" y="2170113"/>
          <p14:tracePt t="25324" x="2635250" y="2170113"/>
          <p14:tracePt t="25339" x="2646363" y="2170113"/>
          <p14:tracePt t="25340" x="2659063" y="2170113"/>
          <p14:tracePt t="25345" x="2670175" y="2170113"/>
          <p14:tracePt t="25355" x="2682875" y="2170113"/>
          <p14:tracePt t="25356" x="2682875" y="2159000"/>
          <p14:tracePt t="25361" x="2693988" y="2159000"/>
          <p14:tracePt t="25373" x="2706688" y="2159000"/>
          <p14:tracePt t="25389" x="2717800" y="2159000"/>
          <p14:tracePt t="25405" x="2730500" y="2159000"/>
          <p14:tracePt t="25787" x="2741613" y="2159000"/>
          <p14:tracePt t="25793" x="2754313" y="2146300"/>
          <p14:tracePt t="25799" x="2765425" y="2146300"/>
          <p14:tracePt t="25800" x="2778125" y="2146300"/>
          <p14:tracePt t="25808" x="2789238" y="2146300"/>
          <p14:tracePt t="25818" x="2801938" y="2135188"/>
          <p14:tracePt t="25826" x="2813050" y="2135188"/>
          <p14:tracePt t="25831" x="2825750" y="2135188"/>
          <p14:tracePt t="25851" x="2825750" y="2122488"/>
          <p14:tracePt t="25858" x="2836863" y="2122488"/>
          <p14:tracePt t="25871" x="2849563" y="2111375"/>
          <p14:tracePt t="25878" x="2860675" y="2111375"/>
          <p14:tracePt t="25885" x="2860675" y="2098675"/>
          <p14:tracePt t="25893" x="2873375" y="2098675"/>
          <p14:tracePt t="25894" x="2873375" y="2087563"/>
          <p14:tracePt t="25895" x="2884488" y="2087563"/>
          <p14:tracePt t="25903" x="2884488" y="2074863"/>
          <p14:tracePt t="25909" x="2897188" y="2074863"/>
          <p14:tracePt t="25914" x="2908300" y="2074863"/>
          <p14:tracePt t="25927" x="2921000" y="2063750"/>
          <p14:tracePt t="25942" x="2932113" y="2051050"/>
          <p14:tracePt t="25944" x="2932113" y="2039938"/>
          <p14:tracePt t="26519" x="2921000" y="2039938"/>
          <p14:tracePt t="26533" x="2921000" y="2051050"/>
          <p14:tracePt t="26533" x="2908300" y="2051050"/>
          <p14:tracePt t="26539" x="2908300" y="2063750"/>
          <p14:tracePt t="26540" x="2897188" y="2074863"/>
          <p14:tracePt t="26545" x="2897188" y="2087563"/>
          <p14:tracePt t="26550" x="2884488" y="2098675"/>
          <p14:tracePt t="26560" x="2873375" y="2111375"/>
          <p14:tracePt t="26561" x="2873375" y="2122488"/>
          <p14:tracePt t="26565" x="2860675" y="2146300"/>
          <p14:tracePt t="26571" x="2860675" y="2170113"/>
          <p14:tracePt t="26572" x="2849563" y="2206625"/>
          <p14:tracePt t="26580" x="2836863" y="2230438"/>
          <p14:tracePt t="26581" x="2813050" y="2278063"/>
          <p14:tracePt t="26589" x="2801938" y="2301875"/>
          <p14:tracePt t="26590" x="2789238" y="2325688"/>
          <p14:tracePt t="26591" x="2778125" y="2338388"/>
          <p14:tracePt t="26596" x="2765425" y="2362200"/>
          <p14:tracePt t="26603" x="2754313" y="2386013"/>
          <p14:tracePt t="26605" x="2730500" y="2420938"/>
          <p14:tracePt t="26613" x="2706688" y="2444750"/>
          <p14:tracePt t="26615" x="2693988" y="2468563"/>
          <p14:tracePt t="26620" x="2682875" y="2481263"/>
          <p14:tracePt t="26630" x="2670175" y="2492375"/>
          <p14:tracePt t="26631" x="2659063" y="2505075"/>
          <p14:tracePt t="26638" x="2659063" y="2516188"/>
          <p14:tracePt t="26647" x="2646363" y="2528888"/>
          <p14:tracePt t="26648" x="2635250" y="2540000"/>
          <p14:tracePt t="26649" x="2622550" y="2552700"/>
          <p14:tracePt t="26655" x="2611438" y="2576513"/>
          <p14:tracePt t="26656" x="2598738" y="2576513"/>
          <p14:tracePt t="26664" x="2587625" y="2600325"/>
          <p14:tracePt t="26670" x="2574925" y="2611438"/>
          <p14:tracePt t="26671" x="2563813" y="2624138"/>
          <p14:tracePt t="26680" x="2563813" y="2635250"/>
          <p14:tracePt t="26681" x="2551113" y="2635250"/>
          <p14:tracePt t="26685" x="2551113" y="2647950"/>
          <p14:tracePt t="26697" x="2540000" y="2647950"/>
          <p14:tracePt t="26698" x="2516188" y="2659063"/>
          <p14:tracePt t="26702" x="2503488" y="2671763"/>
          <p14:tracePt t="26714" x="2479675" y="2695575"/>
          <p14:tracePt t="26715" x="2468563" y="2695575"/>
          <p14:tracePt t="26720" x="2444750" y="2706688"/>
          <p14:tracePt t="26730" x="2432050" y="2730500"/>
          <p14:tracePt t="26731" x="2408238" y="2730500"/>
          <p14:tracePt t="26732" x="2384425" y="2743200"/>
          <p14:tracePt t="26737" x="2360613" y="2755900"/>
          <p14:tracePt t="26747" x="2347913" y="2767013"/>
          <p14:tracePt t="26748" x="2336800" y="2767013"/>
          <p14:tracePt t="26748" x="2312988" y="2790825"/>
          <p14:tracePt t="26754" x="2289175" y="2790825"/>
          <p14:tracePt t="26764" x="2265363" y="2803525"/>
          <p14:tracePt t="26765" x="2252663" y="2803525"/>
          <p14:tracePt t="26765" x="2252663" y="2814638"/>
          <p14:tracePt t="26770" x="2241550" y="2814638"/>
          <p14:tracePt t="26781" x="2228850" y="2814638"/>
          <p14:tracePt t="26782" x="2217738" y="2814638"/>
          <p14:tracePt t="26851" x="2205038" y="2814638"/>
          <p14:tracePt t="26859" x="2193925" y="2827338"/>
          <p14:tracePt t="26867" x="2181225" y="2814638"/>
          <p14:tracePt t="26871" x="2170113" y="2814638"/>
          <p14:tracePt t="26881" x="2157413" y="2814638"/>
          <p14:tracePt t="26885" x="2146300" y="2803525"/>
          <p14:tracePt t="26897" x="2133600" y="2803525"/>
          <p14:tracePt t="26898" x="2109788" y="2790825"/>
          <p14:tracePt t="26903" x="2085975" y="2790825"/>
          <p14:tracePt t="26903" x="2074863" y="2790825"/>
          <p14:tracePt t="26914" x="2062163" y="2779713"/>
          <p14:tracePt t="26916" x="2051050" y="2779713"/>
          <p14:tracePt t="26939" x="2038350" y="2779713"/>
          <p14:tracePt t="26951" x="2027238" y="2779713"/>
          <p14:tracePt t="26955" x="2003425" y="2779713"/>
          <p14:tracePt t="26962" x="1979613" y="2779713"/>
          <p14:tracePt t="26967" x="1931988" y="2767013"/>
          <p14:tracePt t="26971" x="1908175" y="2767013"/>
          <p14:tracePt t="26981" x="1860550" y="2755900"/>
          <p14:tracePt t="26982" x="1824038" y="2755900"/>
          <p14:tracePt t="26986" x="1800225" y="2755900"/>
          <p14:tracePt t="26987" x="1752600" y="2755900"/>
          <p14:tracePt t="26998" x="1728788" y="2755900"/>
          <p14:tracePt t="26999" x="1716088" y="2755900"/>
          <p14:tracePt t="26999" x="1704975" y="2755900"/>
          <p14:tracePt t="27003" x="1681163" y="2755900"/>
          <p14:tracePt t="27015" x="1668463" y="2755900"/>
          <p14:tracePt t="27015" x="1657350" y="2755900"/>
          <p14:tracePt t="27019" x="1644650" y="2755900"/>
          <p14:tracePt t="27067" x="1644650" y="2767013"/>
          <p14:tracePt t="27091" x="1644650" y="2779713"/>
          <p14:tracePt t="27095" x="1633538" y="2779713"/>
          <p14:tracePt t="27103" x="1633538" y="2790825"/>
          <p14:tracePt t="27127" x="1633538" y="2803525"/>
          <p14:tracePt t="27155" x="1633538" y="2814638"/>
          <p14:tracePt t="27343" x="1620838" y="2814638"/>
          <p14:tracePt t="27362" x="1609725" y="2814638"/>
          <p14:tracePt t="27371" x="1597025" y="2814638"/>
          <p14:tracePt t="27395" x="1585913" y="2814638"/>
          <p14:tracePt t="27411" x="1573213" y="2814638"/>
          <p14:tracePt t="27455" x="1562100" y="2814638"/>
          <p14:tracePt t="27463" x="1562100" y="2827338"/>
          <p14:tracePt t="27667" x="1549400" y="2827338"/>
          <p14:tracePt t="27683" x="1538288" y="2827338"/>
          <p14:tracePt t="27689" x="1525588" y="2827338"/>
          <p14:tracePt t="27694" x="1525588" y="2814638"/>
          <p14:tracePt t="27702" x="1514475" y="2814638"/>
          <p14:tracePt t="27703" x="1501775" y="2814638"/>
          <p14:tracePt t="27708" x="1490663" y="2803525"/>
          <p14:tracePt t="27731" x="1477963" y="2803525"/>
          <p14:tracePt t="27732" x="1443038" y="2779713"/>
          <p14:tracePt t="27742" x="1430338" y="2779713"/>
          <p14:tracePt t="27749" x="1430338" y="2767013"/>
          <p14:tracePt t="27783" x="1430338" y="2755900"/>
          <p14:tracePt t="27819" x="1430338" y="2743200"/>
          <p14:tracePt t="27835" x="1430338" y="2730500"/>
          <p14:tracePt t="27843" x="1419225" y="2730500"/>
          <p14:tracePt t="27848" x="1419225" y="2719388"/>
          <p14:tracePt t="27860" x="1406525" y="2719388"/>
          <p14:tracePt t="27878" x="1406525" y="2706688"/>
          <p14:tracePt t="27879" x="1395413" y="2706688"/>
          <p14:tracePt t="27890" x="1382713" y="2695575"/>
          <p14:tracePt t="27896" x="1382713" y="2682875"/>
          <p14:tracePt t="27905" x="1358900" y="2682875"/>
          <p14:tracePt t="27906" x="1347788" y="2671763"/>
          <p14:tracePt t="27907" x="1323975" y="2659063"/>
          <p14:tracePt t="27915" x="1311275" y="2659063"/>
          <p14:tracePt t="27922" x="1300163" y="2659063"/>
          <p14:tracePt t="27923" x="1300163" y="2647950"/>
          <p14:tracePt t="27924" x="1287463" y="2647950"/>
          <p14:tracePt t="27929" x="1276350" y="2635250"/>
          <p14:tracePt t="27940" x="1263650" y="2635250"/>
          <p14:tracePt t="27941" x="1252538" y="2624138"/>
          <p14:tracePt t="27960" x="1239838" y="2624138"/>
          <p14:tracePt t="27977" x="1228725" y="2624138"/>
          <p14:tracePt t="27995" x="1228725" y="2611438"/>
          <p14:tracePt t="28035" x="1228725" y="2600325"/>
          <p14:tracePt t="28041" x="1228725" y="2587625"/>
          <p14:tracePt t="28055" x="1216025" y="2576513"/>
          <p14:tracePt t="28056" x="1203325" y="2576513"/>
          <p14:tracePt t="28057" x="1203325" y="2563813"/>
          <p14:tracePt t="28072" x="1192213" y="2563813"/>
          <p14:tracePt t="28072" x="1179513" y="2552700"/>
          <p14:tracePt t="28078" x="1168400" y="2552700"/>
          <p14:tracePt t="28093" x="1168400" y="2540000"/>
          <p14:tracePt t="28105" x="1155700" y="2540000"/>
          <p14:tracePt t="28267" x="1155700" y="2528888"/>
          <p14:tracePt t="28275" x="1144588" y="2528888"/>
          <p14:tracePt t="28287" x="1144588" y="2516188"/>
          <p14:tracePt t="28307" x="1131888" y="2505075"/>
          <p14:tracePt t="28359" x="1120775" y="2505075"/>
          <p14:tracePt t="28364" x="1120775" y="2492375"/>
          <p14:tracePt t="28371" x="1108075" y="2481263"/>
          <p14:tracePt t="28383" x="1096963" y="2481263"/>
          <p14:tracePt t="28398" x="1084263" y="2468563"/>
          <p14:tracePt t="28406" x="1073150" y="2468563"/>
          <p14:tracePt t="28411" x="1073150" y="2457450"/>
          <p14:tracePt t="28417" x="1060450" y="2457450"/>
          <p14:tracePt t="28427" x="1049338" y="2444750"/>
          <p14:tracePt t="28443" x="1036638" y="2444750"/>
          <p14:tracePt t="28450" x="1036638" y="2433638"/>
          <p14:tracePt t="28450" x="1025525" y="2433638"/>
          <p14:tracePt t="28460" x="1012825" y="2433638"/>
          <p14:tracePt t="28466" x="1001713" y="2433638"/>
          <p14:tracePt t="28476" x="1001713" y="2420938"/>
          <p14:tracePt t="28477" x="989013" y="2420938"/>
          <p14:tracePt t="28493" x="977900" y="2420938"/>
          <p14:tracePt t="28494" x="965200" y="2409825"/>
          <p14:tracePt t="28502" x="954088" y="2409825"/>
          <p14:tracePt t="28539" x="941388" y="2409825"/>
          <p14:tracePt t="28575" x="930275" y="2409825"/>
          <p14:tracePt t="28599" x="917575" y="2409825"/>
          <p14:tracePt t="28665" x="906463" y="2409825"/>
          <p14:tracePt t="28676" x="893763" y="2409825"/>
          <p14:tracePt t="28689" x="882650" y="2409825"/>
          <p14:tracePt t="28777" x="869950" y="2409825"/>
          <p14:tracePt t="28789" x="858838" y="2409825"/>
          <p14:tracePt t="28801" x="846138" y="2409825"/>
          <p14:tracePt t="28809" x="835025" y="2409825"/>
          <p14:tracePt t="28817" x="822325" y="2409825"/>
          <p14:tracePt t="28825" x="811213" y="2409825"/>
          <p14:tracePt t="28836" x="798513" y="2409825"/>
          <p14:tracePt t="28842" x="787400" y="2409825"/>
          <p14:tracePt t="28842" x="774700" y="2409825"/>
          <p14:tracePt t="28853" x="750888" y="2409825"/>
          <p14:tracePt t="28854" x="727075" y="2409825"/>
          <p14:tracePt t="28858" x="715963" y="2409825"/>
          <p14:tracePt t="28869" x="703263" y="2409825"/>
          <p14:tracePt t="28870" x="692150" y="2409825"/>
          <p14:tracePt t="28875" x="679450" y="2409825"/>
          <p14:tracePt t="28888" x="668338" y="2409825"/>
          <p14:tracePt t="28896" x="655638" y="2409825"/>
          <p14:tracePt t="28907" x="644525" y="2409825"/>
          <p14:tracePt t="28921" x="631825" y="2409825"/>
          <p14:tracePt t="28957" x="620713" y="2409825"/>
          <p14:tracePt t="28967" x="608013" y="2409825"/>
          <p14:tracePt t="28971" x="608013" y="2420938"/>
          <p14:tracePt t="28985" x="595313" y="2420938"/>
          <p14:tracePt t="28991" x="584200" y="2433638"/>
          <p14:tracePt t="29002" x="571500" y="2433638"/>
          <p14:tracePt t="29003" x="547688" y="2433638"/>
          <p14:tracePt t="29007" x="536575" y="2444750"/>
          <p14:tracePt t="29009" x="523875" y="2444750"/>
          <p14:tracePt t="29019" x="512763" y="2457450"/>
          <p14:tracePt t="29020" x="500063" y="2468563"/>
          <p14:tracePt t="29025" x="488950" y="2468563"/>
          <p14:tracePt t="29035" x="476250" y="2481263"/>
          <p14:tracePt t="29036" x="465138" y="2481263"/>
          <p14:tracePt t="29037" x="452438" y="2492375"/>
          <p14:tracePt t="29043" x="441325" y="2492375"/>
          <p14:tracePt t="29053" x="428625" y="2505075"/>
          <p14:tracePt t="29053" x="417513" y="2505075"/>
          <p14:tracePt t="29057" x="404813" y="2516188"/>
          <p14:tracePt t="29069" x="381000" y="2516188"/>
          <p14:tracePt t="29069" x="369888" y="2528888"/>
          <p14:tracePt t="29074" x="346075" y="2540000"/>
          <p14:tracePt t="29085" x="322263" y="2540000"/>
          <p14:tracePt t="29086" x="309563" y="2540000"/>
          <p14:tracePt t="29087" x="285750" y="2552700"/>
          <p14:tracePt t="29102" x="274638" y="2552700"/>
          <p14:tracePt t="29102" x="261938" y="2563813"/>
          <p14:tracePt t="29136" x="261938" y="2576513"/>
          <p14:tracePt t="29148" x="261938" y="2587625"/>
          <p14:tracePt t="29164" x="261938" y="2600325"/>
          <p14:tracePt t="29173" x="261938" y="2611438"/>
          <p14:tracePt t="29180" x="261938" y="2624138"/>
          <p14:tracePt t="29193" x="261938" y="2635250"/>
          <p14:tracePt t="29197" x="261938" y="2647950"/>
          <p14:tracePt t="29208" x="261938" y="2659063"/>
          <p14:tracePt t="29216" x="261938" y="2671763"/>
          <p14:tracePt t="29225" x="261938" y="2682875"/>
          <p14:tracePt t="29229" x="261938" y="2695575"/>
          <p14:tracePt t="29238" x="261938" y="2706688"/>
          <p14:tracePt t="29252" x="250825" y="2706688"/>
          <p14:tracePt t="29252" x="250825" y="2719388"/>
          <p14:tracePt t="29257" x="250825" y="2730500"/>
          <p14:tracePt t="29270" x="250825" y="2743200"/>
          <p14:tracePt t="29274" x="250825" y="2755900"/>
          <p14:tracePt t="29291" x="250825" y="2767013"/>
          <p14:tracePt t="29302" x="250825" y="2779713"/>
          <p14:tracePt t="29319" x="250825" y="2790825"/>
          <p14:tracePt t="29323" x="250825" y="2803525"/>
          <p14:tracePt t="29341" x="250825" y="2814638"/>
          <p14:tracePt t="29353" x="250825" y="2827338"/>
          <p14:tracePt t="29360" x="250825" y="2838450"/>
          <p14:tracePt t="29371" x="250825" y="2851150"/>
          <p14:tracePt t="29386" x="250825" y="2862263"/>
          <p14:tracePt t="29386" x="250825" y="2874963"/>
          <p14:tracePt t="29402" x="250825" y="2886075"/>
          <p14:tracePt t="29406" x="250825" y="2898775"/>
          <p14:tracePt t="29419" x="250825" y="2909888"/>
          <p14:tracePt t="29436" x="250825" y="2922588"/>
          <p14:tracePt t="29442" x="250825" y="2933700"/>
          <p14:tracePt t="29452" x="261938" y="2933700"/>
          <p14:tracePt t="29453" x="261938" y="2946400"/>
          <p14:tracePt t="29457" x="274638" y="2957513"/>
          <p14:tracePt t="29469" x="285750" y="2957513"/>
          <p14:tracePt t="29469" x="285750" y="2970213"/>
          <p14:tracePt t="29470" x="285750" y="2981325"/>
          <p14:tracePt t="29473" x="298450" y="2981325"/>
          <p14:tracePt t="29485" x="309563" y="2981325"/>
          <p14:tracePt t="29486" x="309563" y="2994025"/>
          <p14:tracePt t="29486" x="322263" y="2994025"/>
          <p14:tracePt t="29490" x="322263" y="3005138"/>
          <p14:tracePt t="29506" x="333375" y="3005138"/>
          <p14:tracePt t="29519" x="346075" y="3005138"/>
          <p14:tracePt t="29577" x="346075" y="3017838"/>
          <p14:tracePt t="29588" x="357188" y="3028950"/>
          <p14:tracePt t="29597" x="369888" y="3041650"/>
          <p14:tracePt t="29602" x="381000" y="3041650"/>
          <p14:tracePt t="29605" x="393700" y="3052763"/>
          <p14:tracePt t="29619" x="393700" y="3065463"/>
          <p14:tracePt t="29620" x="404813" y="3065463"/>
          <p14:tracePt t="29623" x="417513" y="3065463"/>
          <p14:tracePt t="29637" x="417513" y="3076575"/>
          <p14:tracePt t="29638" x="428625" y="3076575"/>
          <p14:tracePt t="29765" x="441325" y="3076575"/>
          <p14:tracePt t="29789" x="441325" y="3065463"/>
          <p14:tracePt t="29797" x="452438" y="3065463"/>
          <p14:tracePt t="29821" x="465138" y="3065463"/>
          <p14:tracePt t="29837" x="476250" y="3065463"/>
          <p14:tracePt t="29860" x="488950" y="3065463"/>
          <p14:tracePt t="29866" x="500063" y="3065463"/>
          <p14:tracePt t="29871" x="500063" y="3052763"/>
          <p14:tracePt t="29875" x="512763" y="3052763"/>
          <p14:tracePt t="29883" x="536575" y="3041650"/>
          <p14:tracePt t="29884" x="547688" y="3041650"/>
          <p14:tracePt t="29891" x="560388" y="3041650"/>
          <p14:tracePt t="29895" x="608013" y="3041650"/>
          <p14:tracePt t="29906" x="620713" y="3041650"/>
          <p14:tracePt t="29908" x="644525" y="3028950"/>
          <p14:tracePt t="29913" x="655638" y="3028950"/>
          <p14:tracePt t="29914" x="668338" y="3028950"/>
          <p14:tracePt t="29924" x="679450" y="3028950"/>
          <p14:tracePt t="29925" x="679450" y="3017838"/>
          <p14:tracePt t="29933" x="692150" y="3017838"/>
          <p14:tracePt t="29981" x="703263" y="3017838"/>
          <p14:tracePt t="29993" x="703263" y="3005138"/>
          <p14:tracePt t="30013" x="715963" y="2994025"/>
          <p14:tracePt t="30023" x="727075" y="2994025"/>
          <p14:tracePt t="30028" x="727075" y="2981325"/>
          <p14:tracePt t="30040" x="739775" y="2981325"/>
          <p14:tracePt t="30059" x="750888" y="2981325"/>
          <p14:tracePt t="30161" x="750888" y="2970213"/>
          <p14:tracePt t="30169" x="763588" y="2970213"/>
          <p14:tracePt t="30849" x="763588" y="2957513"/>
          <p14:tracePt t="31169" x="774700" y="2957513"/>
          <p14:tracePt t="31185" x="787400" y="2957513"/>
          <p14:tracePt t="31201" x="787400" y="2970213"/>
          <p14:tracePt t="31206" x="798513" y="2970213"/>
          <p14:tracePt t="31221" x="811213" y="2970213"/>
          <p14:tracePt t="31241" x="822325" y="2970213"/>
          <p14:tracePt t="31247" x="835025" y="2970213"/>
          <p14:tracePt t="31264" x="846138" y="2970213"/>
          <p14:tracePt t="31601" x="858838" y="2970213"/>
          <p14:tracePt t="31609" x="869950" y="2970213"/>
          <p14:tracePt t="31621" x="882650" y="2970213"/>
          <p14:tracePt t="31641" x="893763" y="2970213"/>
          <p14:tracePt t="31653" x="893763" y="2981325"/>
          <p14:tracePt t="31657" x="906463" y="2981325"/>
          <p14:tracePt t="31672" x="917575" y="2981325"/>
          <p14:tracePt t="31685" x="930275" y="2981325"/>
          <p14:tracePt t="31813" x="941388" y="2981325"/>
          <p14:tracePt t="31832" x="954088" y="2981325"/>
          <p14:tracePt t="31839" x="965200" y="2981325"/>
          <p14:tracePt t="31859" x="965200" y="2994025"/>
          <p14:tracePt t="31860" x="977900" y="2994025"/>
          <p14:tracePt t="31877" x="977900" y="3005138"/>
          <p14:tracePt t="31886" x="989013" y="3005138"/>
          <p14:tracePt t="31937" x="1001713" y="3005138"/>
          <p14:tracePt t="31949" x="1012825" y="3017838"/>
          <p14:tracePt t="31959" x="1025525" y="3017838"/>
          <p14:tracePt t="31966" x="1025525" y="3028950"/>
          <p14:tracePt t="31976" x="1036638" y="3028950"/>
          <p14:tracePt t="31981" x="1049338" y="3028950"/>
          <p14:tracePt t="31997" x="1049338" y="3041650"/>
          <p14:tracePt t="32015" x="1060450" y="3041650"/>
          <p14:tracePt t="32028" x="1073150" y="3041650"/>
          <p14:tracePt t="32034" x="1073150" y="3052763"/>
          <p14:tracePt t="32048" x="1084263" y="3052763"/>
          <p14:tracePt t="32060" x="1084263" y="3065463"/>
          <p14:tracePt t="32085" x="1096963" y="3065463"/>
          <p14:tracePt t="32100" x="1108075" y="3065463"/>
          <p14:tracePt t="32110" x="1120775" y="3065463"/>
          <p14:tracePt t="32111" x="1168400" y="3065463"/>
          <p14:tracePt t="32116" x="1179513" y="3065463"/>
          <p14:tracePt t="32127" x="1192213" y="3065463"/>
          <p14:tracePt t="32128" x="1216025" y="3065463"/>
          <p14:tracePt t="32143" x="1228725" y="3065463"/>
          <p14:tracePt t="32145" x="1239838" y="3065463"/>
          <p14:tracePt t="32153" x="1252538" y="3065463"/>
          <p14:tracePt t="32181" x="1252538" y="3052763"/>
          <p14:tracePt t="32197" x="1252538" y="3041650"/>
          <p14:tracePt t="32213" x="1252538" y="3028950"/>
          <p14:tracePt t="32249" x="1252538" y="3017838"/>
          <p14:tracePt t="32310" x="1252538" y="3005138"/>
          <p14:tracePt t="32318" x="1252538" y="2994025"/>
          <p14:tracePt t="32328" x="1252538" y="2981325"/>
          <p14:tracePt t="32337" x="1252538" y="2970213"/>
          <p14:tracePt t="32345" x="1252538" y="2957513"/>
          <p14:tracePt t="32356" x="1252538" y="2946400"/>
          <p14:tracePt t="32365" x="1252538" y="2933700"/>
          <p14:tracePt t="32382" x="1252538" y="2922588"/>
          <p14:tracePt t="32387" x="1263650" y="2922588"/>
          <p14:tracePt t="32398" x="1263650" y="2909888"/>
          <p14:tracePt t="32419" x="1276350" y="2909888"/>
          <p14:tracePt t="32673" x="1276350" y="2898775"/>
          <p14:tracePt t="32683" x="1276350" y="2886075"/>
          <p14:tracePt t="32688" x="1287463" y="2886075"/>
          <p14:tracePt t="32703" x="1300163" y="2874963"/>
          <p14:tracePt t="32718" x="1311275" y="2874963"/>
          <p14:tracePt t="32719" x="1311275" y="2862263"/>
          <p14:tracePt t="32735" x="1323975" y="2862263"/>
          <p14:tracePt t="33113" x="1335088" y="2862263"/>
          <p14:tracePt t="33149" x="1335088" y="2851150"/>
          <p14:tracePt t="33155" x="1347788" y="2851150"/>
          <p14:tracePt t="33164" x="1358900" y="2851150"/>
          <p14:tracePt t="33170" x="1358900" y="2838450"/>
          <p14:tracePt t="33171" x="1371600" y="2838450"/>
          <p14:tracePt t="33178" x="1382713" y="2838450"/>
          <p14:tracePt t="33193" x="1382713" y="2827338"/>
          <p14:tracePt t="33201" x="1395413" y="2827338"/>
          <p14:tracePt t="33241" x="1395413" y="2814638"/>
          <p14:tracePt t="33250" x="1395413" y="2803525"/>
          <p14:tracePt t="33255" x="1406525" y="2803525"/>
          <p14:tracePt t="33267" x="1406525" y="2790825"/>
          <p14:tracePt t="33279" x="1419225" y="2779713"/>
          <p14:tracePt t="33302" x="1430338" y="2767013"/>
          <p14:tracePt t="33317" x="1430338" y="2755900"/>
          <p14:tracePt t="33505" x="1443038" y="2743200"/>
          <p14:tracePt t="33517" x="1454150" y="2743200"/>
          <p14:tracePt t="33518" x="1477963" y="2755900"/>
          <p14:tracePt t="33529" x="1501775" y="2755900"/>
          <p14:tracePt t="33531" x="1525588" y="2755900"/>
          <p14:tracePt t="33531" x="1562100" y="2755900"/>
          <p14:tracePt t="33539" x="1681163" y="2755900"/>
          <p14:tracePt t="33540" x="1800225" y="2755900"/>
          <p14:tracePt t="33546" x="1943100" y="2755900"/>
          <p14:tracePt t="33552" x="2109788" y="2755900"/>
          <p14:tracePt t="33553" x="2217738" y="2755900"/>
          <p14:tracePt t="33553" x="2312988" y="2755900"/>
          <p14:tracePt t="33567" x="2432050" y="2755900"/>
          <p14:tracePt t="33568" x="2622550" y="2755900"/>
          <p14:tracePt t="33573" x="2682875" y="2755900"/>
          <p14:tracePt t="33583" x="2754313" y="2755900"/>
          <p14:tracePt t="33584" x="2849563" y="2755900"/>
          <p14:tracePt t="33585" x="2860675" y="2755900"/>
          <p14:tracePt t="33601" x="2873375" y="2755900"/>
          <p14:tracePt t="33669" x="2860675" y="2755900"/>
          <p14:tracePt t="33693" x="2860675" y="2767013"/>
          <p14:tracePt t="33698" x="2849563" y="2767013"/>
          <p14:tracePt t="33713" x="2849563" y="2779713"/>
          <p14:tracePt t="33757" x="2860675" y="2779713"/>
          <p14:tracePt t="33765" x="2873375" y="2779713"/>
          <p14:tracePt t="33771" x="2884488" y="2790825"/>
          <p14:tracePt t="33777" x="2908300" y="2790825"/>
          <p14:tracePt t="33784" x="2932113" y="2790825"/>
          <p14:tracePt t="33785" x="2979738" y="2790825"/>
          <p14:tracePt t="33789" x="3003550" y="2790825"/>
          <p14:tracePt t="33795" x="3016250" y="2790825"/>
          <p14:tracePt t="33804" x="3040063" y="2790825"/>
          <p14:tracePt t="33805" x="3063875" y="2790825"/>
          <p14:tracePt t="33806" x="3076575" y="2790825"/>
          <p14:tracePt t="33811" x="3100388" y="2790825"/>
          <p14:tracePt t="33822" x="3111500" y="2790825"/>
          <p14:tracePt t="33823" x="3124200" y="2779713"/>
          <p14:tracePt t="33837" x="3135313" y="2779713"/>
          <p14:tracePt t="33886" x="3135313" y="2767013"/>
          <p14:tracePt t="33893" x="3148013" y="2767013"/>
          <p14:tracePt t="33905" x="3148013" y="2755900"/>
          <p14:tracePt t="33910" x="3159125" y="2755900"/>
          <p14:tracePt t="34021" x="3135313" y="2755900"/>
          <p14:tracePt t="34028" x="3124200" y="2755900"/>
          <p14:tracePt t="34034" x="3076575" y="2755900"/>
          <p14:tracePt t="34035" x="3052763" y="2755900"/>
          <p14:tracePt t="34039" x="3040063" y="2755900"/>
          <p14:tracePt t="34045" x="2992438" y="2755900"/>
          <p14:tracePt t="34046" x="2968625" y="2755900"/>
          <p14:tracePt t="34054" x="2921000" y="2755900"/>
          <p14:tracePt t="34055" x="2897188" y="2755900"/>
          <p14:tracePt t="34059" x="2860675" y="2755900"/>
          <p14:tracePt t="34074" x="2836863" y="2755900"/>
          <p14:tracePt t="34075" x="2741613" y="2755900"/>
          <p14:tracePt t="34091" x="2730500" y="2755900"/>
          <p14:tracePt t="34092" x="2693988" y="2755900"/>
          <p14:tracePt t="34096" x="2682875" y="2755900"/>
          <p14:tracePt t="34109" x="2635250" y="2743200"/>
          <p14:tracePt t="34109" x="2587625" y="2730500"/>
          <p14:tracePt t="34115" x="2516188" y="2719388"/>
          <p14:tracePt t="34124" x="2455863" y="2695575"/>
          <p14:tracePt t="34126" x="2289175" y="2647950"/>
          <p14:tracePt t="34131" x="2217738" y="2635250"/>
          <p14:tracePt t="34141" x="2146300" y="2611438"/>
          <p14:tracePt t="34142" x="2133600" y="2600325"/>
          <p14:tracePt t="34143" x="2085975" y="2587625"/>
          <p14:tracePt t="34148" x="2038350" y="2576513"/>
          <p14:tracePt t="34150" x="2014538" y="2576513"/>
          <p14:tracePt t="34158" x="1966913" y="2563813"/>
          <p14:tracePt t="34164" x="1955800" y="2552700"/>
          <p14:tracePt t="34165" x="1908175" y="2540000"/>
          <p14:tracePt t="34165" x="1884363" y="2528888"/>
          <p14:tracePt t="34175" x="1860550" y="2528888"/>
          <p14:tracePt t="34175" x="1847850" y="2528888"/>
          <p14:tracePt t="34182" x="1836738" y="2516188"/>
          <p14:tracePt t="34183" x="1824038" y="2516188"/>
          <p14:tracePt t="34191" x="1811338" y="2516188"/>
          <p14:tracePt t="34192" x="1787525" y="2505075"/>
          <p14:tracePt t="34197" x="1776413" y="2505075"/>
          <p14:tracePt t="34199" x="1763713" y="2492375"/>
          <p14:tracePt t="34208" x="1752600" y="2492375"/>
          <p14:tracePt t="34209" x="1728788" y="2492375"/>
          <p14:tracePt t="34214" x="1716088" y="2492375"/>
          <p14:tracePt t="34237" x="1704975" y="2492375"/>
          <p14:tracePt t="34281" x="1704975" y="2505075"/>
          <p14:tracePt t="34289" x="1704975" y="2516188"/>
          <p14:tracePt t="34297" x="1716088" y="2528888"/>
          <p14:tracePt t="34307" x="1716088" y="2540000"/>
          <p14:tracePt t="34311" x="1728788" y="2540000"/>
          <p14:tracePt t="34326" x="1728788" y="2552700"/>
          <p14:tracePt t="34326" x="1739900" y="2552700"/>
          <p14:tracePt t="34331" x="1739900" y="2563813"/>
          <p14:tracePt t="34341" x="1752600" y="2563813"/>
          <p14:tracePt t="34346" x="1763713" y="2563813"/>
          <p14:tracePt t="34357" x="1763713" y="2576513"/>
          <p14:tracePt t="34358" x="1776413" y="2587625"/>
          <p14:tracePt t="34362" x="1787525" y="2587625"/>
          <p14:tracePt t="34417" x="1800225" y="2587625"/>
          <p14:tracePt t="34429" x="1800225" y="2576513"/>
          <p14:tracePt t="34437" x="1800225" y="2563813"/>
          <p14:tracePt t="34445" x="1800225" y="2552700"/>
          <p14:tracePt t="34449" x="1800225" y="2540000"/>
          <p14:tracePt t="34460" x="1800225" y="2528888"/>
          <p14:tracePt t="34461" x="1800225" y="2516188"/>
          <p14:tracePt t="34474" x="1800225" y="2505075"/>
          <p14:tracePt t="34475" x="1787525" y="2492375"/>
          <p14:tracePt t="34490" x="1776413" y="2481263"/>
          <p14:tracePt t="34496" x="1776413" y="2468563"/>
          <p14:tracePt t="34507" x="1763713" y="2468563"/>
          <p14:tracePt t="34508" x="1752600" y="2457450"/>
          <p14:tracePt t="34524" x="1739900" y="2457450"/>
          <p14:tracePt t="34525" x="1728788" y="2444750"/>
          <p14:tracePt t="34525" x="1716088" y="2444750"/>
          <p14:tracePt t="34529" x="1704975" y="2444750"/>
          <p14:tracePt t="34542" x="1692275" y="2433638"/>
          <p14:tracePt t="34542" x="1681163" y="2433638"/>
          <p14:tracePt t="34546" x="1668463" y="2433638"/>
          <p14:tracePt t="34557" x="1657350" y="2433638"/>
          <p14:tracePt t="34558" x="1644650" y="2420938"/>
          <p14:tracePt t="34562" x="1633538" y="2420938"/>
          <p14:tracePt t="34574" x="1620838" y="2420938"/>
          <p14:tracePt t="34575" x="1609725" y="2420938"/>
          <p14:tracePt t="34584" x="1597025" y="2420938"/>
          <p14:tracePt t="34625" x="1585913" y="2420938"/>
          <p14:tracePt t="34635" x="1573213" y="2420938"/>
          <p14:tracePt t="34641" x="1562100" y="2420938"/>
          <p14:tracePt t="34644" x="1538288" y="2420938"/>
          <p14:tracePt t="34646" x="1525588" y="2420938"/>
          <p14:tracePt t="34658" x="1454150" y="2420938"/>
          <p14:tracePt t="34659" x="1335088" y="2420938"/>
          <p14:tracePt t="34662" x="1263650" y="2420938"/>
          <p14:tracePt t="34674" x="1228725" y="2420938"/>
          <p14:tracePt t="34675" x="1179513" y="2420938"/>
          <p14:tracePt t="34678" x="1155700" y="2420938"/>
          <p14:tracePt t="34691" x="1144588" y="2420938"/>
          <p14:tracePt t="34692" x="1131888" y="2433638"/>
          <p14:tracePt t="34696" x="1120775" y="2433638"/>
          <p14:tracePt t="34707" x="1108075" y="2433638"/>
          <p14:tracePt t="34708" x="1096963" y="2433638"/>
          <p14:tracePt t="34709" x="1084263" y="2433638"/>
          <p14:tracePt t="34713" x="1084263" y="2444750"/>
          <p14:tracePt t="34724" x="1073150" y="2444750"/>
          <p14:tracePt t="34725" x="1060450" y="2444750"/>
          <p14:tracePt t="34741" x="1049338" y="2444750"/>
          <p14:tracePt t="34757" x="1036638" y="2444750"/>
          <p14:tracePt t="34758" x="1036638" y="2457450"/>
          <p14:tracePt t="34793" x="1036638" y="2468563"/>
          <p14:tracePt t="34797" x="1025525" y="2468563"/>
          <p14:tracePt t="34809" x="1025525" y="2481263"/>
          <p14:tracePt t="34813" x="1012825" y="2492375"/>
          <p14:tracePt t="34824" x="1012825" y="2505075"/>
          <p14:tracePt t="34828" x="1012825" y="2516188"/>
          <p14:tracePt t="34829" x="1001713" y="2516188"/>
          <p14:tracePt t="34841" x="989013" y="2528888"/>
          <p14:tracePt t="34842" x="989013" y="2540000"/>
          <p14:tracePt t="34842" x="989013" y="2552700"/>
          <p14:tracePt t="34847" x="977900" y="2552700"/>
          <p14:tracePt t="34857" x="977900" y="2563813"/>
          <p14:tracePt t="34858" x="965200" y="2576513"/>
          <p14:tracePt t="34863" x="954088" y="2587625"/>
          <p14:tracePt t="34875" x="954088" y="2600325"/>
          <p14:tracePt t="34879" x="941388" y="2600325"/>
          <p14:tracePt t="34891" x="941388" y="2611438"/>
          <p14:tracePt t="34891" x="930275" y="2624138"/>
          <p14:tracePt t="34896" x="930275" y="2635250"/>
          <p14:tracePt t="34897" x="930275" y="2647950"/>
          <p14:tracePt t="34907" x="917575" y="2647950"/>
          <p14:tracePt t="34908" x="917575" y="2659063"/>
          <p14:tracePt t="34909" x="917575" y="2671763"/>
          <p14:tracePt t="34925" x="917575" y="2682875"/>
          <p14:tracePt t="34926" x="917575" y="2695575"/>
          <p14:tracePt t="34940" x="917575" y="2706688"/>
          <p14:tracePt t="34942" x="917575" y="2719388"/>
          <p14:tracePt t="34957" x="917575" y="2730500"/>
          <p14:tracePt t="34958" x="917575" y="2743200"/>
          <p14:tracePt t="34962" x="917575" y="2755900"/>
          <p14:tracePt t="34975" x="917575" y="2779713"/>
          <p14:tracePt t="34990" x="917575" y="2790825"/>
          <p14:tracePt t="34991" x="917575" y="2803525"/>
          <p14:tracePt t="34995" x="917575" y="2814638"/>
          <p14:tracePt t="35007" x="917575" y="2827338"/>
          <p14:tracePt t="35008" x="917575" y="2838450"/>
          <p14:tracePt t="35009" x="930275" y="2851150"/>
          <p14:tracePt t="35024" x="930275" y="2862263"/>
          <p14:tracePt t="35030" x="930275" y="2874963"/>
          <p14:tracePt t="35041" x="930275" y="2886075"/>
          <p14:tracePt t="35057" x="930275" y="2898775"/>
          <p14:tracePt t="35058" x="930275" y="2909888"/>
          <p14:tracePt t="35074" x="930275" y="2922588"/>
          <p14:tracePt t="35075" x="941388" y="2933700"/>
          <p14:tracePt t="35091" x="941388" y="2946400"/>
          <p14:tracePt t="35092" x="954088" y="2957513"/>
          <p14:tracePt t="35108" x="954088" y="2970213"/>
          <p14:tracePt t="35109" x="954088" y="2981325"/>
          <p14:tracePt t="35124" x="965200" y="2994025"/>
          <p14:tracePt t="35125" x="965200" y="3005138"/>
          <p14:tracePt t="35130" x="965200" y="3017838"/>
          <p14:tracePt t="35142" x="977900" y="3028950"/>
          <p14:tracePt t="35147" x="977900" y="3041650"/>
          <p14:tracePt t="35158" x="977900" y="3052763"/>
          <p14:tracePt t="35159" x="977900" y="3065463"/>
          <p14:tracePt t="35174" x="989013" y="3076575"/>
          <p14:tracePt t="35175" x="989013" y="3089275"/>
          <p14:tracePt t="35190" x="1001713" y="3100388"/>
          <p14:tracePt t="35192" x="1001713" y="3113088"/>
          <p14:tracePt t="35196" x="1012825" y="3124200"/>
          <p14:tracePt t="35210" x="1025525" y="3136900"/>
          <p14:tracePt t="35215" x="1025525" y="3148013"/>
          <p14:tracePt t="35225" x="1036638" y="3148013"/>
          <p14:tracePt t="35225" x="1036638" y="3160713"/>
          <p14:tracePt t="35241" x="1036638" y="3171825"/>
          <p14:tracePt t="35242" x="1049338" y="3184525"/>
          <p14:tracePt t="35246" x="1060450" y="3184525"/>
          <p14:tracePt t="35257" x="1060450" y="3195638"/>
          <p14:tracePt t="35258" x="1073150" y="3208338"/>
          <p14:tracePt t="35263" x="1084263" y="3208338"/>
          <p14:tracePt t="35274" x="1084263" y="3221038"/>
          <p14:tracePt t="35275" x="1096963" y="3232150"/>
          <p14:tracePt t="35279" x="1108075" y="3232150"/>
          <p14:tracePt t="35291" x="1108075" y="3244850"/>
          <p14:tracePt t="35291" x="1120775" y="3255963"/>
          <p14:tracePt t="35308" x="1131888" y="3255963"/>
          <p14:tracePt t="35309" x="1144588" y="3279775"/>
          <p14:tracePt t="35324" x="1155700" y="3279775"/>
          <p14:tracePt t="35325" x="1155700" y="3292475"/>
          <p14:tracePt t="35329" x="1168400" y="3292475"/>
          <p14:tracePt t="35342" x="1168400" y="3303588"/>
          <p14:tracePt t="35358" x="1179513" y="3303588"/>
          <p14:tracePt t="35359" x="1192213" y="3303588"/>
          <p14:tracePt t="35363" x="1203325" y="3316288"/>
          <p14:tracePt t="35374" x="1216025" y="3316288"/>
          <p14:tracePt t="35375" x="1228725" y="3327400"/>
          <p14:tracePt t="35379" x="1239838" y="3327400"/>
          <p14:tracePt t="35391" x="1263650" y="3340100"/>
          <p14:tracePt t="35391" x="1287463" y="3340100"/>
          <p14:tracePt t="35407" x="1300163" y="3351213"/>
          <p14:tracePt t="35408" x="1335088" y="3351213"/>
          <p14:tracePt t="35409" x="1358900" y="3363913"/>
          <p14:tracePt t="35414" x="1371600" y="3363913"/>
          <p14:tracePt t="35424" x="1382713" y="3363913"/>
          <p14:tracePt t="35425" x="1406525" y="3375025"/>
          <p14:tracePt t="35426" x="1430338" y="3375025"/>
          <p14:tracePt t="35430" x="1443038" y="3375025"/>
          <p14:tracePt t="35441" x="1454150" y="3375025"/>
          <p14:tracePt t="35442" x="1466850" y="3375025"/>
          <p14:tracePt t="35442" x="1477963" y="3387725"/>
          <p14:tracePt t="35457" x="1490663" y="3387725"/>
          <p14:tracePt t="35458" x="1501775" y="3387725"/>
          <p14:tracePt t="35462" x="1514475" y="3387725"/>
          <p14:tracePt t="35474" x="1525588" y="3387725"/>
          <p14:tracePt t="35478" x="1538288" y="3387725"/>
          <p14:tracePt t="35505" x="1549400" y="3387725"/>
          <p14:tracePt t="35521" x="1562100" y="3387725"/>
          <p14:tracePt t="35525" x="1573213" y="3387725"/>
          <p14:tracePt t="35530" x="1585913" y="3387725"/>
          <p14:tracePt t="35541" x="1609725" y="3387725"/>
          <p14:tracePt t="35542" x="1633538" y="3387725"/>
          <p14:tracePt t="35545" x="1681163" y="3387725"/>
          <p14:tracePt t="35557" x="1704975" y="3387725"/>
          <p14:tracePt t="35558" x="1752600" y="3387725"/>
          <p14:tracePt t="35574" x="1776413" y="3387725"/>
          <p14:tracePt t="35575" x="1811338" y="3387725"/>
          <p14:tracePt t="35579" x="1824038" y="3387725"/>
          <p14:tracePt t="35591" x="1847850" y="3387725"/>
          <p14:tracePt t="35595" x="1860550" y="3387725"/>
          <p14:tracePt t="35607" x="1871663" y="3387725"/>
          <p14:tracePt t="35608" x="1884363" y="3387725"/>
          <p14:tracePt t="35609" x="1895475" y="3387725"/>
          <p14:tracePt t="35625" x="1908175" y="3387725"/>
          <p14:tracePt t="35625" x="1919288" y="3387725"/>
          <p14:tracePt t="35626" x="1931988" y="3375025"/>
          <p14:tracePt t="35641" x="1943100" y="3375025"/>
          <p14:tracePt t="35642" x="1955800" y="3363913"/>
          <p14:tracePt t="35647" x="1966913" y="3363913"/>
          <p14:tracePt t="35657" x="1979613" y="3351213"/>
          <p14:tracePt t="35659" x="1990725" y="3340100"/>
          <p14:tracePt t="35663" x="2003425" y="3340100"/>
          <p14:tracePt t="35675" x="2027238" y="3316288"/>
          <p14:tracePt t="35691" x="2051050" y="3303588"/>
          <p14:tracePt t="35692" x="2085975" y="3279775"/>
          <p14:tracePt t="35697" x="2109788" y="3268663"/>
          <p14:tracePt t="35697" x="2109788" y="3255963"/>
          <p14:tracePt t="35707" x="2133600" y="3244850"/>
          <p14:tracePt t="35708" x="2157413" y="3232150"/>
          <p14:tracePt t="35708" x="2181225" y="3221038"/>
          <p14:tracePt t="35715" x="2193925" y="3208338"/>
          <p14:tracePt t="35725" x="2205038" y="3195638"/>
          <p14:tracePt t="35726" x="2217738" y="3195638"/>
          <p14:tracePt t="35731" x="2228850" y="3195638"/>
          <p14:tracePt t="35742" x="2228850" y="3184525"/>
          <p14:tracePt t="35909" x="2241550" y="3184525"/>
          <p14:tracePt t="35921" x="2252663" y="3184525"/>
          <p14:tracePt t="35932" x="2265363" y="3184525"/>
          <p14:tracePt t="35941" x="2276475" y="3184525"/>
          <p14:tracePt t="35947" x="2289175" y="3184525"/>
          <p14:tracePt t="35952" x="2300288" y="3184525"/>
          <p14:tracePt t="35959" x="2312988" y="3184525"/>
          <p14:tracePt t="35965" x="2336800" y="3184525"/>
          <p14:tracePt t="35965" x="2347913" y="3171825"/>
          <p14:tracePt t="35972" x="2360613" y="3171825"/>
          <p14:tracePt t="35982" x="2360613" y="3160713"/>
          <p14:tracePt t="35982" x="2371725" y="3160713"/>
          <p14:tracePt t="35987" x="2384425" y="3160713"/>
          <p14:tracePt t="35997" x="2384425" y="3148013"/>
          <p14:tracePt t="35998" x="2395538" y="3136900"/>
          <p14:tracePt t="36005" x="2408238" y="3136900"/>
          <p14:tracePt t="36014" x="2408238" y="3124200"/>
          <p14:tracePt t="36015" x="2419350" y="3113088"/>
          <p14:tracePt t="36022" x="2432050" y="3100388"/>
          <p14:tracePt t="36031" x="2432050" y="3089275"/>
          <p14:tracePt t="36037" x="2444750" y="3076575"/>
          <p14:tracePt t="36048" x="2455863" y="3065463"/>
          <p14:tracePt t="36049" x="2468563" y="3052763"/>
          <p14:tracePt t="36064" x="2468563" y="3041650"/>
          <p14:tracePt t="36065" x="2479675" y="3041650"/>
          <p14:tracePt t="36071" x="2492375" y="3028950"/>
          <p14:tracePt t="36115" x="2503488" y="3028950"/>
          <p14:tracePt t="36123" x="2516188" y="3028950"/>
          <p14:tracePt t="36132" x="2527300" y="3017838"/>
          <p14:tracePt t="36133" x="2540000" y="3017838"/>
          <p14:tracePt t="36133" x="2563813" y="3017838"/>
          <p14:tracePt t="36139" x="2574925" y="3005138"/>
          <p14:tracePt t="36147" x="2598738" y="3005138"/>
          <p14:tracePt t="36148" x="2622550" y="2994025"/>
          <p14:tracePt t="36149" x="2646363" y="2994025"/>
          <p14:tracePt t="36154" x="2659063" y="2981325"/>
          <p14:tracePt t="36164" x="2670175" y="2981325"/>
          <p14:tracePt t="36165" x="2693988" y="2981325"/>
          <p14:tracePt t="36166" x="2706688" y="2981325"/>
          <p14:tracePt t="36171" x="2717800" y="2970213"/>
          <p14:tracePt t="36181" x="2741613" y="2957513"/>
          <p14:tracePt t="36188" x="2754313" y="2957513"/>
          <p14:tracePt t="36198" x="2765425" y="2957513"/>
          <p14:tracePt t="36257" x="2765425" y="2946400"/>
          <p14:tracePt t="36269" x="2778125" y="2946400"/>
          <p14:tracePt t="36280" x="2789238" y="2946400"/>
          <p14:tracePt t="36285" x="2801938" y="2946400"/>
          <p14:tracePt t="36285" x="2813050" y="2946400"/>
          <p14:tracePt t="36297" x="2825750" y="2933700"/>
          <p14:tracePt t="36298" x="2849563" y="2922588"/>
          <p14:tracePt t="36299" x="2860675" y="2922588"/>
          <p14:tracePt t="36303" x="2884488" y="2922588"/>
          <p14:tracePt t="36315" x="2897188" y="2909888"/>
          <p14:tracePt t="36316" x="2921000" y="2898775"/>
          <p14:tracePt t="36321" x="2932113" y="2898775"/>
          <p14:tracePt t="36321" x="2944813" y="2898775"/>
          <p14:tracePt t="36331" x="2955925" y="2898775"/>
          <p14:tracePt t="36333" x="2968625" y="2898775"/>
          <p14:tracePt t="36348" x="2979738" y="2898775"/>
          <p14:tracePt t="36349" x="2992438" y="2898775"/>
          <p14:tracePt t="36353" x="2992438" y="2886075"/>
          <p14:tracePt t="36365" x="3003550" y="2886075"/>
          <p14:tracePt t="36401" x="3016250" y="2886075"/>
          <p14:tracePt t="36405" x="3027363" y="2886075"/>
          <p14:tracePt t="36409" x="3040063" y="2886075"/>
          <p14:tracePt t="36419" x="3052763" y="2874963"/>
          <p14:tracePt t="36431" x="3063875" y="2874963"/>
          <p14:tracePt t="36432" x="3076575" y="2874963"/>
          <p14:tracePt t="36433" x="3087688" y="2874963"/>
          <p14:tracePt t="36448" x="3100388" y="2874963"/>
          <p14:tracePt t="36449" x="3111500" y="2874963"/>
          <p14:tracePt t="36465" x="3124200" y="2874963"/>
          <p14:tracePt t="36521" x="3135313" y="2874963"/>
          <p14:tracePt t="36526" x="3159125" y="2874963"/>
          <p14:tracePt t="36529" x="3182938" y="2874963"/>
          <p14:tracePt t="36534" x="3206750" y="2886075"/>
          <p14:tracePt t="36539" x="3219450" y="2886075"/>
          <p14:tracePt t="36548" x="3267075" y="2898775"/>
          <p14:tracePt t="36549" x="3290888" y="2898775"/>
          <p14:tracePt t="36550" x="3338513" y="2898775"/>
          <p14:tracePt t="36554" x="3362325" y="2898775"/>
          <p14:tracePt t="36565" x="3397250" y="2898775"/>
          <p14:tracePt t="36566" x="3444875" y="2898775"/>
          <p14:tracePt t="36566" x="3468688" y="2898775"/>
          <p14:tracePt t="36570" x="3492500" y="2898775"/>
          <p14:tracePt t="36583" x="3505200" y="2898775"/>
          <p14:tracePt t="36584" x="3540125" y="2898775"/>
          <p14:tracePt t="36588" x="3552825" y="2898775"/>
          <p14:tracePt t="36589" x="3576638" y="2898775"/>
          <p14:tracePt t="36601" x="3587750" y="2886075"/>
          <p14:tracePt t="36607" x="3600450" y="2874963"/>
          <p14:tracePt t="36667" x="3611563" y="2862263"/>
          <p14:tracePt t="36671" x="3611563" y="2851150"/>
          <p14:tracePt t="36683" x="3611563" y="2838450"/>
          <p14:tracePt t="36688" x="3624263" y="2827338"/>
          <p14:tracePt t="36689" x="3635375" y="2827338"/>
          <p14:tracePt t="36699" x="3635375" y="2814638"/>
          <p14:tracePt t="36700" x="3648075" y="2803525"/>
          <p14:tracePt t="36705" x="3660775" y="2790825"/>
          <p14:tracePt t="36716" x="3660775" y="2779713"/>
          <p14:tracePt t="36717" x="3660775" y="2755900"/>
          <p14:tracePt t="36721" x="3671888" y="2755900"/>
          <p14:tracePt t="36734" x="3671888" y="2743200"/>
          <p14:tracePt t="36735" x="3671888" y="2730500"/>
          <p14:tracePt t="36751" x="3671888" y="2719388"/>
          <p14:tracePt t="36768" x="3671888" y="2706688"/>
          <p14:tracePt t="36773" x="3671888" y="2695575"/>
          <p14:tracePt t="36785" x="3671888" y="2671763"/>
          <p14:tracePt t="36792" x="3671888" y="2659063"/>
          <p14:tracePt t="36793" x="3671888" y="2635250"/>
          <p14:tracePt t="36801" x="3671888" y="2624138"/>
          <p14:tracePt t="36805" x="3684588" y="2611438"/>
          <p14:tracePt t="36818" x="3684588" y="2600325"/>
          <p14:tracePt t="36818" x="3684588" y="2576513"/>
          <p14:tracePt t="36819" x="3684588" y="2563813"/>
          <p14:tracePt t="36823" x="3684588" y="2552700"/>
          <p14:tracePt t="36835" x="3684588" y="2540000"/>
          <p14:tracePt t="36851" x="3684588" y="2528888"/>
          <p14:tracePt t="36852" x="3684588" y="2516188"/>
          <p14:tracePt t="36871" x="3684588" y="2505075"/>
          <p14:tracePt t="36895" x="3684588" y="2492375"/>
          <p14:tracePt t="36903" x="3671888" y="2492375"/>
          <p14:tracePt t="36919" x="3660775" y="2492375"/>
          <p14:tracePt t="36930" x="3648075" y="2492375"/>
          <p14:tracePt t="36938" x="3635375" y="2492375"/>
          <p14:tracePt t="36943" x="3635375" y="2481263"/>
          <p14:tracePt t="36951" x="3624263" y="2481263"/>
          <p14:tracePt t="36954" x="3600450" y="2481263"/>
          <p14:tracePt t="36955" x="3587750" y="2468563"/>
          <p14:tracePt t="36968" x="3576638" y="2468563"/>
          <p14:tracePt t="36969" x="3563938" y="2468563"/>
          <p14:tracePt t="36972" x="3552825" y="2457450"/>
          <p14:tracePt t="36984" x="3540125" y="2457450"/>
          <p14:tracePt t="36985" x="3529013" y="2457450"/>
          <p14:tracePt t="36988" x="3516313" y="2457450"/>
          <p14:tracePt t="37001" x="3505200" y="2444750"/>
          <p14:tracePt t="37031" x="3492500" y="2444750"/>
          <p14:tracePt t="37055" x="3481388" y="2444750"/>
          <p14:tracePt t="37063" x="3468688" y="2444750"/>
          <p14:tracePt t="37070" x="3457575" y="2444750"/>
          <p14:tracePt t="37079" x="3444875" y="2457450"/>
          <p14:tracePt t="37086" x="3433763" y="2457450"/>
          <p14:tracePt t="37091" x="3421063" y="2457450"/>
          <p14:tracePt t="37095" x="3421063" y="2468563"/>
          <p14:tracePt t="37100" x="3409950" y="2468563"/>
          <p14:tracePt t="37117" x="3397250" y="2468563"/>
          <p14:tracePt t="37119" x="3386138" y="2468563"/>
          <p14:tracePt t="37143" x="3386138" y="2481263"/>
          <p14:tracePt t="37147" x="3373438" y="2481263"/>
          <p14:tracePt t="37171" x="3362325" y="2481263"/>
          <p14:tracePt t="37175" x="3362325" y="2492375"/>
          <p14:tracePt t="37187" x="3349625" y="2492375"/>
          <p14:tracePt t="37201" x="3338513" y="2505075"/>
          <p14:tracePt t="37202" x="3314700" y="2516188"/>
          <p14:tracePt t="37206" x="3302000" y="2528888"/>
          <p14:tracePt t="37217" x="3290888" y="2528888"/>
          <p14:tracePt t="37218" x="3278188" y="2540000"/>
          <p14:tracePt t="37219" x="3267075" y="2540000"/>
          <p14:tracePt t="37223" x="3254375" y="2540000"/>
          <p14:tracePt t="37235" x="3230563" y="2552700"/>
          <p14:tracePt t="37236" x="3206750" y="2563813"/>
          <p14:tracePt t="37242" x="3195638" y="2563813"/>
          <p14:tracePt t="37251" x="3182938" y="2563813"/>
          <p14:tracePt t="37252" x="3171825" y="2563813"/>
          <p14:tracePt t="37256" x="3171825" y="2576513"/>
          <p14:tracePt t="37267" x="3159125" y="2576513"/>
          <p14:tracePt t="37268" x="3148013" y="2576513"/>
          <p14:tracePt t="37272" x="3148013" y="2587625"/>
          <p14:tracePt t="37285" x="3135313" y="2587625"/>
          <p14:tracePt t="37288" x="3135313" y="2600325"/>
          <p14:tracePt t="37302" x="3124200" y="2600325"/>
          <p14:tracePt t="37319" x="3124200" y="2611438"/>
          <p14:tracePt t="37323" x="3111500" y="2611438"/>
          <p14:tracePt t="37341" x="3111500" y="2624138"/>
          <p14:tracePt t="37341" x="3100388" y="2624138"/>
          <p14:tracePt t="37352" x="3100388" y="2635250"/>
          <p14:tracePt t="37352" x="3087688" y="2647950"/>
          <p14:tracePt t="37367" x="3076575" y="2659063"/>
          <p14:tracePt t="37368" x="3063875" y="2671763"/>
          <p14:tracePt t="37384" x="3052763" y="2682875"/>
          <p14:tracePt t="37385" x="3027363" y="2695575"/>
          <p14:tracePt t="37393" x="3016250" y="2695575"/>
          <p14:tracePt t="37394" x="3003550" y="2719388"/>
          <p14:tracePt t="37395" x="2992438" y="2719388"/>
          <p14:tracePt t="37401" x="2979738" y="2719388"/>
          <p14:tracePt t="37404" x="2979738" y="2730500"/>
          <p14:tracePt t="37418" x="2968625" y="2743200"/>
          <p14:tracePt t="37419" x="2955925" y="2755900"/>
          <p14:tracePt t="37434" x="2955925" y="2767013"/>
          <p14:tracePt t="37435" x="2944813" y="2779713"/>
          <p14:tracePt t="37440" x="2932113" y="2790825"/>
          <p14:tracePt t="37451" x="2932113" y="2803525"/>
          <p14:tracePt t="37452" x="2932113" y="2814638"/>
          <p14:tracePt t="37456" x="2921000" y="2827338"/>
          <p14:tracePt t="37467" x="2921000" y="2838450"/>
          <p14:tracePt t="37468" x="2921000" y="2851150"/>
          <p14:tracePt t="37469" x="2908300" y="2851150"/>
          <p14:tracePt t="37472" x="2908300" y="2862263"/>
          <p14:tracePt t="37484" x="2908300" y="2886075"/>
          <p14:tracePt t="37485" x="2897188" y="2909888"/>
          <p14:tracePt t="37489" x="2897188" y="2922588"/>
          <p14:tracePt t="37502" x="2897188" y="2946400"/>
          <p14:tracePt t="37505" x="2897188" y="2970213"/>
          <p14:tracePt t="37517" x="2897188" y="2981325"/>
          <p14:tracePt t="37518" x="2897188" y="3005138"/>
          <p14:tracePt t="37519" x="2897188" y="3017838"/>
          <p14:tracePt t="37523" x="2897188" y="3041650"/>
          <p14:tracePt t="37534" x="2897188" y="3065463"/>
          <p14:tracePt t="37535" x="2897188" y="3076575"/>
          <p14:tracePt t="37539" x="2897188" y="3089275"/>
          <p14:tracePt t="37551" x="2897188" y="3100388"/>
          <p14:tracePt t="37552" x="2897188" y="3113088"/>
          <p14:tracePt t="37567" x="2897188" y="3124200"/>
          <p14:tracePt t="37568" x="2908300" y="3124200"/>
          <p14:tracePt t="37572" x="2908300" y="3136900"/>
          <p14:tracePt t="37585" x="2921000" y="3148013"/>
          <p14:tracePt t="37601" x="2932113" y="3160713"/>
          <p14:tracePt t="37603" x="2944813" y="3160713"/>
          <p14:tracePt t="37609" x="2944813" y="3171825"/>
          <p14:tracePt t="37618" x="2955925" y="3171825"/>
          <p14:tracePt t="37623" x="2968625" y="3171825"/>
          <p14:tracePt t="37635" x="2968625" y="3184525"/>
          <p14:tracePt t="37635" x="2979738" y="3184525"/>
          <p14:tracePt t="37651" x="2992438" y="3195638"/>
          <p14:tracePt t="37652" x="3003550" y="3195638"/>
          <p14:tracePt t="37656" x="3016250" y="3208338"/>
          <p14:tracePt t="37668" x="3040063" y="3221038"/>
          <p14:tracePt t="37672" x="3052763" y="3221038"/>
          <p14:tracePt t="37684" x="3052763" y="3232150"/>
          <p14:tracePt t="37685" x="3087688" y="3244850"/>
          <p14:tracePt t="37690" x="3100388" y="3244850"/>
          <p14:tracePt t="37701" x="3124200" y="3255963"/>
          <p14:tracePt t="37701" x="3148013" y="3268663"/>
          <p14:tracePt t="37707" x="3159125" y="3268663"/>
          <p14:tracePt t="37707" x="3182938" y="3279775"/>
          <p14:tracePt t="37718" x="3206750" y="3279775"/>
          <p14:tracePt t="37718" x="3219450" y="3303588"/>
          <p14:tracePt t="37719" x="3243263" y="3303588"/>
          <p14:tracePt t="37723" x="3267075" y="3316288"/>
          <p14:tracePt t="37735" x="3314700" y="3327400"/>
          <p14:tracePt t="37736" x="3338513" y="3340100"/>
          <p14:tracePt t="37741" x="3362325" y="3351213"/>
          <p14:tracePt t="37752" x="3373438" y="3351213"/>
          <p14:tracePt t="37753" x="3409950" y="3363913"/>
          <p14:tracePt t="37760" x="3409950" y="3375025"/>
          <p14:tracePt t="37761" x="3421063" y="3375025"/>
          <p14:tracePt t="37767" x="3433763" y="3375025"/>
          <p14:tracePt t="37772" x="3433763" y="3387725"/>
          <p14:tracePt t="37773" x="3444875" y="3387725"/>
          <p14:tracePt t="37784" x="3457575" y="3387725"/>
          <p14:tracePt t="37785" x="3468688" y="3387725"/>
          <p14:tracePt t="37789" x="3481388" y="3387725"/>
          <p14:tracePt t="37802" x="3492500" y="3387725"/>
          <p14:tracePt t="37807" x="3505200" y="3387725"/>
          <p14:tracePt t="37817" x="3516313" y="3387725"/>
          <p14:tracePt t="37819" x="3529013" y="3387725"/>
          <p14:tracePt t="37824" x="3540125" y="3387725"/>
          <p14:tracePt t="37834" x="3563938" y="3387725"/>
          <p14:tracePt t="37835" x="3587750" y="3387725"/>
          <p14:tracePt t="37840" x="3600450" y="3387725"/>
          <p14:tracePt t="37851" x="3611563" y="3387725"/>
          <p14:tracePt t="37852" x="3624263" y="3387725"/>
          <p14:tracePt t="37856" x="3635375" y="3375025"/>
          <p14:tracePt t="37868" x="3648075" y="3375025"/>
          <p14:tracePt t="37868" x="3660775" y="3375025"/>
          <p14:tracePt t="37884" x="3671888" y="3375025"/>
          <p14:tracePt t="37885" x="3684588" y="3375025"/>
          <p14:tracePt t="37892" x="3695700" y="3375025"/>
          <p14:tracePt t="37902" x="3708400" y="3375025"/>
          <p14:tracePt t="37905" x="3719513" y="3375025"/>
          <p14:tracePt t="37918" x="3756025" y="3363913"/>
          <p14:tracePt t="37919" x="3779838" y="3363913"/>
          <p14:tracePt t="37924" x="3827463" y="3351213"/>
          <p14:tracePt t="37934" x="3838575" y="3351213"/>
          <p14:tracePt t="37935" x="3862388" y="3351213"/>
          <p14:tracePt t="37935" x="3910013" y="3340100"/>
          <p14:tracePt t="37940" x="3933825" y="3340100"/>
          <p14:tracePt t="37951" x="3981450" y="3327400"/>
          <p14:tracePt t="37952" x="3994150" y="3316288"/>
          <p14:tracePt t="37952" x="4041775" y="3292475"/>
          <p14:tracePt t="37958" x="4065588" y="3292475"/>
          <p14:tracePt t="37959" x="4076700" y="3292475"/>
          <p14:tracePt t="37967" x="4076700" y="3279775"/>
          <p14:tracePt t="37971" x="4089400" y="3279775"/>
          <p14:tracePt t="37984" x="4100513" y="3279775"/>
          <p14:tracePt t="38019" x="4100513" y="3268663"/>
          <p14:tracePt t="38027" x="4113213" y="3268663"/>
          <p14:tracePt t="38032" x="4113213" y="3255963"/>
          <p14:tracePt t="38039" x="4124325" y="3255963"/>
          <p14:tracePt t="38052" x="4137025" y="3255963"/>
          <p14:tracePt t="38067" x="4148138" y="3244850"/>
          <p14:tracePt t="38068" x="4160838" y="3244850"/>
          <p14:tracePt t="38073" x="4171950" y="3232150"/>
          <p14:tracePt t="38084" x="4184650" y="3232150"/>
          <p14:tracePt t="38085" x="4208463" y="3221038"/>
          <p14:tracePt t="38101" x="4219575" y="3208338"/>
          <p14:tracePt t="38101" x="4243388" y="3208338"/>
          <p14:tracePt t="38106" x="4243388" y="3195638"/>
          <p14:tracePt t="38118" x="4256088" y="3195638"/>
          <p14:tracePt t="38118" x="4279900" y="3184525"/>
          <p14:tracePt t="38119" x="4292600" y="3184525"/>
          <p14:tracePt t="38134" x="4303713" y="3184525"/>
          <p14:tracePt t="38135" x="4316413" y="3184525"/>
          <p14:tracePt t="38135" x="4340225" y="3171825"/>
          <p14:tracePt t="38151" x="4351338" y="3171825"/>
          <p14:tracePt t="38152" x="4364038" y="3160713"/>
          <p14:tracePt t="38153" x="4375150" y="3160713"/>
          <p14:tracePt t="38157" x="4387850" y="3160713"/>
          <p14:tracePt t="38167" x="4387850" y="3148013"/>
          <p14:tracePt t="38168" x="4411663" y="3148013"/>
          <p14:tracePt t="38173" x="4411663" y="3136900"/>
          <p14:tracePt t="38184" x="4422775" y="3136900"/>
          <p14:tracePt t="38185" x="4435475" y="3136900"/>
          <p14:tracePt t="38192" x="4446588" y="3124200"/>
          <p14:tracePt t="38200" x="4459288" y="3124200"/>
          <p14:tracePt t="38205" x="4470400" y="3124200"/>
          <p14:tracePt t="38219" x="4483100" y="3124200"/>
          <p14:tracePt t="38231" x="4483100" y="3136900"/>
          <p14:tracePt t="38242" x="4483100" y="3148013"/>
          <p14:tracePt t="38375" x="4483100" y="3136900"/>
          <p14:tracePt t="38391" x="4483100" y="3124200"/>
          <p14:tracePt t="38402" x="4483100" y="3113088"/>
          <p14:tracePt t="38403" x="4494213" y="3113088"/>
          <p14:tracePt t="38411" x="4506913" y="3100388"/>
          <p14:tracePt t="38422" x="4506913" y="3089275"/>
          <p14:tracePt t="38431" x="4506913" y="3076575"/>
          <p14:tracePt t="38438" x="4506913" y="3065463"/>
          <p14:tracePt t="38444" x="4494213" y="3065463"/>
          <p14:tracePt t="38455" x="4494213" y="3052763"/>
          <p14:tracePt t="38491" x="4494213" y="3041650"/>
          <p14:tracePt t="38501" x="4494213" y="3028950"/>
          <p14:tracePt t="38507" x="4494213" y="3017838"/>
          <p14:tracePt t="38509" x="4494213" y="3005138"/>
          <p14:tracePt t="38522" x="4494213" y="2994025"/>
          <p14:tracePt t="38547" x="4494213" y="2981325"/>
          <p14:tracePt t="38711" x="4494213" y="2970213"/>
          <p14:tracePt t="38727" x="4494213" y="2957513"/>
          <p14:tracePt t="38735" x="4494213" y="2946400"/>
          <p14:tracePt t="38743" x="4494213" y="2933700"/>
          <p14:tracePt t="38755" x="4494213" y="2922588"/>
          <p14:tracePt t="38756" x="4494213" y="2909888"/>
          <p14:tracePt t="38808" x="4494213" y="2898775"/>
          <p14:tracePt t="38835" x="4494213" y="2886075"/>
          <p14:tracePt t="38845" x="4494213" y="2874963"/>
          <p14:tracePt t="38851" x="4483100" y="2874963"/>
          <p14:tracePt t="38851" x="4483100" y="2862263"/>
          <p14:tracePt t="38859" x="4470400" y="2851150"/>
          <p14:tracePt t="38865" x="4446588" y="2838450"/>
          <p14:tracePt t="38876" x="4435475" y="2838450"/>
          <p14:tracePt t="38877" x="4411663" y="2827338"/>
          <p14:tracePt t="38887" x="4398963" y="2827338"/>
          <p14:tracePt t="38893" x="4398963" y="2814638"/>
          <p14:tracePt t="38907" x="4387850" y="2814638"/>
          <p14:tracePt t="38943" x="4375150" y="2814638"/>
          <p14:tracePt t="38961" x="4375150" y="2803525"/>
          <p14:tracePt t="39051" x="4375150" y="2814638"/>
          <p14:tracePt t="39059" x="4387850" y="2814638"/>
          <p14:tracePt t="39065" x="4398963" y="2814638"/>
          <p14:tracePt t="39079" x="4411663" y="2814638"/>
          <p14:tracePt t="39087" x="4422775" y="2814638"/>
          <p14:tracePt t="39097" x="4435475" y="2814638"/>
          <p14:tracePt t="39102" x="4446588" y="2814638"/>
          <p14:tracePt t="39114" x="4483100" y="2814638"/>
          <p14:tracePt t="39115" x="4494213" y="2814638"/>
          <p14:tracePt t="39120" x="4506913" y="2814638"/>
          <p14:tracePt t="39130" x="4518025" y="2814638"/>
          <p14:tracePt t="39131" x="4530725" y="2814638"/>
          <p14:tracePt t="39137" x="4530725" y="2803525"/>
          <p14:tracePt t="39151" x="4530725" y="2790825"/>
          <p14:tracePt t="39181" x="4530725" y="2779713"/>
          <p14:tracePt t="39193" x="4518025" y="2767013"/>
          <p14:tracePt t="39200" x="4506913" y="2767013"/>
          <p14:tracePt t="39206" x="4494213" y="2755900"/>
          <p14:tracePt t="39213" x="4483100" y="2755900"/>
          <p14:tracePt t="39214" x="4470400" y="2743200"/>
          <p14:tracePt t="39215" x="4459288" y="2743200"/>
          <p14:tracePt t="39230" x="4446588" y="2743200"/>
          <p14:tracePt t="39231" x="4435475" y="2730500"/>
          <p14:tracePt t="39247" x="4422775" y="2730500"/>
          <p14:tracePt t="39319" x="4422775" y="2743200"/>
          <p14:tracePt t="39325" x="4435475" y="2743200"/>
          <p14:tracePt t="39333" x="4446588" y="2755900"/>
          <p14:tracePt t="39348" x="4470400" y="2755900"/>
          <p14:tracePt t="39355" x="4483100" y="2755900"/>
          <p14:tracePt t="39443" x="4494213" y="2755900"/>
          <p14:tracePt t="39531" x="4506913" y="2755900"/>
          <p14:tracePt t="39537" x="4518025" y="2755900"/>
          <p14:tracePt t="39546" x="4541838" y="2755900"/>
          <p14:tracePt t="39547" x="4554538" y="2755900"/>
          <p14:tracePt t="39554" x="4578350" y="2755900"/>
          <p14:tracePt t="39559" x="4602163" y="2755900"/>
          <p14:tracePt t="39560" x="4613275" y="2755900"/>
          <p14:tracePt t="39575" x="4660900" y="2755900"/>
          <p14:tracePt t="39576" x="4732338" y="2755900"/>
          <p14:tracePt t="39576" x="4756150" y="2755900"/>
          <p14:tracePt t="39581" x="4792663" y="2755900"/>
          <p14:tracePt t="39592" x="4840288" y="2755900"/>
          <p14:tracePt t="39592" x="4911725" y="2755900"/>
          <p14:tracePt t="39596" x="4924425" y="2755900"/>
          <p14:tracePt t="39608" x="4972050" y="2755900"/>
          <p14:tracePt t="39609" x="5043488" y="2755900"/>
          <p14:tracePt t="39613" x="5091113" y="2755900"/>
          <p14:tracePt t="39625" x="5102225" y="2755900"/>
          <p14:tracePt t="39626" x="5138738" y="2755900"/>
          <p14:tracePt t="39871" x="5126038" y="2755900"/>
          <p14:tracePt t="39878" x="5078413" y="2743200"/>
          <p14:tracePt t="39886" x="5030788" y="2730500"/>
          <p14:tracePt t="39887" x="5006975" y="2719388"/>
          <p14:tracePt t="39888" x="4948238" y="2706688"/>
          <p14:tracePt t="39896" x="4900613" y="2695575"/>
          <p14:tracePt t="39897" x="4827588" y="2682875"/>
          <p14:tracePt t="39903" x="4756150" y="2682875"/>
          <p14:tracePt t="39905" x="4660900" y="2682875"/>
          <p14:tracePt t="39910" x="4602163" y="2682875"/>
          <p14:tracePt t="39915" x="4506913" y="2682875"/>
          <p14:tracePt t="39916" x="4435475" y="2682875"/>
          <p14:tracePt t="39929" x="4364038" y="2682875"/>
          <p14:tracePt t="39931" x="4303713" y="2682875"/>
          <p14:tracePt t="39931" x="4279900" y="2682875"/>
          <p14:tracePt t="39936" x="4268788" y="2682875"/>
          <p14:tracePt t="39947" x="4256088" y="2682875"/>
          <p14:tracePt t="39952" x="4243388" y="2682875"/>
          <p14:tracePt t="40055" x="4256088" y="2682875"/>
          <p14:tracePt t="40062" x="4279900" y="2695575"/>
          <p14:tracePt t="40069" x="4375150" y="2706688"/>
          <p14:tracePt t="40071" x="4494213" y="2743200"/>
          <p14:tracePt t="40071" x="4625975" y="2767013"/>
          <p14:tracePt t="40078" x="4816475" y="2803525"/>
          <p14:tracePt t="40084" x="5030788" y="2814638"/>
          <p14:tracePt t="40086" x="5268913" y="2838450"/>
          <p14:tracePt t="40092" x="5508625" y="2838450"/>
          <p14:tracePt t="40093" x="5722938" y="2838450"/>
          <p14:tracePt t="40100" x="5948363" y="2838450"/>
          <p14:tracePt t="40106" x="6330950" y="2838450"/>
          <p14:tracePt t="40116" x="6473825" y="2838450"/>
          <p14:tracePt t="40117" x="6651625" y="2838450"/>
          <p14:tracePt t="40122" x="6675438" y="2827338"/>
          <p14:tracePt t="40133" x="6688138" y="2827338"/>
          <p14:tracePt t="40150" x="6688138" y="2814638"/>
          <p14:tracePt t="40156" x="6675438" y="2803525"/>
          <p14:tracePt t="40156" x="6627813" y="2790825"/>
          <p14:tracePt t="40166" x="6521450" y="2767013"/>
          <p14:tracePt t="40167" x="6402388" y="2767013"/>
          <p14:tracePt t="40168" x="6259513" y="2743200"/>
          <p14:tracePt t="40174" x="6091238" y="2730500"/>
          <p14:tracePt t="40184" x="5948363" y="2695575"/>
          <p14:tracePt t="40185" x="5627688" y="2659063"/>
          <p14:tracePt t="40190" x="5483225" y="2659063"/>
          <p14:tracePt t="40200" x="5364163" y="2659063"/>
          <p14:tracePt t="40201" x="5268913" y="2659063"/>
          <p14:tracePt t="40201" x="5186363" y="2659063"/>
          <p14:tracePt t="40205" x="5114925" y="2659063"/>
          <p14:tracePt t="40216" x="5043488" y="2659063"/>
          <p14:tracePt t="40217" x="4924425" y="2659063"/>
          <p14:tracePt t="40222" x="4911725" y="2659063"/>
          <p14:tracePt t="40233" x="4864100" y="2659063"/>
          <p14:tracePt t="40234" x="4840288" y="2659063"/>
          <p14:tracePt t="40239" x="4827588" y="2659063"/>
          <p14:tracePt t="40319" x="4840288" y="2671763"/>
          <p14:tracePt t="40329" x="4864100" y="2671763"/>
          <p14:tracePt t="40330" x="4887913" y="2671763"/>
          <p14:tracePt t="40331" x="4924425" y="2682875"/>
          <p14:tracePt t="40336" x="4972050" y="2695575"/>
          <p14:tracePt t="40341" x="5043488" y="2730500"/>
          <p14:tracePt t="40349" x="5091113" y="2730500"/>
          <p14:tracePt t="40350" x="5114925" y="2730500"/>
          <p14:tracePt t="40351" x="5149850" y="2730500"/>
          <p14:tracePt t="40355" x="5162550" y="2730500"/>
          <p14:tracePt t="40370" x="5173663" y="2743200"/>
          <p14:tracePt t="40371" x="5186363" y="2743200"/>
          <p14:tracePt t="40403" x="5173663" y="2743200"/>
          <p14:tracePt t="40408" x="5162550" y="2743200"/>
          <p14:tracePt t="40419" x="5138738" y="2743200"/>
          <p14:tracePt t="40424" x="5126038" y="2743200"/>
          <p14:tracePt t="40425" x="5102225" y="2743200"/>
          <p14:tracePt t="40437" x="5067300" y="2743200"/>
          <p14:tracePt t="40441" x="5054600" y="2743200"/>
          <p14:tracePt t="40453" x="5043488" y="2743200"/>
          <p14:tracePt t="40495" x="5043488" y="2755900"/>
          <p14:tracePt t="40504" x="5043488" y="2767013"/>
          <p14:tracePt t="40508" x="5043488" y="2779713"/>
          <p14:tracePt t="40519" x="5067300" y="2790825"/>
          <p14:tracePt t="40520" x="5091113" y="2803525"/>
          <p14:tracePt t="40520" x="5126038" y="2827338"/>
          <p14:tracePt t="40526" x="5173663" y="2827338"/>
          <p14:tracePt t="40527" x="5197475" y="2838450"/>
          <p14:tracePt t="40536" x="5268913" y="2851150"/>
          <p14:tracePt t="40537" x="5316538" y="2862263"/>
          <p14:tracePt t="40541" x="5376863" y="2874963"/>
          <p14:tracePt t="40552" x="5424488" y="2886075"/>
          <p14:tracePt t="40553" x="5459413" y="2898775"/>
          <p14:tracePt t="40558" x="5472113" y="2898775"/>
          <p14:tracePt t="40715" x="5483225" y="2898775"/>
          <p14:tracePt t="40723" x="5495925" y="2898775"/>
          <p14:tracePt t="40851" x="5508625" y="2898775"/>
          <p14:tracePt t="40857" x="5532438" y="2898775"/>
          <p14:tracePt t="40862" x="5543550" y="2898775"/>
          <p14:tracePt t="40875" x="5638800" y="2898775"/>
          <p14:tracePt t="40876" x="6354763" y="2898775"/>
          <p14:tracePt t="40882" x="6711950" y="2898775"/>
          <p14:tracePt t="40890" x="7034213" y="2898775"/>
          <p14:tracePt t="40891" x="7319963" y="2898775"/>
          <p14:tracePt t="40892" x="7581900" y="2898775"/>
          <p14:tracePt t="40897" x="7748588" y="2898775"/>
          <p14:tracePt t="40910" x="7867650" y="2898775"/>
          <p14:tracePt t="40912" x="7999413" y="2898775"/>
          <p14:tracePt t="40912" x="8047038" y="2898775"/>
          <p14:tracePt t="40917" x="8070850" y="2886075"/>
          <p14:tracePt t="40936" x="8094663" y="2886075"/>
          <p14:tracePt t="40941" x="8107363" y="2886075"/>
          <p14:tracePt t="41495" x="8094663" y="2874963"/>
          <p14:tracePt t="41508" x="8083550" y="2874963"/>
          <p14:tracePt t="41518" x="8070850" y="2874963"/>
          <p14:tracePt t="41527" x="8059738" y="2862263"/>
          <p14:tracePt t="41529" x="8047038" y="2862263"/>
          <p14:tracePt t="41534" x="8035925" y="2862263"/>
          <p14:tracePt t="41565" x="8023225" y="2862263"/>
          <p14:tracePt t="41572" x="8012113" y="2862263"/>
          <p14:tracePt t="41587" x="7999413" y="2862263"/>
          <p14:tracePt t="41602" x="7988300" y="2862263"/>
          <p14:tracePt t="41615" x="7975600" y="2862263"/>
          <p14:tracePt t="41639" x="7964488" y="2862263"/>
          <p14:tracePt t="41651" x="7951788" y="2862263"/>
          <p14:tracePt t="41675" x="7940675" y="2862263"/>
          <p14:tracePt t="41687" x="7927975" y="2862263"/>
          <p14:tracePt t="41702" x="7915275" y="2862263"/>
          <p14:tracePt t="41714" x="7904163" y="2862263"/>
          <p14:tracePt t="41715" x="7891463" y="2862263"/>
          <p14:tracePt t="41715" x="7880350" y="2862263"/>
          <p14:tracePt t="41720" x="7880350" y="2851150"/>
          <p14:tracePt t="41732" x="7867650" y="2851150"/>
          <p14:tracePt t="41750" x="7856538" y="2851150"/>
          <p14:tracePt t="41779" x="7843838" y="2851150"/>
          <p14:tracePt t="41803" x="7832725" y="2851150"/>
          <p14:tracePt t="41812" x="7820025" y="2851150"/>
          <p14:tracePt t="41830" x="7808913" y="2851150"/>
          <p14:tracePt t="41835" x="7796213" y="2851150"/>
          <p14:tracePt t="41864" x="7785100" y="2851150"/>
          <p14:tracePt t="41864" x="7772400" y="2851150"/>
          <p14:tracePt t="41881" x="7761288" y="2851150"/>
          <p14:tracePt t="41885" x="7748588" y="2851150"/>
          <p14:tracePt t="41898" x="7713663" y="2851150"/>
          <p14:tracePt t="41899" x="7689850" y="2851150"/>
          <p14:tracePt t="41903" x="7642225" y="2851150"/>
          <p14:tracePt t="41914" x="7581900" y="2862263"/>
          <p14:tracePt t="41915" x="7558088" y="2862263"/>
          <p14:tracePt t="41915" x="7510463" y="2862263"/>
          <p14:tracePt t="41920" x="7486650" y="2862263"/>
          <p14:tracePt t="41931" x="7462838" y="2862263"/>
          <p14:tracePt t="41932" x="7451725" y="2862263"/>
          <p14:tracePt t="41937" x="7439025" y="2862263"/>
          <p14:tracePt t="41948" x="7427913" y="2862263"/>
          <p14:tracePt t="41948" x="7415213" y="2862263"/>
          <p14:tracePt t="41964" x="7404100" y="2862263"/>
          <p14:tracePt t="41965" x="7391400" y="2862263"/>
          <p14:tracePt t="41968" x="7380288" y="2862263"/>
          <p14:tracePt t="41981" x="7367588" y="2862263"/>
          <p14:tracePt t="41997" x="7356475" y="2862263"/>
          <p14:tracePt t="42006" x="7343775" y="2862263"/>
          <p14:tracePt t="42016" x="7332663" y="2862263"/>
          <p14:tracePt t="42031" x="7296150" y="2862263"/>
          <p14:tracePt t="42032" x="7283450" y="2862263"/>
          <p14:tracePt t="42035" x="7235825" y="2862263"/>
          <p14:tracePt t="42047" x="7212013" y="2862263"/>
          <p14:tracePt t="42048" x="7164388" y="2862263"/>
          <p14:tracePt t="42048" x="7116763" y="2862263"/>
          <p14:tracePt t="42053" x="7034213" y="2862263"/>
          <p14:tracePt t="42063" x="6891338" y="2862263"/>
          <p14:tracePt t="42065" x="6627813" y="2862263"/>
          <p14:tracePt t="42069" x="6556375" y="2874963"/>
          <p14:tracePt t="42080" x="6521450" y="2874963"/>
          <p14:tracePt t="42081" x="6378575" y="2886075"/>
          <p14:tracePt t="42085" x="6354763" y="2886075"/>
          <p14:tracePt t="42097" x="6330950" y="2886075"/>
          <p14:tracePt t="42098" x="6318250" y="2886075"/>
          <p14:tracePt t="42114" x="6307138" y="2886075"/>
          <p14:tracePt t="42171" x="6294438" y="2886075"/>
          <p14:tracePt t="42181" x="6283325" y="2886075"/>
          <p14:tracePt t="42186" x="6270625" y="2886075"/>
          <p14:tracePt t="42197" x="6259513" y="2886075"/>
          <p14:tracePt t="42198" x="6246813" y="2886075"/>
          <p14:tracePt t="42201" x="6235700" y="2886075"/>
          <p14:tracePt t="42214" x="6223000" y="2886075"/>
          <p14:tracePt t="42215" x="6199188" y="2886075"/>
          <p14:tracePt t="42215" x="6188075" y="2886075"/>
          <p14:tracePt t="42219" x="6164263" y="2886075"/>
          <p14:tracePt t="42232" x="6151563" y="2886075"/>
          <p14:tracePt t="42236" x="6140450" y="2886075"/>
          <p14:tracePt t="42248" x="6127750" y="2886075"/>
          <p14:tracePt t="42265" x="6116638" y="2886075"/>
          <p14:tracePt t="42270" x="6103938" y="2886075"/>
          <p14:tracePt t="42281" x="6091238" y="2886075"/>
          <p14:tracePt t="42283" x="6080125" y="2886075"/>
          <p14:tracePt t="42287" x="6067425" y="2886075"/>
          <p14:tracePt t="42298" x="6056313" y="2886075"/>
          <p14:tracePt t="42299" x="6043613" y="2886075"/>
          <p14:tracePt t="42300" x="6019800" y="2886075"/>
          <p14:tracePt t="42303" x="5972175" y="2886075"/>
          <p14:tracePt t="42315" x="5924550" y="2886075"/>
          <p14:tracePt t="42316" x="5913438" y="2886075"/>
          <p14:tracePt t="42316" x="5865813" y="2886075"/>
          <p14:tracePt t="42320" x="5842000" y="2886075"/>
          <p14:tracePt t="42332" x="5829300" y="2886075"/>
          <p14:tracePt t="42332" x="5818188" y="2886075"/>
          <p14:tracePt t="42375" x="5805488" y="2886075"/>
          <p14:tracePt t="42386" x="5794375" y="2886075"/>
          <p14:tracePt t="42399" x="5781675" y="2886075"/>
          <p14:tracePt t="42507" x="5770563" y="2886075"/>
          <p14:tracePt t="42595" x="5757863" y="2886075"/>
          <p14:tracePt t="42604" x="5746750" y="2886075"/>
          <p14:tracePt t="42614" x="5722938" y="2886075"/>
          <p14:tracePt t="42620" x="5699125" y="2886075"/>
          <p14:tracePt t="42626" x="5662613" y="2886075"/>
          <p14:tracePt t="42627" x="5638800" y="2886075"/>
          <p14:tracePt t="42627" x="5614988" y="2886075"/>
          <p14:tracePt t="42639" x="5591175" y="2886075"/>
          <p14:tracePt t="42640" x="5580063" y="2886075"/>
          <p14:tracePt t="42647" x="5567363" y="2886075"/>
          <p14:tracePt t="42657" x="5556250" y="2886075"/>
          <p14:tracePt t="42867" x="5543550" y="2886075"/>
          <p14:tracePt t="42935" x="5532438" y="2886075"/>
          <p14:tracePt t="42949" x="5532438" y="2874963"/>
          <p14:tracePt t="42955" x="5519738" y="2874963"/>
          <p14:tracePt t="42956" x="5519738" y="2862263"/>
          <p14:tracePt t="42962" x="5519738" y="2851150"/>
          <p14:tracePt t="42968" x="5508625" y="2851150"/>
          <p14:tracePt t="42968" x="5508625" y="2838450"/>
          <p14:tracePt t="42978" x="5508625" y="2827338"/>
          <p14:tracePt t="43039" x="5495925" y="2827338"/>
          <p14:tracePt t="43046" x="5495925" y="2814638"/>
          <p14:tracePt t="43195" x="5508625" y="2814638"/>
          <p14:tracePt t="43201" x="5519738" y="2803525"/>
          <p14:tracePt t="43214" x="5532438" y="2803525"/>
          <p14:tracePt t="43218" x="5543550" y="2803525"/>
          <p14:tracePt t="43228" x="5556250" y="2790825"/>
          <p14:tracePt t="43238" x="5567363" y="2779713"/>
          <p14:tracePt t="43246" x="5580063" y="2779713"/>
          <p14:tracePt t="43475" x="5591175" y="2767013"/>
          <p14:tracePt t="43495" x="5603875" y="2767013"/>
          <p14:tracePt t="43635" x="5614988" y="2767013"/>
          <p14:tracePt t="43642" x="5627688" y="2767013"/>
          <p14:tracePt t="43647" x="5638800" y="2767013"/>
          <p14:tracePt t="43648" x="5686425" y="2767013"/>
          <p14:tracePt t="43654" x="5734050" y="2767013"/>
          <p14:tracePt t="43659" x="5757863" y="2767013"/>
          <p14:tracePt t="43660" x="5805488" y="2767013"/>
          <p14:tracePt t="43670" x="5818188" y="2779713"/>
          <p14:tracePt t="43671" x="5865813" y="2779713"/>
          <p14:tracePt t="43672" x="5889625" y="2779713"/>
          <p14:tracePt t="43677" x="5937250" y="2790825"/>
          <p14:tracePt t="43691" x="5961063" y="2790825"/>
          <p14:tracePt t="43692" x="6019800" y="2803525"/>
          <p14:tracePt t="43693" x="6043613" y="2814638"/>
          <p14:tracePt t="43698" x="6067425" y="2814638"/>
          <p14:tracePt t="43707" x="6091238" y="2814638"/>
          <p14:tracePt t="43709" x="6103938" y="2814638"/>
          <p14:tracePt t="43709" x="6116638" y="2814638"/>
          <p14:tracePt t="43714" x="6127750" y="2827338"/>
          <p14:tracePt t="43725" x="6140450" y="2827338"/>
          <p14:tracePt t="43738" x="6151563" y="2827338"/>
          <p14:tracePt t="43744" x="6164263" y="2827338"/>
          <p14:tracePt t="43759" x="6175375" y="2827338"/>
          <p14:tracePt t="43803" x="6188075" y="2827338"/>
          <p14:tracePt t="43810" x="6211888" y="2827338"/>
          <p14:tracePt t="43815" x="6223000" y="2827338"/>
          <p14:tracePt t="43816" x="6246813" y="2827338"/>
          <p14:tracePt t="43825" x="6294438" y="2838450"/>
          <p14:tracePt t="43825" x="6342063" y="2851150"/>
          <p14:tracePt t="43832" x="6413500" y="2862263"/>
          <p14:tracePt t="43834" x="6450013" y="2862263"/>
          <p14:tracePt t="43842" x="6521450" y="2874963"/>
          <p14:tracePt t="43843" x="6569075" y="2874963"/>
          <p14:tracePt t="43843" x="6640513" y="2886075"/>
          <p14:tracePt t="43849" x="6688138" y="2898775"/>
          <p14:tracePt t="43857" x="6748463" y="2898775"/>
          <p14:tracePt t="43859" x="6843713" y="2909888"/>
          <p14:tracePt t="43865" x="6867525" y="2909888"/>
          <p14:tracePt t="43876" x="6891338" y="2909888"/>
          <p14:tracePt t="43877" x="6902450" y="2909888"/>
          <p14:tracePt t="43886" x="6915150" y="2909888"/>
          <p14:tracePt t="44123" x="6926263" y="2909888"/>
          <p14:tracePt t="44239" x="6938963" y="2909888"/>
          <p14:tracePt t="44255" x="6950075" y="2909888"/>
          <p14:tracePt t="44260" x="6962775" y="2909888"/>
          <p14:tracePt t="44264" x="6973888" y="2909888"/>
          <p14:tracePt t="44279" x="6997700" y="2898775"/>
          <p14:tracePt t="44280" x="7010400" y="2898775"/>
          <p14:tracePt t="44287" x="7021513" y="2886075"/>
          <p14:tracePt t="44288" x="7034213" y="2886075"/>
          <p14:tracePt t="44300" x="7045325" y="2886075"/>
          <p14:tracePt t="44301" x="7058025" y="2886075"/>
          <p14:tracePt t="44306" x="7058025" y="2874963"/>
          <p14:tracePt t="44317" x="7069138" y="2874963"/>
          <p14:tracePt t="44555" x="7069138" y="2862263"/>
          <p14:tracePt t="44567" x="7081838" y="2862263"/>
          <p14:tracePt t="44573" x="7081838" y="2851150"/>
          <p14:tracePt t="44581" x="7092950" y="2851150"/>
          <p14:tracePt t="44592" x="7105650" y="2851150"/>
          <p14:tracePt t="44593" x="7105650" y="2838450"/>
          <p14:tracePt t="44603" x="7116763" y="2838450"/>
          <p14:tracePt t="44604" x="7140575" y="2827338"/>
          <p14:tracePt t="44605" x="7153275" y="2814638"/>
          <p14:tracePt t="44610" x="7177088" y="2814638"/>
          <p14:tracePt t="44621" x="7188200" y="2814638"/>
          <p14:tracePt t="44913" x="7200900" y="2814638"/>
          <p14:tracePt t="45005" x="7212013" y="2814638"/>
          <p14:tracePt t="45016" x="7224713" y="2803525"/>
          <p14:tracePt t="45027" x="7235825" y="2803525"/>
          <p14:tracePt t="45037" x="7248525" y="2803525"/>
          <p14:tracePt t="45049" x="7259638" y="2803525"/>
          <p14:tracePt t="45068" x="7272338" y="2803525"/>
          <p14:tracePt t="45081" x="7283450" y="2803525"/>
          <p14:tracePt t="45181" x="7296150" y="2803525"/>
          <p14:tracePt t="45205" x="7307263" y="2803525"/>
          <p14:tracePt t="45217" x="7319963" y="2803525"/>
          <p14:tracePt t="45234" x="7332663" y="2803525"/>
          <p14:tracePt t="45243" x="7343775" y="2803525"/>
          <p14:tracePt t="45256" x="7356475" y="2803525"/>
          <p14:tracePt t="45266" x="7367588" y="2803525"/>
          <p14:tracePt t="45267" x="7380288" y="2803525"/>
          <p14:tracePt t="45272" x="7404100" y="2790825"/>
          <p14:tracePt t="45274" x="7451725" y="2779713"/>
          <p14:tracePt t="45283" x="7475538" y="2779713"/>
          <p14:tracePt t="45284" x="7486650" y="2779713"/>
          <p14:tracePt t="45285" x="7499350" y="2779713"/>
          <p14:tracePt t="45290" x="7510463" y="2779713"/>
          <p14:tracePt t="45300" x="7523163" y="2779713"/>
          <p14:tracePt t="45301" x="7534275" y="2767013"/>
          <p14:tracePt t="45317" x="7546975" y="2767013"/>
          <p14:tracePt t="45323" x="7558088" y="2767013"/>
          <p14:tracePt t="45585" x="7570788" y="2767013"/>
          <p14:tracePt t="45602" x="7581900" y="2767013"/>
          <p14:tracePt t="45613" x="7594600" y="2767013"/>
          <p14:tracePt t="45649" x="7605713" y="2767013"/>
          <p14:tracePt t="48489" x="7605713" y="2755900"/>
          <p14:tracePt t="48507" x="7594600" y="2755900"/>
          <p14:tracePt t="48514" x="7594600" y="2743200"/>
          <p14:tracePt t="48525" x="7581900" y="2743200"/>
          <p14:tracePt t="48625" x="7570788" y="2743200"/>
          <p14:tracePt t="48638" x="7558088" y="2743200"/>
          <p14:tracePt t="48709" x="7546975" y="2743200"/>
          <p14:tracePt t="48725" x="7546975" y="2730500"/>
          <p14:tracePt t="48733" x="7534275" y="2730500"/>
          <p14:tracePt t="48789" x="7523163" y="2730500"/>
          <p14:tracePt t="50281" x="7510463" y="2730500"/>
          <p14:tracePt t="50294" x="7499350" y="2730500"/>
          <p14:tracePt t="50306" x="7486650" y="2730500"/>
          <p14:tracePt t="50312" x="7486650" y="2743200"/>
          <p14:tracePt t="50322" x="7475538" y="2743200"/>
          <p14:tracePt t="50327" x="7462838" y="2755900"/>
          <p14:tracePt t="50342" x="7451725" y="2755900"/>
          <p14:tracePt t="50343" x="7439025" y="2767013"/>
          <p14:tracePt t="50348" x="7439025" y="2779713"/>
          <p14:tracePt t="50358" x="7427913" y="2779713"/>
          <p14:tracePt t="50359" x="7427913" y="2790825"/>
          <p14:tracePt t="50365" x="7427913" y="2803525"/>
          <p14:tracePt t="50376" x="7415213" y="2803525"/>
          <p14:tracePt t="50382" x="7415213" y="2814638"/>
          <p14:tracePt t="50397" x="7415213" y="2827338"/>
          <p14:tracePt t="50409" x="7404100" y="2827338"/>
          <p14:tracePt t="50415" x="7404100" y="2838450"/>
          <p14:tracePt t="50426" x="7391400" y="2851150"/>
          <p14:tracePt t="50427" x="7380288" y="2851150"/>
          <p14:tracePt t="50436" x="7367588" y="2862263"/>
          <p14:tracePt t="50437" x="7343775" y="2874963"/>
          <p14:tracePt t="50437" x="7319963" y="2898775"/>
          <p14:tracePt t="50444" x="7296150" y="2909888"/>
          <p14:tracePt t="50452" x="7248525" y="2946400"/>
          <p14:tracePt t="50453" x="7224713" y="2957513"/>
          <p14:tracePt t="50453" x="7177088" y="2981325"/>
          <p14:tracePt t="50460" x="7153275" y="3005138"/>
          <p14:tracePt t="50461" x="7034213" y="3017838"/>
          <p14:tracePt t="50467" x="6926263" y="3028950"/>
          <p14:tracePt t="50476" x="6831013" y="3052763"/>
          <p14:tracePt t="50477" x="6735763" y="3076575"/>
          <p14:tracePt t="50477" x="6711950" y="3089275"/>
          <p14:tracePt t="50483" x="6688138" y="3089275"/>
          <p14:tracePt t="50493" x="6675438" y="3100388"/>
          <p14:tracePt t="50494" x="6664325" y="3100388"/>
          <p14:tracePt t="50509" x="6651625" y="3100388"/>
          <p14:tracePt t="50526" x="6640513" y="3100388"/>
          <p14:tracePt t="50569" x="6627813" y="3100388"/>
          <p14:tracePt t="50585" x="6616700" y="3100388"/>
          <p14:tracePt t="50608" x="6604000" y="3100388"/>
          <p14:tracePt t="50613" x="6592888" y="3100388"/>
          <p14:tracePt t="50761" x="6580188" y="3100388"/>
          <p14:tracePt t="51073" x="6569075" y="3113088"/>
          <p14:tracePt t="51086" x="6556375" y="3113088"/>
          <p14:tracePt t="51091" x="6556375" y="3124200"/>
          <p14:tracePt t="51096" x="6545263" y="3124200"/>
          <p14:tracePt t="51107" x="6532563" y="3124200"/>
          <p14:tracePt t="51108" x="6532563" y="3136900"/>
          <p14:tracePt t="51122" x="6521450" y="3136900"/>
          <p14:tracePt t="51122" x="6508750" y="3148013"/>
          <p14:tracePt t="51123" x="6497638" y="3160713"/>
          <p14:tracePt t="51132" x="6484938" y="3160713"/>
          <p14:tracePt t="51134" x="6484938" y="3171825"/>
          <p14:tracePt t="51134" x="6473825" y="3184525"/>
          <p14:tracePt t="51139" x="6450013" y="3195638"/>
          <p14:tracePt t="51147" x="6402388" y="3221038"/>
          <p14:tracePt t="51148" x="6378575" y="3232150"/>
          <p14:tracePt t="51156" x="6365875" y="3232150"/>
          <p14:tracePt t="51157" x="6342063" y="3255963"/>
          <p14:tracePt t="51157" x="6330950" y="3255963"/>
          <p14:tracePt t="51161" x="6318250" y="3268663"/>
          <p14:tracePt t="51172" x="6294438" y="3268663"/>
          <p14:tracePt t="51173" x="6294438" y="3279775"/>
          <p14:tracePt t="51174" x="6283325" y="3279775"/>
          <p14:tracePt t="51178" x="6270625" y="3279775"/>
          <p14:tracePt t="51189" x="6259513" y="3292475"/>
          <p14:tracePt t="51190" x="6246813" y="3292475"/>
          <p14:tracePt t="51205" x="6246813" y="3303588"/>
          <p14:tracePt t="51205" x="6235700" y="3303588"/>
          <p14:tracePt t="51222" x="6223000" y="3303588"/>
          <p14:tracePt t="51228" x="6223000" y="3316288"/>
          <p14:tracePt t="51238" x="6211888" y="3316288"/>
          <p14:tracePt t="51239" x="6199188" y="3327400"/>
          <p14:tracePt t="51243" x="6188075" y="3327400"/>
          <p14:tracePt t="51256" x="6164263" y="3340100"/>
          <p14:tracePt t="51261" x="6164263" y="3351213"/>
          <p14:tracePt t="51263" x="6140450" y="3351213"/>
          <p14:tracePt t="51272" x="6116638" y="3363913"/>
          <p14:tracePt t="51273" x="6091238" y="3375025"/>
          <p14:tracePt t="51273" x="6043613" y="3387725"/>
          <p14:tracePt t="51283" x="5961063" y="3422650"/>
          <p14:tracePt t="51284" x="5865813" y="3435350"/>
          <p14:tracePt t="51290" x="5746750" y="3470275"/>
          <p14:tracePt t="51291" x="5603875" y="3506788"/>
          <p14:tracePt t="51298" x="5532438" y="3530600"/>
          <p14:tracePt t="51299" x="5472113" y="3554413"/>
          <p14:tracePt t="51307" x="5424488" y="3565525"/>
          <p14:tracePt t="51307" x="5376863" y="3589338"/>
          <p14:tracePt t="51313" x="5305425" y="3589338"/>
          <p14:tracePt t="51314" x="5233988" y="3602038"/>
          <p14:tracePt t="51322" x="5197475" y="3613150"/>
          <p14:tracePt t="51330" x="5102225" y="3649663"/>
          <p14:tracePt t="51331" x="5078413" y="3662363"/>
          <p14:tracePt t="51343" x="5043488" y="3673475"/>
          <p14:tracePt t="51345" x="5030788" y="3686175"/>
          <p14:tracePt t="51345" x="5019675" y="3697288"/>
          <p14:tracePt t="51357" x="5006975" y="3709988"/>
          <p14:tracePt t="51363" x="5006975" y="3721100"/>
          <p14:tracePt t="51372" x="4995863" y="3721100"/>
          <p14:tracePt t="51382" x="4983163" y="3733800"/>
          <p14:tracePt t="51409" x="4983163" y="3744913"/>
          <p14:tracePt t="51422" x="4983163" y="3757613"/>
          <p14:tracePt t="51430" x="4972050" y="3757613"/>
          <p14:tracePt t="51435" x="4972050" y="3768725"/>
          <p14:tracePt t="51441" x="4972050" y="3781425"/>
          <p14:tracePt t="51446" x="4959350" y="3781425"/>
          <p14:tracePt t="51455" x="4959350" y="3792538"/>
          <p14:tracePt t="51459" x="4959350" y="3805238"/>
          <p14:tracePt t="51471" x="4948238" y="3805238"/>
          <p14:tracePt t="51472" x="4948238" y="3829050"/>
          <p14:tracePt t="51476" x="4935538" y="3829050"/>
          <p14:tracePt t="51488" x="4935538" y="3840163"/>
          <p14:tracePt t="51489" x="4935538" y="3852863"/>
          <p14:tracePt t="51490" x="4935538" y="3863975"/>
          <p14:tracePt t="51494" x="4935538" y="3876675"/>
          <p14:tracePt t="51505" x="4924425" y="3876675"/>
          <p14:tracePt t="51509" x="4924425" y="3887788"/>
          <p14:tracePt t="51521" x="4924425" y="3900488"/>
          <p14:tracePt t="51522" x="4911725" y="3900488"/>
          <p14:tracePt t="51522" x="4911725" y="3911600"/>
          <p14:tracePt t="51539" x="4911725" y="3924300"/>
          <p14:tracePt t="51543" x="4911725" y="3935413"/>
          <p14:tracePt t="51555" x="4900613" y="3948113"/>
          <p14:tracePt t="51559" x="4887913" y="3959225"/>
          <p14:tracePt t="51571" x="4875213" y="3983038"/>
          <p14:tracePt t="51573" x="4827588" y="4030663"/>
          <p14:tracePt t="51573" x="4792663" y="4090988"/>
          <p14:tracePt t="51579" x="4732338" y="4138613"/>
          <p14:tracePt t="51590" x="4697413" y="4186238"/>
          <p14:tracePt t="51590" x="4637088" y="4270375"/>
          <p14:tracePt t="51595" x="4613275" y="4318000"/>
          <p14:tracePt t="51605" x="4602163" y="4329113"/>
          <p14:tracePt t="51606" x="4589463" y="4352925"/>
          <p14:tracePt t="51606" x="4578350" y="4365625"/>
          <p14:tracePt t="51612" x="4578350" y="4389438"/>
          <p14:tracePt t="51621" x="4565650" y="4400550"/>
          <p14:tracePt t="51622" x="4554538" y="4400550"/>
          <p14:tracePt t="51622" x="4554538" y="4413250"/>
          <p14:tracePt t="51628" x="4541838" y="4424363"/>
          <p14:tracePt t="51638" x="4541838" y="4437063"/>
          <p14:tracePt t="51639" x="4541838" y="4448175"/>
          <p14:tracePt t="51645" x="4541838" y="4460875"/>
          <p14:tracePt t="51654" x="4530725" y="4460875"/>
          <p14:tracePt t="51659" x="4530725" y="4471988"/>
          <p14:tracePt t="51677" x="4530725" y="4484688"/>
          <p14:tracePt t="51701" x="4518025" y="4484688"/>
          <p14:tracePt t="51706" x="4518025" y="4495800"/>
          <p14:tracePt t="51711" x="4506913" y="4495800"/>
          <p14:tracePt t="51721" x="4506913" y="4508500"/>
          <p14:tracePt t="51722" x="4494213" y="4508500"/>
          <p14:tracePt t="51723" x="4483100" y="4519613"/>
          <p14:tracePt t="51730" x="4470400" y="4532313"/>
          <p14:tracePt t="51730" x="4422775" y="4556125"/>
          <p14:tracePt t="51738" x="4398963" y="4567238"/>
          <p14:tracePt t="51739" x="4340225" y="4603750"/>
          <p14:tracePt t="51743" x="4327525" y="4616450"/>
          <p14:tracePt t="51755" x="4279900" y="4640263"/>
          <p14:tracePt t="51755" x="4208463" y="4664075"/>
          <p14:tracePt t="51760" x="4113213" y="4699000"/>
          <p14:tracePt t="51761" x="4029075" y="4735513"/>
          <p14:tracePt t="51771" x="3957638" y="4746625"/>
          <p14:tracePt t="51772" x="3862388" y="4759325"/>
          <p14:tracePt t="51773" x="3814763" y="4770438"/>
          <p14:tracePt t="51779" x="3790950" y="4783138"/>
          <p14:tracePt t="51788" x="3756025" y="4794250"/>
          <p14:tracePt t="51789" x="3743325" y="4794250"/>
          <p14:tracePt t="51789" x="3719513" y="4806950"/>
          <p14:tracePt t="51805" x="3708400" y="4806950"/>
          <p14:tracePt t="51806" x="3695700" y="4818063"/>
          <p14:tracePt t="51810" x="3684588" y="4818063"/>
          <p14:tracePt t="51822" x="3671888" y="4818063"/>
          <p14:tracePt t="51822" x="3671888" y="4830763"/>
          <p14:tracePt t="51826" x="3660775" y="4830763"/>
          <p14:tracePt t="51839" x="3624263" y="4841875"/>
          <p14:tracePt t="51843" x="3611563" y="4841875"/>
          <p14:tracePt t="51854" x="3611563" y="4854575"/>
          <p14:tracePt t="51855" x="3587750" y="4854575"/>
          <p14:tracePt t="51871" x="3576638" y="4854575"/>
          <p14:tracePt t="51872" x="3552825" y="4854575"/>
          <p14:tracePt t="51888" x="3540125" y="4854575"/>
          <p14:tracePt t="51889" x="3516313" y="4854575"/>
          <p14:tracePt t="51890" x="3505200" y="4854575"/>
          <p14:tracePt t="51894" x="3492500" y="4854575"/>
          <p14:tracePt t="51906" x="3481388" y="4854575"/>
          <p14:tracePt t="52077" x="3468688" y="4854575"/>
          <p14:tracePt t="52092" x="3468688" y="4865688"/>
          <p14:tracePt t="52153" x="3468688" y="4878388"/>
          <p14:tracePt t="52233" x="3457575" y="4878388"/>
          <p14:tracePt t="52241" x="3457575" y="4889500"/>
          <p14:tracePt t="52377" x="3444875" y="4889500"/>
          <p14:tracePt t="52384" x="3444875" y="4878388"/>
          <p14:tracePt t="52391" x="3433763" y="4878388"/>
          <p14:tracePt t="52393" x="3421063" y="4865688"/>
          <p14:tracePt t="52399" x="3409950" y="4854575"/>
          <p14:tracePt t="52407" x="3397250" y="4841875"/>
          <p14:tracePt t="52435" x="3386138" y="4841875"/>
          <p14:tracePt t="52457" x="3373438" y="4841875"/>
          <p14:tracePt t="52470" x="3362325" y="4841875"/>
          <p14:tracePt t="52549" x="3349625" y="4841875"/>
          <p14:tracePt t="52577" x="3349625" y="4854575"/>
          <p14:tracePt t="52613" x="3349625" y="4865688"/>
          <p14:tracePt t="52624" x="3349625" y="4878388"/>
          <p14:tracePt t="52625" x="3362325" y="4878388"/>
          <p14:tracePt t="52647" x="3362325" y="4889500"/>
          <p14:tracePt t="52659" x="3362325" y="4902200"/>
          <p14:tracePt t="52667" x="3373438" y="4902200"/>
          <p14:tracePt t="52783" x="3362325" y="4902200"/>
          <p14:tracePt t="52791" x="3362325" y="4889500"/>
          <p14:tracePt t="52791" x="3362325" y="4878388"/>
          <p14:tracePt t="52798" x="3349625" y="4854575"/>
          <p14:tracePt t="52799" x="3338513" y="4841875"/>
          <p14:tracePt t="52805" x="3338513" y="4830763"/>
          <p14:tracePt t="52811" x="3325813" y="4818063"/>
          <p14:tracePt t="52821" x="3325813" y="4806950"/>
          <p14:tracePt t="52822" x="3314700" y="4794250"/>
          <p14:tracePt t="52840" x="3314700" y="4783138"/>
          <p14:tracePt t="52847" x="3302000" y="4783138"/>
          <p14:tracePt t="52859" x="3302000" y="4770438"/>
          <p14:tracePt t="52876" x="3302000" y="4759325"/>
          <p14:tracePt t="52895" x="3290888" y="4759325"/>
          <p14:tracePt t="52911" x="3290888" y="4746625"/>
          <p14:tracePt t="52931" x="3290888" y="4735513"/>
          <p14:tracePt t="52955" x="3290888" y="4722813"/>
          <p14:tracePt t="52979" x="3290888" y="4711700"/>
          <p14:tracePt t="52995" x="3290888" y="4699000"/>
          <p14:tracePt t="53003" x="3278188" y="4699000"/>
          <p14:tracePt t="53011" x="3278188" y="4687888"/>
          <p14:tracePt t="53016" x="3267075" y="4687888"/>
          <p14:tracePt t="53021" x="3254375" y="4675188"/>
          <p14:tracePt t="53029" x="3243263" y="4664075"/>
          <p14:tracePt t="53037" x="3230563" y="4651375"/>
          <p14:tracePt t="53043" x="3219450" y="4651375"/>
          <p14:tracePt t="53051" x="3206750" y="4640263"/>
          <p14:tracePt t="53052" x="3195638" y="4627563"/>
          <p14:tracePt t="53091" x="3182938" y="4627563"/>
          <p14:tracePt t="53102" x="3171825" y="4627563"/>
          <p14:tracePt t="53110" x="3159125" y="4627563"/>
          <p14:tracePt t="53111" x="3159125" y="4616450"/>
          <p14:tracePt t="53116" x="3148013" y="4616450"/>
          <p14:tracePt t="53127" x="3148013" y="4603750"/>
          <p14:tracePt t="53299" x="3135313" y="4603750"/>
          <p14:tracePt t="53306" x="3135313" y="4616450"/>
          <p14:tracePt t="53313" x="3135313" y="4627563"/>
          <p14:tracePt t="53319" x="3124200" y="4627563"/>
          <p14:tracePt t="53328" x="3124200" y="4640263"/>
          <p14:tracePt t="53333" x="3124200" y="4651375"/>
          <p14:tracePt t="53346" x="3111500" y="4651375"/>
          <p14:tracePt t="53347" x="3111500" y="4664075"/>
          <p14:tracePt t="53347" x="3111500" y="4675188"/>
          <p14:tracePt t="53353" x="3100388" y="4699000"/>
          <p14:tracePt t="53362" x="3087688" y="4711700"/>
          <p14:tracePt t="53364" x="3076575" y="4722813"/>
          <p14:tracePt t="53364" x="3076575" y="4735513"/>
          <p14:tracePt t="53369" x="3063875" y="4746625"/>
          <p14:tracePt t="53379" x="3063875" y="4770438"/>
          <p14:tracePt t="53381" x="3063875" y="4783138"/>
          <p14:tracePt t="53386" x="3052763" y="4794250"/>
          <p14:tracePt t="53396" x="3052763" y="4806950"/>
          <p14:tracePt t="53397" x="3052763" y="4818063"/>
          <p14:tracePt t="53402" x="3052763" y="4830763"/>
          <p14:tracePt t="53412" x="3052763" y="4854575"/>
          <p14:tracePt t="53413" x="3052763" y="4865688"/>
          <p14:tracePt t="53421" x="3052763" y="4878388"/>
          <p14:tracePt t="53430" x="3052763" y="4889500"/>
          <p14:tracePt t="53431" x="3040063" y="4889500"/>
          <p14:tracePt t="53435" x="3040063" y="4902200"/>
          <p14:tracePt t="53533" x="3040063" y="4889500"/>
          <p14:tracePt t="53541" x="3027363" y="4889500"/>
          <p14:tracePt t="53542" x="3016250" y="4865688"/>
          <p14:tracePt t="53549" x="3003550" y="4854575"/>
          <p14:tracePt t="53556" x="3003550" y="4841875"/>
          <p14:tracePt t="53557" x="2992438" y="4841875"/>
          <p14:tracePt t="53563" x="2992438" y="4830763"/>
          <p14:tracePt t="53570" x="2992438" y="4818063"/>
          <p14:tracePt t="53571" x="2992438" y="4806950"/>
          <p14:tracePt t="53583" x="2979738" y="4806950"/>
          <p14:tracePt t="53589" x="2979738" y="4794250"/>
          <p14:tracePt t="53601" x="2979738" y="4783138"/>
          <p14:tracePt t="53606" x="2968625" y="4770438"/>
          <p14:tracePt t="53617" x="2968625" y="4759325"/>
          <p14:tracePt t="53622" x="2955925" y="4759325"/>
          <p14:tracePt t="53634" x="2955925" y="4746625"/>
          <p14:tracePt t="53640" x="2955925" y="4735513"/>
          <p14:tracePt t="53651" x="2955925" y="4722813"/>
          <p14:tracePt t="53659" x="2944813" y="4722813"/>
          <p14:tracePt t="53666" x="2944813" y="4711700"/>
          <p14:tracePt t="53775" x="2944813" y="4722813"/>
          <p14:tracePt t="53787" x="2944813" y="4735513"/>
          <p14:tracePt t="53795" x="2944813" y="4746625"/>
          <p14:tracePt t="53803" x="2932113" y="4770438"/>
          <p14:tracePt t="53807" x="2932113" y="4783138"/>
          <p14:tracePt t="53821" x="2932113" y="4806950"/>
          <p14:tracePt t="53821" x="2921000" y="4818063"/>
          <p14:tracePt t="53827" x="2921000" y="4830763"/>
          <p14:tracePt t="53828" x="2921000" y="4841875"/>
          <p14:tracePt t="53838" x="2921000" y="4854575"/>
          <p14:tracePt t="53839" x="2921000" y="4865688"/>
          <p14:tracePt t="53851" x="2921000" y="4878388"/>
          <p14:tracePt t="53895" x="2908300" y="4878388"/>
          <p14:tracePt t="53904" x="2908300" y="4889500"/>
          <p14:tracePt t="53923" x="2908300" y="4878388"/>
          <p14:tracePt t="53931" x="2897188" y="4865688"/>
          <p14:tracePt t="53936" x="2897188" y="4841875"/>
          <p14:tracePt t="53942" x="2873375" y="4794250"/>
          <p14:tracePt t="53948" x="2849563" y="4783138"/>
          <p14:tracePt t="53949" x="2825750" y="4711700"/>
          <p14:tracePt t="53956" x="2801938" y="4640263"/>
          <p14:tracePt t="53957" x="2754313" y="4567238"/>
          <p14:tracePt t="53964" x="2730500" y="4519613"/>
          <p14:tracePt t="53965" x="2706688" y="4495800"/>
          <p14:tracePt t="53971" x="2682875" y="4471988"/>
          <p14:tracePt t="53972" x="2682875" y="4460875"/>
          <p14:tracePt t="53978" x="2670175" y="4448175"/>
          <p14:tracePt t="53987" x="2670175" y="4437063"/>
          <p14:tracePt t="53988" x="2670175" y="4424363"/>
          <p14:tracePt t="54003" x="2659063" y="4424363"/>
          <p14:tracePt t="54009" x="2659063" y="4413250"/>
          <p14:tracePt t="54021" x="2646363" y="4413250"/>
          <p14:tracePt t="54029" x="2646363" y="4400550"/>
          <p14:tracePt t="54127" x="2635250" y="4400550"/>
          <p14:tracePt t="54135" x="2635250" y="4413250"/>
          <p14:tracePt t="54146" x="2635250" y="4424363"/>
          <p14:tracePt t="54158" x="2635250" y="4437063"/>
          <p14:tracePt t="54163" x="2635250" y="4448175"/>
          <p14:tracePt t="54171" x="2635250" y="4460875"/>
          <p14:tracePt t="54175" x="2635250" y="4471988"/>
          <p14:tracePt t="54191" x="2635250" y="4495800"/>
          <p14:tracePt t="54195" x="2635250" y="4508500"/>
          <p14:tracePt t="54207" x="2646363" y="4508500"/>
          <p14:tracePt t="54211" x="2646363" y="4519613"/>
          <p14:tracePt t="54267" x="2635250" y="4519613"/>
          <p14:tracePt t="54331" x="2635250" y="4508500"/>
          <p14:tracePt t="54495" x="2635250" y="4495800"/>
          <p14:tracePt t="54551" x="2635250" y="4484688"/>
          <p14:tracePt t="54587" x="2635250" y="4471988"/>
          <p14:tracePt t="54655" x="2635250" y="4460875"/>
          <p14:tracePt t="55015" x="2635250" y="4471988"/>
          <p14:tracePt t="55022" x="2635250" y="4484688"/>
          <p14:tracePt t="55029" x="2635250" y="4495800"/>
          <p14:tracePt t="55031" x="2635250" y="4519613"/>
          <p14:tracePt t="55031" x="2635250" y="4543425"/>
          <p14:tracePt t="55037" x="2646363" y="4567238"/>
          <p14:tracePt t="55044" x="2646363" y="4592638"/>
          <p14:tracePt t="55050" x="2659063" y="4616450"/>
          <p14:tracePt t="55064" x="2659063" y="4627563"/>
          <p14:tracePt t="55064" x="2670175" y="4651375"/>
          <p14:tracePt t="55080" x="2670175" y="4664075"/>
          <p14:tracePt t="55081" x="2682875" y="4675188"/>
          <p14:tracePt t="55097" x="2682875" y="4687888"/>
          <p14:tracePt t="55098" x="2682875" y="4699000"/>
          <p14:tracePt t="55114" x="2682875" y="4711700"/>
          <p14:tracePt t="55123" x="2682875" y="4722813"/>
          <p14:tracePt t="55151" x="2682875" y="4735513"/>
          <p14:tracePt t="55187" x="2670175" y="4735513"/>
          <p14:tracePt t="55219" x="2670175" y="4746625"/>
          <p14:tracePt t="55227" x="2659063" y="4746625"/>
          <p14:tracePt t="55283" x="2659063" y="4759325"/>
          <p14:tracePt t="55368" x="2646363" y="4759325"/>
          <p14:tracePt t="55375" x="2646363" y="4746625"/>
          <p14:tracePt t="55395" x="2646363" y="4735513"/>
          <p14:tracePt t="55402" x="2646363" y="4722813"/>
          <p14:tracePt t="55409" x="2646363" y="4711700"/>
          <p14:tracePt t="55419" x="2646363" y="4699000"/>
          <p14:tracePt t="55435" x="2646363" y="4687888"/>
          <p14:tracePt t="55436" x="2635250" y="4687888"/>
          <p14:tracePt t="55475" x="2635250" y="4675188"/>
          <p14:tracePt t="55579" x="2635250" y="4664075"/>
          <p14:tracePt t="55623" x="2622550" y="4664075"/>
          <p14:tracePt t="55827" x="2635250" y="4664075"/>
          <p14:tracePt t="55855" x="2635250" y="4675188"/>
          <p14:tracePt t="56275" x="2635250" y="4687888"/>
          <p14:tracePt t="60439" x="2646363" y="4687888"/>
          <p14:tracePt t="61065" x="2659063" y="4699000"/>
          <p14:tracePt t="61079" x="2670175" y="4699000"/>
          <p14:tracePt t="61091" x="2682875" y="4699000"/>
          <p14:tracePt t="61100" x="2693988" y="4699000"/>
          <p14:tracePt t="61106" x="2706688" y="4699000"/>
          <p14:tracePt t="61119" x="2717800" y="4699000"/>
          <p14:tracePt t="61120" x="2730500" y="4699000"/>
          <p14:tracePt t="61121" x="2741613" y="4699000"/>
          <p14:tracePt t="61141" x="2754313" y="4699000"/>
          <p14:tracePt t="61281" x="2765425" y="4699000"/>
          <p14:tracePt t="61293" x="2765425" y="4687888"/>
          <p14:tracePt t="61298" x="2778125" y="4687888"/>
          <p14:tracePt t="61309" x="2789238" y="4687888"/>
          <p14:tracePt t="61319" x="2801938" y="4687888"/>
          <p14:tracePt t="61326" x="2813050" y="4687888"/>
          <p14:tracePt t="61336" x="2825750" y="4687888"/>
          <p14:tracePt t="61338" x="2836863" y="4687888"/>
          <p14:tracePt t="61343" x="2849563" y="4687888"/>
          <p14:tracePt t="61350" x="2860675" y="4687888"/>
          <p14:tracePt t="61358" x="2873375" y="4687888"/>
          <p14:tracePt t="61363" x="2897188" y="4687888"/>
          <p14:tracePt t="61375" x="2908300" y="4687888"/>
          <p14:tracePt t="61376" x="2955925" y="4687888"/>
          <p14:tracePt t="61384" x="2979738" y="4687888"/>
          <p14:tracePt t="61385" x="2992438" y="4687888"/>
          <p14:tracePt t="61392" x="3003550" y="4687888"/>
          <p14:tracePt t="61397" x="3027363" y="4687888"/>
          <p14:tracePt t="61408" x="3040063" y="4687888"/>
          <p14:tracePt t="61409" x="3063875" y="4687888"/>
          <p14:tracePt t="61409" x="3076575" y="4687888"/>
          <p14:tracePt t="61413" x="3124200" y="4687888"/>
          <p14:tracePt t="61424" x="3135313" y="4687888"/>
          <p14:tracePt t="61425" x="3159125" y="4687888"/>
          <p14:tracePt t="61426" x="3182938" y="4687888"/>
          <p14:tracePt t="61432" x="3195638" y="4699000"/>
          <p14:tracePt t="61433" x="3219450" y="4699000"/>
          <p14:tracePt t="61446" x="3230563" y="4699000"/>
          <p14:tracePt t="61447" x="3254375" y="4699000"/>
          <p14:tracePt t="61457" x="3302000" y="4699000"/>
          <p14:tracePt t="61459" x="3325813" y="4699000"/>
          <p14:tracePt t="61459" x="3362325" y="4699000"/>
          <p14:tracePt t="61465" x="3409950" y="4699000"/>
          <p14:tracePt t="61474" x="3433763" y="4699000"/>
          <p14:tracePt t="61475" x="3529013" y="4699000"/>
          <p14:tracePt t="61481" x="3540125" y="4699000"/>
          <p14:tracePt t="61482" x="3563938" y="4699000"/>
          <p14:tracePt t="61491" x="3587750" y="4699000"/>
          <p14:tracePt t="61492" x="3600450" y="4699000"/>
          <p14:tracePt t="61497" x="3611563" y="4699000"/>
          <p14:tracePt t="61508" x="3624263" y="4699000"/>
          <p14:tracePt t="61533" x="3635375" y="4699000"/>
          <p14:tracePt t="61546" x="3648075" y="4699000"/>
          <p14:tracePt t="61555" x="3671888" y="4699000"/>
          <p14:tracePt t="61558" x="3719513" y="4699000"/>
          <p14:tracePt t="61558" x="3743325" y="4699000"/>
          <p14:tracePt t="61566" x="3790950" y="4699000"/>
          <p14:tracePt t="61567" x="3803650" y="4699000"/>
          <p14:tracePt t="61572" x="3946525" y="4699000"/>
          <p14:tracePt t="61577" x="4065588" y="4699000"/>
          <p14:tracePt t="61578" x="4232275" y="4699000"/>
          <p14:tracePt t="61583" x="4398963" y="4699000"/>
          <p14:tracePt t="61590" x="4506913" y="4699000"/>
          <p14:tracePt t="61591" x="4625975" y="4699000"/>
          <p14:tracePt t="61596" x="4721225" y="4699000"/>
          <p14:tracePt t="61607" x="4840288" y="4699000"/>
          <p14:tracePt t="61608" x="5019675" y="4699000"/>
          <p14:tracePt t="61608" x="5091113" y="4699000"/>
          <p14:tracePt t="61613" x="5138738" y="4699000"/>
          <p14:tracePt t="61624" x="5186363" y="4699000"/>
          <p14:tracePt t="61625" x="5210175" y="4699000"/>
          <p14:tracePt t="61625" x="5210175" y="4687888"/>
          <p14:tracePt t="61630" x="5221288" y="4687888"/>
          <p14:tracePt t="61641" x="5233988" y="4687888"/>
          <p14:tracePt t="61658" x="5233988" y="4675188"/>
          <p14:tracePt t="61662" x="5245100" y="4675188"/>
          <p14:tracePt t="61833" x="5245100" y="4664075"/>
          <p14:tracePt t="61841" x="5257800" y="4664075"/>
          <p14:tracePt t="61848" x="5281613" y="4664075"/>
          <p14:tracePt t="61857" x="5292725" y="4664075"/>
          <p14:tracePt t="61859" x="5305425" y="4651375"/>
          <p14:tracePt t="61859" x="5329238" y="4640263"/>
          <p14:tracePt t="61868" x="5340350" y="4640263"/>
          <p14:tracePt t="61874" x="5353050" y="4627563"/>
          <p14:tracePt t="61881" x="5364163" y="4627563"/>
          <p14:tracePt t="61895" x="5364163" y="4616450"/>
          <p14:tracePt t="61905" x="5364163" y="4603750"/>
          <p14:tracePt t="61917" x="5364163" y="4592638"/>
          <p14:tracePt t="61934" x="5353050" y="4579938"/>
          <p14:tracePt t="61934" x="5340350" y="4579938"/>
          <p14:tracePt t="61949" x="5329238" y="4567238"/>
          <p14:tracePt t="62001" x="5316538" y="4567238"/>
          <p14:tracePt t="62012" x="5305425" y="4567238"/>
          <p14:tracePt t="62028" x="5292725" y="4567238"/>
          <p14:tracePt t="62029" x="5281613" y="4567238"/>
          <p14:tracePt t="62045" x="5268913" y="4567238"/>
          <p14:tracePt t="62051" x="5257800" y="4567238"/>
          <p14:tracePt t="62066" x="5245100" y="4567238"/>
          <p14:tracePt t="62089" x="5233988" y="4567238"/>
          <p14:tracePt t="62125" x="5221288" y="4567238"/>
          <p14:tracePt t="62131" x="5221288" y="4579938"/>
          <p14:tracePt t="62137" x="5210175" y="4592638"/>
          <p14:tracePt t="62233" x="5197475" y="4592638"/>
          <p14:tracePt t="62241" x="5197475" y="4603750"/>
          <p14:tracePt t="62277" x="5186363" y="4603750"/>
          <p14:tracePt t="62361" x="5173663" y="4603750"/>
          <p14:tracePt t="62497" x="5173663" y="4616450"/>
          <p14:tracePt t="62513" x="5186363" y="4616450"/>
          <p14:tracePt t="62529" x="5197475" y="4616450"/>
          <p14:tracePt t="62681" x="5210175" y="4616450"/>
          <p14:tracePt t="62696" x="5221288" y="4616450"/>
          <p14:tracePt t="62702" x="5233988" y="4616450"/>
          <p14:tracePt t="62721" x="5245100" y="4616450"/>
          <p14:tracePt t="62853" x="5257800" y="4616450"/>
          <p14:tracePt t="63349" x="5245100" y="4616450"/>
          <p14:tracePt t="63369" x="5233988" y="4616450"/>
          <p14:tracePt t="63385" x="5221288" y="4616450"/>
          <p14:tracePt t="63397" x="5210175" y="4616450"/>
          <p14:tracePt t="63413" x="5197475" y="4616450"/>
          <p14:tracePt t="63435" x="5186363" y="4616450"/>
          <p14:tracePt t="63436" x="5173663" y="4616450"/>
          <p14:tracePt t="63453" x="5162550" y="4616450"/>
          <p14:tracePt t="63458" x="5149850" y="4616450"/>
          <p14:tracePt t="63469" x="5138738" y="4616450"/>
          <p14:tracePt t="63470" x="5126038" y="4616450"/>
          <p14:tracePt t="63477" x="5114925" y="4616450"/>
          <p14:tracePt t="63477" x="5102225" y="4616450"/>
          <p14:tracePt t="63486" x="5078413" y="4616450"/>
          <p14:tracePt t="63491" x="5019675" y="4616450"/>
          <p14:tracePt t="63502" x="4995863" y="4616450"/>
          <p14:tracePt t="63503" x="4948238" y="4616450"/>
          <p14:tracePt t="63509" x="4924425" y="4616450"/>
          <p14:tracePt t="63510" x="4911725" y="4616450"/>
          <p14:tracePt t="63520" x="4864100" y="4616450"/>
          <p14:tracePt t="63521" x="4840288" y="4616450"/>
          <p14:tracePt t="63521" x="4745038" y="4616450"/>
          <p14:tracePt t="63526" x="4649788" y="4616450"/>
          <p14:tracePt t="63535" x="4565650" y="4616450"/>
          <p14:tracePt t="63536" x="4446588" y="4616450"/>
          <p14:tracePt t="63537" x="4351338" y="4616450"/>
          <p14:tracePt t="63542" x="4303713" y="4616450"/>
          <p14:tracePt t="63552" x="4232275" y="4616450"/>
          <p14:tracePt t="63553" x="4171950" y="4616450"/>
          <p14:tracePt t="63553" x="4124325" y="4616450"/>
          <p14:tracePt t="63559" x="4100513" y="4616450"/>
          <p14:tracePt t="63569" x="4076700" y="4616450"/>
          <p14:tracePt t="63570" x="4052888" y="4616450"/>
          <p14:tracePt t="63570" x="4041775" y="4616450"/>
          <p14:tracePt t="63575" x="4029075" y="4616450"/>
          <p14:tracePt t="63585" x="4017963" y="4616450"/>
          <p14:tracePt t="63592" x="4005263" y="4616450"/>
          <p14:tracePt t="63603" x="3994150" y="4616450"/>
          <p14:tracePt t="63633" x="3981450" y="4616450"/>
          <p14:tracePt t="63639" x="3970338" y="4616450"/>
          <p14:tracePt t="63646" x="3957638" y="4616450"/>
          <p14:tracePt t="63652" x="3933825" y="4616450"/>
          <p14:tracePt t="63657" x="3910013" y="4616450"/>
          <p14:tracePt t="63659" x="3862388" y="4616450"/>
          <p14:tracePt t="63669" x="3827463" y="4616450"/>
          <p14:tracePt t="63670" x="3756025" y="4627563"/>
          <p14:tracePt t="63670" x="3635375" y="4627563"/>
          <p14:tracePt t="63676" x="3516313" y="4627563"/>
          <p14:tracePt t="63685" x="3373438" y="4627563"/>
          <p14:tracePt t="63686" x="3254375" y="4627563"/>
          <p14:tracePt t="63687" x="3171825" y="4627563"/>
          <p14:tracePt t="63692" x="3076575" y="4627563"/>
          <p14:tracePt t="63702" x="3003550" y="4627563"/>
          <p14:tracePt t="63702" x="2884488" y="4627563"/>
          <p14:tracePt t="63707" x="2849563" y="4627563"/>
          <p14:tracePt t="63718" x="2825750" y="4627563"/>
          <p14:tracePt t="63719" x="2789238" y="4627563"/>
          <p14:tracePt t="63723" x="2778125" y="4627563"/>
          <p14:tracePt t="63735" x="2765425" y="4627563"/>
          <p14:tracePt t="63740" x="2754313" y="4627563"/>
          <p14:tracePt t="63781" x="2741613" y="4627563"/>
          <p14:tracePt t="63786" x="2741613" y="4640263"/>
          <p14:tracePt t="63802" x="2730500" y="4640263"/>
          <p14:tracePt t="63802" x="2717800" y="4640263"/>
          <p14:tracePt t="63818" x="2706688" y="4640263"/>
          <p14:tracePt t="63835" x="2693988" y="4640263"/>
          <p14:tracePt t="63852" x="2682875" y="4640263"/>
          <p14:tracePt t="63873" x="2670175" y="4651375"/>
          <p14:tracePt t="63887" x="2659063" y="4651375"/>
          <p14:tracePt t="63902" x="2646363" y="4651375"/>
          <p14:tracePt t="63907" x="2635250" y="4651375"/>
          <p14:tracePt t="63920" x="2622550" y="4651375"/>
          <p14:tracePt t="63936" x="2611438" y="4651375"/>
          <p14:tracePt t="63941" x="2598738" y="4651375"/>
          <p14:tracePt t="63953" x="2587625" y="4651375"/>
          <p14:tracePt t="63964" x="2574925" y="4651375"/>
          <p14:tracePt t="63987" x="2563813" y="4651375"/>
          <p14:tracePt t="64005" x="2551113" y="4651375"/>
          <p14:tracePt t="64019" x="2540000" y="4651375"/>
          <p14:tracePt t="64022" x="2527300" y="4651375"/>
          <p14:tracePt t="64035" x="2527300" y="4664075"/>
          <p14:tracePt t="64036" x="2503488" y="4664075"/>
          <p14:tracePt t="64042" x="2479675" y="4664075"/>
          <p14:tracePt t="64043" x="2468563" y="4664075"/>
          <p14:tracePt t="64051" x="2444750" y="4675188"/>
          <p14:tracePt t="64052" x="2395538" y="4687888"/>
          <p14:tracePt t="64053" x="2347913" y="4687888"/>
          <p14:tracePt t="64058" x="2336800" y="4687888"/>
          <p14:tracePt t="64068" x="2289175" y="4699000"/>
          <p14:tracePt t="64069" x="2241550" y="4699000"/>
          <p14:tracePt t="64070" x="2170113" y="4699000"/>
          <p14:tracePt t="64074" x="2098675" y="4711700"/>
          <p14:tracePt t="64085" x="2062163" y="4711700"/>
          <p14:tracePt t="64086" x="2003425" y="4722813"/>
          <p14:tracePt t="64091" x="1990725" y="4722813"/>
          <p14:tracePt t="64102" x="1979613" y="4722813"/>
          <p14:tracePt t="64137" x="1966913" y="4722813"/>
          <p14:tracePt t="64241" x="1955800" y="4722813"/>
          <p14:tracePt t="64269" x="1943100" y="4722813"/>
          <p14:tracePt t="64290" x="1931988" y="4722813"/>
          <p14:tracePt t="64301" x="1919288" y="4722813"/>
          <p14:tracePt t="64317" x="1908175" y="4722813"/>
          <p14:tracePt t="64329" x="1895475" y="4722813"/>
          <p14:tracePt t="64346" x="1884363" y="4722813"/>
          <p14:tracePt t="64357" x="1884363" y="4711700"/>
          <p14:tracePt t="64362" x="1871663" y="4711700"/>
          <p14:tracePt t="64374" x="1860550" y="4711700"/>
          <p14:tracePt t="64380" x="1847850" y="4711700"/>
          <p14:tracePt t="64391" x="1836738" y="4711700"/>
          <p14:tracePt t="64407" x="1824038" y="4711700"/>
          <p14:tracePt t="64423" x="1811338" y="4711700"/>
          <p14:tracePt t="64469" x="1800225" y="4711700"/>
          <p14:tracePt t="64549" x="1787525" y="4711700"/>
          <p14:tracePt t="64649" x="1787525" y="4722813"/>
          <p14:tracePt t="64761" x="1776413" y="4722813"/>
          <p14:tracePt t="64773" x="1763713" y="4722813"/>
          <p14:tracePt t="64921" x="1752600" y="4722813"/>
          <p14:tracePt t="64937" x="1739900" y="4722813"/>
          <p14:tracePt t="65329" x="1739900" y="4711700"/>
          <p14:tracePt t="65365" x="1752600" y="4711700"/>
          <p14:tracePt t="65385" x="1752600" y="4699000"/>
          <p14:tracePt t="65517" x="1752600" y="4687888"/>
          <p14:tracePt t="65531" x="1739900" y="4687888"/>
          <p14:tracePt t="65557" x="1728788" y="4687888"/>
          <p14:tracePt t="65569" x="1716088" y="4675188"/>
          <p14:tracePt t="65617" x="1704975" y="4664075"/>
          <p14:tracePt t="65637" x="1692275" y="4664075"/>
          <p14:tracePt t="65657" x="1681163" y="4664075"/>
          <p14:tracePt t="65672" x="1668463" y="4664075"/>
          <p14:tracePt t="65693" x="1657350" y="4664075"/>
          <p14:tracePt t="65717" x="1644650" y="4664075"/>
          <p14:tracePt t="65753" x="1633538" y="4664075"/>
          <p14:tracePt t="65821" x="1620838" y="4664075"/>
          <p14:tracePt t="66613" x="1609725" y="4664075"/>
          <p14:tracePt t="66645" x="1597025" y="4664075"/>
          <p14:tracePt t="66677" x="1585913" y="4664075"/>
          <p14:tracePt t="66749" x="1573213" y="4664075"/>
          <p14:tracePt t="66769" x="1562100" y="4664075"/>
          <p14:tracePt t="66793" x="1549400" y="4664075"/>
          <p14:tracePt t="66841" x="1538288" y="4664075"/>
          <p14:tracePt t="67137" x="1549400" y="4664075"/>
          <p14:tracePt t="67201" x="1549400" y="4675188"/>
          <p14:tracePt t="67209" x="1562100" y="4675188"/>
          <p14:tracePt t="67257" x="1573213" y="4687888"/>
          <p14:tracePt t="67293" x="1585913" y="4687888"/>
          <p14:tracePt t="67299" x="1585913" y="4699000"/>
          <p14:tracePt t="67345" x="1585913" y="4711700"/>
          <p14:tracePt t="67351" x="1597025" y="4711700"/>
          <p14:tracePt t="67397" x="1597025" y="4722813"/>
          <p14:tracePt t="67445" x="1597025" y="4735513"/>
          <p14:tracePt t="67473" x="1609725" y="4746625"/>
          <p14:tracePt t="67497" x="1609725" y="4759325"/>
          <p14:tracePt t="67517" x="1609725" y="4770438"/>
          <p14:tracePt t="67545" x="1609725" y="4783138"/>
          <p14:tracePt t="67581" x="1620838" y="4783138"/>
          <p14:tracePt t="67589" x="1620838" y="4794250"/>
          <p14:tracePt t="67617" x="1620838" y="4806950"/>
          <p14:tracePt t="67623" x="1633538" y="4806950"/>
          <p14:tracePt t="67837" x="1633538" y="4818063"/>
          <p14:tracePt t="67869" x="1633538" y="4830763"/>
          <p14:tracePt t="67905" x="1633538" y="4841875"/>
          <p14:tracePt t="67929" x="1633538" y="4854575"/>
          <p14:tracePt t="67937" x="1633538" y="4865688"/>
          <p14:tracePt t="67961" x="1644650" y="4878388"/>
          <p14:tracePt t="67997" x="1644650" y="4889500"/>
          <p14:tracePt t="68025" x="1657350" y="4889500"/>
          <p14:tracePt t="68045" x="1657350" y="4902200"/>
          <p14:tracePt t="68081" x="1657350" y="4913313"/>
          <p14:tracePt t="68109" x="1657350" y="4926013"/>
          <p14:tracePt t="68169" x="1657350" y="4937125"/>
          <p14:tracePt t="68617" x="1668463" y="4937125"/>
          <p14:tracePt t="68633" x="1681163" y="4937125"/>
          <p14:tracePt t="68759" x="1681163" y="4926013"/>
          <p14:tracePt t="68770" x="1692275" y="4926013"/>
          <p14:tracePt t="68776" x="1704975" y="4913313"/>
          <p14:tracePt t="68789" x="1716088" y="4913313"/>
          <p14:tracePt t="68808" x="1728788" y="4913313"/>
          <p14:tracePt t="68808" x="1728788" y="4902200"/>
          <p14:tracePt t="68813" x="1739900" y="4902200"/>
          <p14:tracePt t="68829" x="1739900" y="4889500"/>
          <p14:tracePt t="68839" x="1752600" y="4889500"/>
          <p14:tracePt t="68871" x="1763713" y="4889500"/>
          <p14:tracePt t="68899" x="1776413" y="4889500"/>
          <p14:tracePt t="68915" x="1787525" y="4889500"/>
          <p14:tracePt t="68943" x="1800225" y="4889500"/>
          <p14:tracePt t="68961" x="1811338" y="4889500"/>
          <p14:tracePt t="69007" x="1824038" y="4889500"/>
          <p14:tracePt t="69031" x="1836738" y="4889500"/>
          <p14:tracePt t="69063" x="1847850" y="4889500"/>
          <p14:tracePt t="69079" x="1860550" y="4889500"/>
          <p14:tracePt t="69091" x="1871663" y="4889500"/>
          <p14:tracePt t="69122" x="1884363" y="4889500"/>
          <p14:tracePt t="69209" x="1895475" y="4889500"/>
          <p14:tracePt t="69223" x="1908175" y="4889500"/>
          <p14:tracePt t="69229" x="1919288" y="4889500"/>
          <p14:tracePt t="69230" x="1931988" y="4889500"/>
          <p14:tracePt t="69245" x="1943100" y="4889500"/>
          <p14:tracePt t="69271" x="1955800" y="4889500"/>
          <p14:tracePt t="69287" x="1966913" y="4889500"/>
          <p14:tracePt t="69301" x="1979613" y="4889500"/>
          <p14:tracePt t="69311" x="1990725" y="4889500"/>
          <p14:tracePt t="69317" x="2003425" y="4889500"/>
          <p14:tracePt t="69329" x="2014538" y="4889500"/>
          <p14:tracePt t="69344" x="2027238" y="4889500"/>
          <p14:tracePt t="69354" x="2038350" y="4889500"/>
          <p14:tracePt t="69375" x="2051050" y="4889500"/>
          <p14:tracePt t="69407" x="2062163" y="4889500"/>
          <p14:tracePt t="69418" x="2074863" y="4889500"/>
          <p14:tracePt t="69444" x="2085975" y="4889500"/>
          <p14:tracePt t="69471" x="2098675" y="4889500"/>
          <p14:tracePt t="69495" x="2109788" y="4889500"/>
          <p14:tracePt t="69507" x="2122488" y="4889500"/>
          <p14:tracePt t="69515" x="2133600" y="4889500"/>
          <p14:tracePt t="69545" x="2146300" y="4889500"/>
          <p14:tracePt t="69591" x="2157413" y="4889500"/>
          <p14:tracePt t="69601" x="2157413" y="4878388"/>
          <p14:tracePt t="69663" x="2157413" y="4865688"/>
          <p14:tracePt t="69669" x="2170113" y="4865688"/>
          <p14:tracePt t="69763" x="2157413" y="4865688"/>
          <p14:tracePt t="69787" x="2146300" y="4865688"/>
          <p14:tracePt t="69799" x="2133600" y="4878388"/>
          <p14:tracePt t="69809" x="2122488" y="4889500"/>
          <p14:tracePt t="69821" x="2109788" y="4889500"/>
          <p14:tracePt t="69832" x="2098675" y="4889500"/>
          <p14:tracePt t="69833" x="2098675" y="4902200"/>
          <p14:tracePt t="69848" x="2085975" y="4902200"/>
          <p14:tracePt t="69849" x="2074863" y="4913313"/>
          <p14:tracePt t="69865" x="2074863" y="4926013"/>
          <p14:tracePt t="69866" x="2062163" y="4926013"/>
          <p14:tracePt t="69872" x="2062163" y="4937125"/>
          <p14:tracePt t="69885" x="2062163" y="4949825"/>
          <p14:tracePt t="69892" x="2062163" y="4960938"/>
          <p14:tracePt t="69893" x="2051050" y="4960938"/>
          <p14:tracePt t="69899" x="2051050" y="4973638"/>
          <p14:tracePt t="69915" x="2051050" y="4984750"/>
          <p14:tracePt t="69932" x="2051050" y="4997450"/>
          <p14:tracePt t="69951" x="2051050" y="5008563"/>
          <p14:tracePt t="69963" x="2051050" y="5021263"/>
          <p14:tracePt t="69975" x="2038350" y="5021263"/>
          <p14:tracePt t="69988" x="2038350" y="5033963"/>
          <p14:tracePt t="69999" x="2038350" y="5045075"/>
          <p14:tracePt t="70019" x="2038350" y="5057775"/>
          <p14:tracePt t="70035" x="2038350" y="5068888"/>
          <p14:tracePt t="70039" x="2027238" y="5068888"/>
          <p14:tracePt t="70075" x="2027238" y="5081588"/>
          <p14:tracePt t="70095" x="2027238" y="5092700"/>
          <p14:tracePt t="70111" x="2027238" y="5105400"/>
          <p14:tracePt t="70122" x="2027238" y="5116513"/>
          <p14:tracePt t="70132" x="2014538" y="5129213"/>
          <p14:tracePt t="70141" x="2003425" y="5129213"/>
          <p14:tracePt t="70148" x="2003425" y="5140325"/>
          <p14:tracePt t="70165" x="1990725" y="5140325"/>
          <p14:tracePt t="70165" x="1990725" y="5153025"/>
          <p14:tracePt t="70215" x="1979613" y="5153025"/>
          <p14:tracePt t="70251" x="1966913" y="5153025"/>
          <p14:tracePt t="70303" x="1955800" y="5153025"/>
          <p14:tracePt t="70339" x="1955800" y="5164138"/>
          <p14:tracePt t="70399" x="1943100" y="5164138"/>
          <p14:tracePt t="70835" x="1931988" y="5164138"/>
          <p14:tracePt t="70879" x="1919288" y="5164138"/>
          <p14:tracePt t="70943" x="1908175" y="5164138"/>
          <p14:tracePt t="70955" x="1895475" y="5164138"/>
          <p14:tracePt t="70979" x="1884363" y="5164138"/>
          <p14:tracePt t="71263" x="1871663" y="5164138"/>
          <p14:tracePt t="71303" x="1860550" y="5164138"/>
          <p14:tracePt t="71455" x="1847850" y="5164138"/>
          <p14:tracePt t="71559" x="1836738" y="5164138"/>
          <p14:tracePt t="71703" x="1824038" y="5164138"/>
          <p14:tracePt t="71779" x="1811338" y="5164138"/>
          <p14:tracePt t="71885" x="1811338" y="5176838"/>
          <p14:tracePt t="72247" x="1824038" y="5176838"/>
          <p14:tracePt t="72263" x="1836738" y="5176838"/>
          <p14:tracePt t="72303" x="1847850" y="5176838"/>
          <p14:tracePt t="72310" x="1860550" y="5176838"/>
          <p14:tracePt t="72319" x="1871663" y="5176838"/>
          <p14:tracePt t="72341" x="1884363" y="5176838"/>
          <p14:tracePt t="72351" x="1895475" y="5176838"/>
          <p14:tracePt t="72359" x="1908175" y="5176838"/>
          <p14:tracePt t="72373" x="1919288" y="5176838"/>
          <p14:tracePt t="72375" x="1919288" y="5164138"/>
          <p14:tracePt t="72381" x="1931988" y="5164138"/>
          <p14:tracePt t="72403" x="1943100" y="5153025"/>
          <p14:tracePt t="72424" x="1955800" y="5153025"/>
          <p14:tracePt t="72434" x="1966913" y="5140325"/>
          <p14:tracePt t="72479" x="1979613" y="5140325"/>
          <p14:tracePt t="72493" x="1990725" y="5140325"/>
          <p14:tracePt t="72577" x="1990725" y="5129213"/>
          <p14:tracePt t="72588" x="2003425" y="5129213"/>
          <p14:tracePt t="72599" x="2014538" y="5129213"/>
          <p14:tracePt t="72608" x="2027238" y="5129213"/>
          <p14:tracePt t="72628" x="2038350" y="5129213"/>
          <p14:tracePt t="72628" x="2051050" y="5129213"/>
          <p14:tracePt t="72644" x="2062163" y="5129213"/>
          <p14:tracePt t="72651" x="2074863" y="5129213"/>
          <p14:tracePt t="72661" x="2085975" y="5129213"/>
          <p14:tracePt t="72723" x="2098675" y="5129213"/>
          <p14:tracePt t="72839" x="2098675" y="5116513"/>
          <p14:tracePt t="72846" x="2085975" y="5116513"/>
          <p14:tracePt t="72867" x="2085975" y="5105400"/>
          <p14:tracePt t="72874" x="2074863" y="5105400"/>
          <p14:tracePt t="72894" x="2062163" y="5105400"/>
          <p14:tracePt t="72903" x="2051050" y="5105400"/>
          <p14:tracePt t="72911" x="2038350" y="5092700"/>
          <p14:tracePt t="72917" x="2027238" y="5092700"/>
          <p14:tracePt t="72929" x="2014538" y="5092700"/>
          <p14:tracePt t="72929" x="2003425" y="5092700"/>
          <p14:tracePt t="72937" x="1990725" y="5092700"/>
          <p14:tracePt t="72944" x="1979613" y="5092700"/>
          <p14:tracePt t="72944" x="1966913" y="5092700"/>
          <p14:tracePt t="72957" x="1955800" y="5092700"/>
          <p14:tracePt t="72968" x="1943100" y="5092700"/>
          <p14:tracePt t="72969" x="1931988" y="5092700"/>
          <p14:tracePt t="72985" x="1919288" y="5092700"/>
          <p14:tracePt t="72986" x="1908175" y="5092700"/>
          <p14:tracePt t="73001" x="1895475" y="5092700"/>
          <p14:tracePt t="73003" x="1884363" y="5092700"/>
          <p14:tracePt t="73019" x="1871663" y="5092700"/>
          <p14:tracePt t="73037" x="1860550" y="5092700"/>
          <p14:tracePt t="73043" x="1847850" y="5092700"/>
          <p14:tracePt t="73057" x="1836738" y="5092700"/>
          <p14:tracePt t="73075" x="1824038" y="5092700"/>
          <p14:tracePt t="73086" x="1811338" y="5092700"/>
          <p14:tracePt t="73103" x="1800225" y="5092700"/>
          <p14:tracePt t="73120" x="1787525" y="5092700"/>
          <p14:tracePt t="73136" x="1776413" y="5092700"/>
          <p14:tracePt t="73144" x="1763713" y="5092700"/>
          <p14:tracePt t="73157" x="1752600" y="5092700"/>
          <p14:tracePt t="73169" x="1739900" y="5092700"/>
          <p14:tracePt t="73174" x="1728788" y="5092700"/>
          <p14:tracePt t="73185" x="1716088" y="5092700"/>
          <p14:tracePt t="73203" x="1704975" y="5092700"/>
          <p14:tracePt t="73208" x="1692275" y="5092700"/>
          <p14:tracePt t="73236" x="1681163" y="5092700"/>
          <p14:tracePt t="73279" x="1681163" y="5105400"/>
          <p14:tracePt t="73291" x="1668463" y="5105400"/>
          <p14:tracePt t="73327" x="1657350" y="5105400"/>
          <p14:tracePt t="73336" x="1657350" y="5116513"/>
          <p14:tracePt t="73623" x="1657350" y="5129213"/>
          <p14:tracePt t="73675" x="1668463" y="5129213"/>
          <p14:tracePt t="73691" x="1681163" y="5129213"/>
          <p14:tracePt t="73727" x="1681163" y="5140325"/>
          <p14:tracePt t="73756" x="1692275" y="5140325"/>
          <p14:tracePt t="73815" x="1704975" y="5140325"/>
          <p14:tracePt t="73828" x="1716088" y="5140325"/>
          <p14:tracePt t="73842" x="1728788" y="5140325"/>
          <p14:tracePt t="73856" x="1739900" y="5140325"/>
          <p14:tracePt t="73867" x="1752600" y="5140325"/>
          <p14:tracePt t="73881" x="1763713" y="5140325"/>
          <p14:tracePt t="73891" x="1776413" y="5140325"/>
          <p14:tracePt t="73898" x="1787525" y="5140325"/>
          <p14:tracePt t="73908" x="1800225" y="5140325"/>
          <p14:tracePt t="73909" x="1811338" y="5140325"/>
          <p14:tracePt t="73916" x="1824038" y="5140325"/>
          <p14:tracePt t="73925" x="1836738" y="5140325"/>
          <p14:tracePt t="73935" x="1847850" y="5140325"/>
          <p14:tracePt t="73943" x="1860550" y="5140325"/>
          <p14:tracePt t="73948" x="1871663" y="5140325"/>
          <p14:tracePt t="73959" x="1884363" y="5140325"/>
          <p14:tracePt t="73975" x="1895475" y="5140325"/>
          <p14:tracePt t="73982" x="1908175" y="5140325"/>
          <p14:tracePt t="73988" x="1919288" y="5140325"/>
          <p14:tracePt t="74000" x="1931988" y="5140325"/>
          <p14:tracePt t="74012" x="1943100" y="5140325"/>
          <p14:tracePt t="74025" x="1979613" y="5140325"/>
          <p14:tracePt t="74030" x="1990725" y="5140325"/>
          <p14:tracePt t="74041" x="2038350" y="5140325"/>
          <p14:tracePt t="74042" x="2133600" y="5140325"/>
          <p14:tracePt t="74046" x="2157413" y="5140325"/>
          <p14:tracePt t="74057" x="2170113" y="5140325"/>
          <p14:tracePt t="74058" x="2205038" y="5140325"/>
          <p14:tracePt t="74059" x="2217738" y="5140325"/>
          <p14:tracePt t="74065" x="2228850" y="5140325"/>
          <p14:tracePt t="74076" x="2241550" y="5129213"/>
          <p14:tracePt t="74091" x="2252663" y="5129213"/>
          <p14:tracePt t="74096" x="2265363" y="5129213"/>
          <p14:tracePt t="74287" x="2276475" y="5129213"/>
          <p14:tracePt t="74347" x="2265363" y="5129213"/>
          <p14:tracePt t="74353" x="2265363" y="5140325"/>
          <p14:tracePt t="74359" x="2252663" y="5140325"/>
          <p14:tracePt t="74367" x="2241550" y="5140325"/>
          <p14:tracePt t="74368" x="2228850" y="5153025"/>
          <p14:tracePt t="74379" x="2217738" y="5153025"/>
          <p14:tracePt t="74379" x="2205038" y="5153025"/>
          <p14:tracePt t="74391" x="2193925" y="5153025"/>
          <p14:tracePt t="74397" x="2193925" y="5164138"/>
          <p14:tracePt t="74403" x="2181225" y="5164138"/>
          <p14:tracePt t="74404" x="2181225" y="5176838"/>
          <p14:tracePt t="74412" x="2170113" y="5176838"/>
          <p14:tracePt t="74430" x="2170113" y="5187950"/>
          <p14:tracePt t="74451" x="2170113" y="5200650"/>
          <p14:tracePt t="74467" x="2170113" y="5211763"/>
          <p14:tracePt t="74480" x="2170113" y="5224463"/>
          <p14:tracePt t="74496" x="2170113" y="5235575"/>
          <p14:tracePt t="74502" x="2170113" y="5248275"/>
          <p14:tracePt t="74513" x="2170113" y="5259388"/>
          <p14:tracePt t="74523" x="2170113" y="5272088"/>
          <p14:tracePt t="74535" x="2170113" y="5283200"/>
          <p14:tracePt t="74547" x="2170113" y="5295900"/>
          <p14:tracePt t="74559" x="2170113" y="5307013"/>
          <p14:tracePt t="74569" x="2170113" y="5319713"/>
          <p14:tracePt t="74581" x="2170113" y="5330825"/>
          <p14:tracePt t="74596" x="2170113" y="5343525"/>
          <p14:tracePt t="74602" x="2170113" y="5354638"/>
          <p14:tracePt t="74629" x="2170113" y="5367338"/>
          <p14:tracePt t="74723" x="2157413" y="5367338"/>
          <p14:tracePt t="74738" x="2157413" y="5378450"/>
          <p14:tracePt t="74767" x="2146300" y="5378450"/>
          <p14:tracePt t="74779" x="2133600" y="5378450"/>
          <p14:tracePt t="74787" x="2133600" y="5391150"/>
          <p14:tracePt t="74800" x="2122488" y="5391150"/>
          <p14:tracePt t="74810" x="2109788" y="5391150"/>
          <p14:tracePt t="74822" x="2098675" y="5391150"/>
          <p14:tracePt t="74863" x="2085975" y="5402263"/>
          <p14:tracePt t="74885" x="2074863" y="5402263"/>
          <p14:tracePt t="74896" x="2074863" y="5414963"/>
          <p14:tracePt t="74907" x="2062163" y="5414963"/>
          <p14:tracePt t="74918" x="2051050" y="5414963"/>
          <p14:tracePt t="74959" x="2038350" y="5414963"/>
          <p14:tracePt t="74973" x="2027238" y="5414963"/>
          <p14:tracePt t="74982" x="2027238" y="5426075"/>
          <p14:tracePt t="75003" x="2014538" y="5426075"/>
          <p14:tracePt t="75016" x="2003425" y="5438775"/>
          <p14:tracePt t="75036" x="1990725" y="5438775"/>
          <p14:tracePt t="75050" x="1979613" y="5438775"/>
          <p14:tracePt t="75054" x="1966913" y="5438775"/>
          <p14:tracePt t="75084" x="1955800" y="5438775"/>
          <p14:tracePt t="75085" x="1943100" y="5438775"/>
          <p14:tracePt t="75100" x="1931988" y="5438775"/>
          <p14:tracePt t="75104" x="1919288" y="5438775"/>
          <p14:tracePt t="75115" x="1908175" y="5438775"/>
          <p14:tracePt t="75120" x="1895475" y="5438775"/>
          <p14:tracePt t="75133" x="1871663" y="5438775"/>
          <p14:tracePt t="75148" x="1860550" y="5438775"/>
          <p14:tracePt t="75149" x="1847850" y="5438775"/>
          <p14:tracePt t="75154" x="1836738" y="5438775"/>
          <p14:tracePt t="75165" x="1824038" y="5438775"/>
          <p14:tracePt t="75166" x="1811338" y="5438775"/>
          <p14:tracePt t="75167" x="1800225" y="5438775"/>
          <p14:tracePt t="75175" x="1787525" y="5438775"/>
          <p14:tracePt t="75187" x="1776413" y="5438775"/>
          <p14:tracePt t="75203" x="1763713" y="5438775"/>
          <p14:tracePt t="75243" x="1752600" y="5438775"/>
          <p14:tracePt t="75252" x="1739900" y="5438775"/>
          <p14:tracePt t="75271" x="1739900" y="5426075"/>
          <p14:tracePt t="75999" x="1739900" y="5414963"/>
          <p14:tracePt t="76039" x="1752600" y="5414963"/>
          <p14:tracePt t="76111" x="1763713" y="5414963"/>
          <p14:tracePt t="76135" x="1776413" y="5414963"/>
          <p14:tracePt t="76151" x="1787525" y="5414963"/>
          <p14:tracePt t="76173" x="1811338" y="5414963"/>
          <p14:tracePt t="76175" x="1836738" y="5414963"/>
          <p14:tracePt t="76184" x="1847850" y="5414963"/>
          <p14:tracePt t="76195" x="1871663" y="5414963"/>
          <p14:tracePt t="76199" x="1884363" y="5414963"/>
          <p14:tracePt t="76200" x="1908175" y="5414963"/>
          <p14:tracePt t="76205" x="1919288" y="5414963"/>
          <p14:tracePt t="76214" x="1931988" y="5414963"/>
          <p14:tracePt t="76217" x="1943100" y="5414963"/>
          <p14:tracePt t="76219" x="1955800" y="5414963"/>
          <p14:tracePt t="76229" x="1966913" y="5414963"/>
          <p14:tracePt t="76246" x="1979613" y="5414963"/>
          <p14:tracePt t="76311" x="1990725" y="5414963"/>
          <p14:tracePt t="76401" x="2003425" y="5414963"/>
          <p14:tracePt t="76409" x="2003425" y="5426075"/>
          <p14:tracePt t="76415" x="2014538" y="5426075"/>
          <p14:tracePt t="76423" x="2027238" y="5426075"/>
          <p14:tracePt t="76435" x="2038350" y="5426075"/>
          <p14:tracePt t="76453" x="2051050" y="5426075"/>
          <p14:tracePt t="76471" x="2062163" y="5426075"/>
          <p14:tracePt t="76499" x="2074863" y="5426075"/>
          <p14:tracePt t="76523" x="2085975" y="5426075"/>
          <p14:tracePt t="76607" x="2098675" y="5426075"/>
          <p14:tracePt t="76643" x="2109788" y="5426075"/>
          <p14:tracePt t="76663" x="2122488" y="5426075"/>
          <p14:tracePt t="76677" x="2133600" y="5426075"/>
          <p14:tracePt t="76684" x="2146300" y="5426075"/>
          <p14:tracePt t="76697" x="2157413" y="5426075"/>
          <p14:tracePt t="76707" x="2170113" y="5426075"/>
          <p14:tracePt t="76714" x="2181225" y="5426075"/>
          <p14:tracePt t="76739" x="2193925" y="5426075"/>
          <p14:tracePt t="76746" x="2205038" y="5426075"/>
          <p14:tracePt t="76905" x="2193925" y="5426075"/>
          <p14:tracePt t="76912" x="2193925" y="5414963"/>
          <p14:tracePt t="77081" x="2205038" y="5414963"/>
          <p14:tracePt t="77113" x="2217738" y="5414963"/>
          <p14:tracePt t="77125" x="2228850" y="5414963"/>
          <p14:tracePt t="77141" x="2241550" y="5414963"/>
          <p14:tracePt t="77156" x="2252663" y="5414963"/>
          <p14:tracePt t="77172" x="2265363" y="5414963"/>
          <p14:tracePt t="77189" x="2276475" y="5414963"/>
          <p14:tracePt t="77209" x="2289175" y="5414963"/>
          <p14:tracePt t="77222" x="2300288" y="5414963"/>
          <p14:tracePt t="77248" x="2312988" y="5414963"/>
          <p14:tracePt t="77249" x="2312988" y="5402263"/>
          <p14:tracePt t="77266" x="2324100" y="5402263"/>
          <p14:tracePt t="77277" x="2336800" y="5402263"/>
          <p14:tracePt t="77289" x="2336800" y="5391150"/>
          <p14:tracePt t="77301" x="2347913" y="5391150"/>
          <p14:tracePt t="77309" x="2360613" y="5391150"/>
          <p14:tracePt t="77320" x="2371725" y="5378450"/>
          <p14:tracePt t="77333" x="2384425" y="5378450"/>
          <p14:tracePt t="77733" x="2395538" y="5378450"/>
          <p14:tracePt t="77746" x="2395538" y="5391150"/>
          <p14:tracePt t="77752" x="2408238" y="5391150"/>
          <p14:tracePt t="77769" x="2408238" y="5402263"/>
          <p14:tracePt t="77774" x="2419350" y="5402263"/>
          <p14:tracePt t="77787" x="2419350" y="5414963"/>
          <p14:tracePt t="77792" x="2432050" y="5414963"/>
          <p14:tracePt t="77849" x="2432050" y="5426075"/>
          <p14:tracePt t="77856" x="2444750" y="5426075"/>
          <p14:tracePt t="77893" x="2455863" y="5426075"/>
          <p14:tracePt t="77909" x="2468563" y="5426075"/>
          <p14:tracePt t="77957" x="2479675" y="5426075"/>
          <p14:tracePt t="77970" x="2492375" y="5426075"/>
          <p14:tracePt t="77997" x="2503488" y="5426075"/>
          <p14:tracePt t="78041" x="2516188" y="5426075"/>
          <p14:tracePt t="78069" x="2527300" y="5426075"/>
          <p14:tracePt t="78089" x="2540000" y="5426075"/>
          <p14:tracePt t="78107" x="2551113" y="5426075"/>
          <p14:tracePt t="78116" x="2563813" y="5426075"/>
          <p14:tracePt t="78130" x="2574925" y="5426075"/>
          <p14:tracePt t="78139" x="2587625" y="5426075"/>
          <p14:tracePt t="78152" x="2598738" y="5426075"/>
          <p14:tracePt t="78245" x="2598738" y="5414963"/>
          <p14:tracePt t="78254" x="2611438" y="5414963"/>
          <p14:tracePt t="78344" x="2622550" y="5414963"/>
          <p14:tracePt t="78353" x="2635250" y="5414963"/>
          <p14:tracePt t="78513" x="2646363" y="5414963"/>
          <p14:tracePt t="78529" x="2659063" y="5414963"/>
          <p14:tracePt t="78541" x="2670175" y="5414963"/>
          <p14:tracePt t="78549" x="2682875" y="5414963"/>
          <p14:tracePt t="78556" x="2693988" y="5414963"/>
          <p14:tracePt t="78572" x="2706688" y="5414963"/>
          <p14:tracePt t="78582" x="2717800" y="5414963"/>
          <p14:tracePt t="78599" x="2730500" y="5414963"/>
          <p14:tracePt t="78606" x="2741613" y="5414963"/>
          <p14:tracePt t="78617" x="2754313" y="5414963"/>
          <p14:tracePt t="78618" x="2765425" y="5414963"/>
          <p14:tracePt t="78637" x="2778125" y="5414963"/>
          <p14:tracePt t="78637" x="2801938" y="5414963"/>
          <p14:tracePt t="78652" x="2813050" y="5414963"/>
          <p14:tracePt t="78658" x="2825750" y="5414963"/>
          <p14:tracePt t="78666" x="2836863" y="5414963"/>
          <p14:tracePt t="78673" x="2849563" y="5414963"/>
          <p14:tracePt t="78733" x="2860675" y="5414963"/>
          <p14:tracePt t="78745" x="2873375" y="5414963"/>
          <p14:tracePt t="78760" x="2884488" y="5414963"/>
          <p14:tracePt t="78761" x="2897188" y="5414963"/>
          <p14:tracePt t="78770" x="2908300" y="5414963"/>
          <p14:tracePt t="78781" x="2921000" y="5414963"/>
          <p14:tracePt t="78782" x="2932113" y="5414963"/>
          <p14:tracePt t="78790" x="2944813" y="5414963"/>
          <p14:tracePt t="78802" x="2944813" y="5402263"/>
          <p14:tracePt t="78807" x="2955925" y="5402263"/>
          <p14:tracePt t="78886" x="2968625" y="5402263"/>
          <p14:tracePt t="78899" x="2979738" y="5402263"/>
          <p14:tracePt t="78945" x="2992438" y="5402263"/>
          <p14:tracePt t="78981" x="2992438" y="5391150"/>
          <p14:tracePt t="78989" x="3003550" y="5391150"/>
          <p14:tracePt t="79109" x="3016250" y="5391150"/>
          <p14:tracePt t="79133" x="3027363" y="5391150"/>
          <p14:tracePt t="79145" x="3040063" y="5391150"/>
          <p14:tracePt t="79161" x="3040063" y="5378450"/>
          <p14:tracePt t="79172" x="3052763" y="5378450"/>
          <p14:tracePt t="79190" x="3063875" y="5378450"/>
          <p14:tracePt t="79241" x="3076575" y="5378450"/>
          <p14:tracePt t="79273" x="3087688" y="5378450"/>
          <p14:tracePt t="79358" x="3100388" y="5378450"/>
          <p14:tracePt t="79389" x="3111500" y="5378450"/>
          <p14:tracePt t="79481" x="3124200" y="5378450"/>
          <p14:tracePt t="79537" x="3135313" y="5378450"/>
          <p14:tracePt t="79561" x="3148013" y="5378450"/>
          <p14:tracePt t="79581" x="3159125" y="5391150"/>
          <p14:tracePt t="79593" x="3171825" y="5391150"/>
          <p14:tracePt t="79617" x="3182938" y="5391150"/>
          <p14:tracePt t="79645" x="3195638" y="5391150"/>
          <p14:tracePt t="80149" x="3206750" y="5391150"/>
          <p14:tracePt t="80171" x="3219450" y="5391150"/>
          <p14:tracePt t="80229" x="3230563" y="5391150"/>
          <p14:tracePt t="80242" x="3243263" y="5391150"/>
          <p14:tracePt t="80257" x="3254375" y="5391150"/>
          <p14:tracePt t="80258" x="3267075" y="5378450"/>
          <p14:tracePt t="80265" x="3267075" y="5367338"/>
          <p14:tracePt t="80285" x="3267075" y="5378450"/>
          <p14:tracePt t="80297" x="3254375" y="5378450"/>
          <p14:tracePt t="80481" x="3254375" y="5367338"/>
          <p14:tracePt t="80488" x="3254375" y="5354638"/>
          <p14:tracePt t="80493" x="3267075" y="5307013"/>
          <p14:tracePt t="80494" x="3267075" y="5295900"/>
          <p14:tracePt t="80501" x="3278188" y="5283200"/>
          <p14:tracePt t="80502" x="3278188" y="5259388"/>
          <p14:tracePt t="80508" x="3290888" y="5211763"/>
          <p14:tracePt t="80516" x="3302000" y="5164138"/>
          <p14:tracePt t="80518" x="3302000" y="5092700"/>
          <p14:tracePt t="80518" x="3325813" y="5057775"/>
          <p14:tracePt t="80529" x="3349625" y="5008563"/>
          <p14:tracePt t="80530" x="3362325" y="4984750"/>
          <p14:tracePt t="80530" x="3397250" y="4949825"/>
          <p14:tracePt t="80538" x="3421063" y="4937125"/>
          <p14:tracePt t="80538" x="3433763" y="4937125"/>
          <p14:tracePt t="80545" x="3444875" y="4926013"/>
          <p14:tracePt t="80552" x="3457575" y="4926013"/>
          <p14:tracePt t="80553" x="3468688" y="4913313"/>
          <p14:tracePt t="80554" x="3492500" y="4913313"/>
          <p14:tracePt t="80561" x="3516313" y="4913313"/>
          <p14:tracePt t="80568" x="3576638" y="4902200"/>
          <p14:tracePt t="80578" x="3624263" y="4902200"/>
          <p14:tracePt t="80579" x="3671888" y="4902200"/>
          <p14:tracePt t="80588" x="3695700" y="4902200"/>
          <p14:tracePt t="80588" x="3708400" y="4889500"/>
          <p14:tracePt t="80589" x="3719513" y="4889500"/>
          <p14:tracePt t="80596" x="3732213" y="4889500"/>
          <p14:tracePt t="80602" x="3743325" y="4889500"/>
          <p14:tracePt t="80611" x="3756025" y="4889500"/>
          <p14:tracePt t="80618" x="3767138" y="4889500"/>
          <p14:tracePt t="80629" x="3779838" y="4889500"/>
          <p14:tracePt t="80640" x="3790950" y="4889500"/>
          <p14:tracePt t="80648" x="3803650" y="4889500"/>
          <p14:tracePt t="80657" x="3814763" y="4889500"/>
          <p14:tracePt t="80665" x="3827463" y="4889500"/>
          <p14:tracePt t="80678" x="3851275" y="4889500"/>
          <p14:tracePt t="80679" x="3862388" y="4889500"/>
          <p14:tracePt t="80684" x="3886200" y="4889500"/>
          <p14:tracePt t="80695" x="3910013" y="4889500"/>
          <p14:tracePt t="80696" x="3946525" y="4889500"/>
          <p14:tracePt t="80701" x="3957638" y="4889500"/>
          <p14:tracePt t="80702" x="3970338" y="4889500"/>
          <p14:tracePt t="80712" x="3981450" y="4889500"/>
          <p14:tracePt t="80718" x="3994150" y="4889500"/>
          <p14:tracePt t="80730" x="4005263" y="4889500"/>
          <p14:tracePt t="80769" x="4005263" y="4878388"/>
          <p14:tracePt t="80937" x="4005263" y="4865688"/>
          <p14:tracePt t="80989" x="4005263" y="4854575"/>
          <p14:tracePt t="81001" x="4005263" y="4841875"/>
          <p14:tracePt t="81141" x="4017963" y="4841875"/>
          <p14:tracePt t="81148" x="4017963" y="4854575"/>
          <p14:tracePt t="81155" x="4029075" y="4854575"/>
          <p14:tracePt t="81156" x="4029075" y="4865688"/>
          <p14:tracePt t="81157" x="4052888" y="4865688"/>
          <p14:tracePt t="81163" x="4076700" y="4878388"/>
          <p14:tracePt t="81169" x="4100513" y="4889500"/>
          <p14:tracePt t="81170" x="4137025" y="4902200"/>
          <p14:tracePt t="81177" x="4160838" y="4913313"/>
          <p14:tracePt t="81183" x="4184650" y="4913313"/>
          <p14:tracePt t="81185" x="4195763" y="4913313"/>
          <p14:tracePt t="81185" x="4219575" y="4913313"/>
          <p14:tracePt t="81192" x="4219575" y="4926013"/>
          <p14:tracePt t="81198" x="4232275" y="4926013"/>
          <p14:tracePt t="81199" x="4243388" y="4926013"/>
          <p14:tracePt t="81209" x="4256088" y="4926013"/>
          <p14:tracePt t="81215" x="4268788" y="4926013"/>
          <p14:tracePt t="81231" x="4279900" y="4926013"/>
          <p14:tracePt t="81242" x="4303713" y="4913313"/>
          <p14:tracePt t="81243" x="4340225" y="4902200"/>
          <p14:tracePt t="81250" x="4351338" y="4878388"/>
          <p14:tracePt t="81251" x="4364038" y="4878388"/>
          <p14:tracePt t="81260" x="4387850" y="4854575"/>
          <p14:tracePt t="81261" x="4459288" y="4818063"/>
          <p14:tracePt t="81267" x="4494213" y="4794250"/>
          <p14:tracePt t="81276" x="4518025" y="4783138"/>
          <p14:tracePt t="81277" x="4565650" y="4770438"/>
          <p14:tracePt t="81277" x="4613275" y="4759325"/>
          <p14:tracePt t="81284" x="4708525" y="4746625"/>
          <p14:tracePt t="81293" x="4816475" y="4735513"/>
          <p14:tracePt t="81295" x="4935538" y="4699000"/>
          <p14:tracePt t="81295" x="5078413" y="4675188"/>
          <p14:tracePt t="81301" x="5149850" y="4651375"/>
          <p14:tracePt t="81303" x="5197475" y="4640263"/>
          <p14:tracePt t="81310" x="5233988" y="4616450"/>
          <p14:tracePt t="81310" x="5257800" y="4603750"/>
          <p14:tracePt t="81318" x="5281613" y="4592638"/>
          <p14:tracePt t="81319" x="5292725" y="4579938"/>
          <p14:tracePt t="81326" x="5305425" y="4567238"/>
          <p14:tracePt t="81335" x="5316538" y="4532313"/>
          <p14:tracePt t="81337" x="5316538" y="4519613"/>
          <p14:tracePt t="81337" x="5316538" y="4508500"/>
          <p14:tracePt t="81344" x="5316538" y="4495800"/>
          <p14:tracePt t="81345" x="5316538" y="4484688"/>
          <p14:tracePt t="81359" x="5316538" y="4471988"/>
          <p14:tracePt t="81360" x="5316538" y="4460875"/>
          <p14:tracePt t="81366" x="5316538" y="4448175"/>
          <p14:tracePt t="81386" x="5305425" y="4448175"/>
          <p14:tracePt t="81386" x="5292725" y="4413250"/>
          <p14:tracePt t="81394" x="5292725" y="4400550"/>
          <p14:tracePt t="81394" x="5281613" y="4376738"/>
          <p14:tracePt t="81401" x="5268913" y="4352925"/>
          <p14:tracePt t="81402" x="5268913" y="4341813"/>
          <p14:tracePt t="81409" x="5257800" y="4318000"/>
          <p14:tracePt t="81416" x="5245100" y="4270375"/>
          <p14:tracePt t="81418" x="5245100" y="4246563"/>
          <p14:tracePt t="81418" x="5233988" y="4233863"/>
          <p14:tracePt t="81431" x="5233988" y="4222750"/>
          <p14:tracePt t="81432" x="5210175" y="4198938"/>
          <p14:tracePt t="81441" x="5210175" y="4186238"/>
          <p14:tracePt t="81442" x="5197475" y="4186238"/>
          <p14:tracePt t="81459" x="5162550" y="4162425"/>
          <p14:tracePt t="81465" x="5138738" y="4151313"/>
          <p14:tracePt t="81465" x="5114925" y="4138613"/>
          <p14:tracePt t="81471" x="5102225" y="4138613"/>
          <p14:tracePt t="81487" x="5006975" y="4127500"/>
          <p14:tracePt t="81487" x="4983163" y="4127500"/>
          <p14:tracePt t="81493" x="4972050" y="4114800"/>
          <p14:tracePt t="81493" x="4948238" y="4114800"/>
          <p14:tracePt t="81499" x="4935538" y="4114800"/>
          <p14:tracePt t="81509" x="4911725" y="4114800"/>
          <p14:tracePt t="81510" x="4900613" y="4114800"/>
          <p14:tracePt t="81510" x="4887913" y="4114800"/>
          <p14:tracePt t="81514" x="4875213" y="4114800"/>
          <p14:tracePt t="81525" x="4864100" y="4114800"/>
          <p14:tracePt t="81526" x="4827588" y="4114800"/>
          <p14:tracePt t="81540" x="4779963" y="4114800"/>
          <p14:tracePt t="81545" x="4768850" y="4114800"/>
          <p14:tracePt t="81545" x="4745038" y="4114800"/>
          <p14:tracePt t="81550" x="4708525" y="4114800"/>
          <p14:tracePt t="81559" x="4697413" y="4114800"/>
          <p14:tracePt t="81559" x="4649788" y="4127500"/>
          <p14:tracePt t="81565" x="4625975" y="4127500"/>
          <p14:tracePt t="81566" x="4602163" y="4138613"/>
          <p14:tracePt t="81586" x="4589463" y="4138613"/>
          <p14:tracePt t="81586" x="4398963" y="4162425"/>
          <p14:tracePt t="81594" x="4387850" y="4162425"/>
          <p14:tracePt t="81598" x="4364038" y="4162425"/>
          <p14:tracePt t="81609" x="4351338" y="4162425"/>
          <p14:tracePt t="81610" x="4340225" y="4162425"/>
          <p14:tracePt t="81614" x="4327525" y="4162425"/>
          <p14:tracePt t="81625" x="4316413" y="4162425"/>
          <p14:tracePt t="81632" x="4303713" y="4162425"/>
          <p14:tracePt t="81643" x="4292600" y="4175125"/>
          <p14:tracePt t="81643" x="4279900" y="4175125"/>
          <p14:tracePt t="81659" x="4268788" y="4175125"/>
          <p14:tracePt t="81659" x="4243388" y="4186238"/>
          <p14:tracePt t="81665" x="4232275" y="4186238"/>
          <p14:tracePt t="81665" x="4219575" y="4198938"/>
          <p14:tracePt t="81676" x="4208463" y="4198938"/>
          <p14:tracePt t="81677" x="4184650" y="4210050"/>
          <p14:tracePt t="81686" x="4171950" y="4210050"/>
          <p14:tracePt t="81687" x="4148138" y="4222750"/>
          <p14:tracePt t="81692" x="4137025" y="4222750"/>
          <p14:tracePt t="81697" x="4113213" y="4233863"/>
          <p14:tracePt t="81698" x="4089400" y="4246563"/>
          <p14:tracePt t="81709" x="4065588" y="4246563"/>
          <p14:tracePt t="81710" x="4017963" y="4246563"/>
          <p14:tracePt t="81710" x="4005263" y="4257675"/>
          <p14:tracePt t="81715" x="3957638" y="4257675"/>
          <p14:tracePt t="81725" x="3910013" y="4270375"/>
          <p14:tracePt t="81726" x="3886200" y="4270375"/>
          <p14:tracePt t="81727" x="3814763" y="4281488"/>
          <p14:tracePt t="81733" x="3756025" y="4294188"/>
          <p14:tracePt t="81734" x="3708400" y="4294188"/>
          <p14:tracePt t="81742" x="3660775" y="4294188"/>
          <p14:tracePt t="81743" x="3635375" y="4294188"/>
          <p14:tracePt t="81747" x="3624263" y="4294188"/>
          <p14:tracePt t="81759" x="3611563" y="4294188"/>
          <p14:tracePt t="81760" x="3587750" y="4305300"/>
          <p14:tracePt t="81764" x="3576638" y="4305300"/>
          <p14:tracePt t="81765" x="3563938" y="4305300"/>
          <p14:tracePt t="81775" x="3552825" y="4305300"/>
          <p14:tracePt t="81776" x="3540125" y="4305300"/>
          <p14:tracePt t="81777" x="3529013" y="4305300"/>
          <p14:tracePt t="81782" x="3516313" y="4305300"/>
          <p14:tracePt t="81792" x="3492500" y="4305300"/>
          <p14:tracePt t="81794" x="3481388" y="4305300"/>
          <p14:tracePt t="81798" x="3457575" y="4305300"/>
          <p14:tracePt t="81809" x="3433763" y="4318000"/>
          <p14:tracePt t="81810" x="3409950" y="4318000"/>
          <p14:tracePt t="81815" x="3386138" y="4329113"/>
          <p14:tracePt t="81826" x="3338513" y="4329113"/>
          <p14:tracePt t="81827" x="3267075" y="4352925"/>
          <p14:tracePt t="81833" x="3206750" y="4365625"/>
          <p14:tracePt t="81833" x="3159125" y="4376738"/>
          <p14:tracePt t="81842" x="3087688" y="4389438"/>
          <p14:tracePt t="81843" x="3016250" y="4413250"/>
          <p14:tracePt t="81848" x="2968625" y="4424363"/>
          <p14:tracePt t="81849" x="2932113" y="4448175"/>
          <p14:tracePt t="81858" x="2897188" y="4484688"/>
          <p14:tracePt t="81859" x="2873375" y="4495800"/>
          <p14:tracePt t="81865" x="2849563" y="4508500"/>
          <p14:tracePt t="81866" x="2836863" y="4519613"/>
          <p14:tracePt t="81876" x="2825750" y="4532313"/>
          <p14:tracePt t="81877" x="2813050" y="4543425"/>
          <p14:tracePt t="81883" x="2801938" y="4556125"/>
          <p14:tracePt t="81885" x="2778125" y="4567238"/>
          <p14:tracePt t="81894" x="2765425" y="4579938"/>
          <p14:tracePt t="81910" x="2754313" y="4579938"/>
          <p14:tracePt t="81910" x="2682875" y="4616450"/>
          <p14:tracePt t="81916" x="2682875" y="4627563"/>
          <p14:tracePt t="81920" x="2659063" y="4627563"/>
          <p14:tracePt t="81931" x="2646363" y="4640263"/>
          <p14:tracePt t="81931" x="2622550" y="4651375"/>
          <p14:tracePt t="81938" x="2611438" y="4651375"/>
          <p14:tracePt t="81943" x="2611438" y="4664075"/>
          <p14:tracePt t="81947" x="2598738" y="4664075"/>
          <p14:tracePt t="81959" x="2598738" y="4675188"/>
          <p14:tracePt t="81959" x="2598738" y="4687888"/>
          <p14:tracePt t="81963" x="2587625" y="4687888"/>
          <p14:tracePt t="81975" x="2587625" y="4699000"/>
          <p14:tracePt t="81977" x="2587625" y="4722813"/>
          <p14:tracePt t="81992" x="2587625" y="4746625"/>
          <p14:tracePt t="81996" x="2587625" y="4770438"/>
          <p14:tracePt t="81997" x="2587625" y="4794250"/>
          <p14:tracePt t="82009" x="2587625" y="4806950"/>
          <p14:tracePt t="82009" x="2574925" y="4818063"/>
          <p14:tracePt t="82010" x="2563813" y="4841875"/>
          <p14:tracePt t="82016" x="2563813" y="4865688"/>
          <p14:tracePt t="82025" x="2551113" y="4889500"/>
          <p14:tracePt t="82026" x="2551113" y="4902200"/>
          <p14:tracePt t="82027" x="2540000" y="4926013"/>
          <p14:tracePt t="82034" x="2527300" y="4949825"/>
          <p14:tracePt t="82035" x="2527300" y="4973638"/>
          <p14:tracePt t="82044" x="2516188" y="4984750"/>
          <p14:tracePt t="82045" x="2516188" y="5008563"/>
          <p14:tracePt t="82050" x="2516188" y="5021263"/>
          <p14:tracePt t="82059" x="2516188" y="5033963"/>
          <p14:tracePt t="82064" x="2516188" y="5045075"/>
          <p14:tracePt t="82075" x="2516188" y="5057775"/>
          <p14:tracePt t="82076" x="2516188" y="5068888"/>
          <p14:tracePt t="82082" x="2516188" y="5081588"/>
          <p14:tracePt t="82093" x="2516188" y="5092700"/>
          <p14:tracePt t="82094" x="2516188" y="5105400"/>
          <p14:tracePt t="82109" x="2527300" y="5116513"/>
          <p14:tracePt t="82110" x="2527300" y="5129213"/>
          <p14:tracePt t="82115" x="2540000" y="5140325"/>
          <p14:tracePt t="82128" x="2540000" y="5153025"/>
          <p14:tracePt t="82128" x="2540000" y="5164138"/>
          <p14:tracePt t="82129" x="2540000" y="5176838"/>
          <p14:tracePt t="82135" x="2540000" y="5187950"/>
          <p14:tracePt t="82143" x="2551113" y="5187950"/>
          <p14:tracePt t="82143" x="2551113" y="5211763"/>
          <p14:tracePt t="82148" x="2563813" y="5224463"/>
          <p14:tracePt t="82159" x="2574925" y="5235575"/>
          <p14:tracePt t="82159" x="2574925" y="5248275"/>
          <p14:tracePt t="82164" x="2587625" y="5259388"/>
          <p14:tracePt t="82165" x="2587625" y="5272088"/>
          <p14:tracePt t="82175" x="2598738" y="5272088"/>
          <p14:tracePt t="82176" x="2598738" y="5283200"/>
          <p14:tracePt t="82177" x="2598738" y="5295900"/>
          <p14:tracePt t="82183" x="2598738" y="5307013"/>
          <p14:tracePt t="82192" x="2611438" y="5319713"/>
          <p14:tracePt t="82193" x="2611438" y="5330825"/>
          <p14:tracePt t="82194" x="2622550" y="5330825"/>
          <p14:tracePt t="82199" x="2622550" y="5354638"/>
          <p14:tracePt t="82208" x="2635250" y="5367338"/>
          <p14:tracePt t="82210" x="2646363" y="5391150"/>
          <p14:tracePt t="82216" x="2646363" y="5402263"/>
          <p14:tracePt t="82225" x="2659063" y="5402263"/>
          <p14:tracePt t="82226" x="2659063" y="5414963"/>
          <p14:tracePt t="82226" x="2670175" y="5426075"/>
          <p14:tracePt t="82242" x="2670175" y="5438775"/>
          <p14:tracePt t="82243" x="2693988" y="5449888"/>
          <p14:tracePt t="82249" x="2693988" y="5462588"/>
          <p14:tracePt t="82249" x="2693988" y="5473700"/>
          <p14:tracePt t="82259" x="2706688" y="5473700"/>
          <p14:tracePt t="82259" x="2706688" y="5486400"/>
          <p14:tracePt t="82264" x="2717800" y="5486400"/>
          <p14:tracePt t="82276" x="2717800" y="5499100"/>
          <p14:tracePt t="82276" x="2730500" y="5499100"/>
          <p14:tracePt t="82282" x="2741613" y="5510213"/>
          <p14:tracePt t="82293" x="2754313" y="5522913"/>
          <p14:tracePt t="82294" x="2754313" y="5534025"/>
          <p14:tracePt t="82299" x="2765425" y="5534025"/>
          <p14:tracePt t="82310" x="2765425" y="5546725"/>
          <p14:tracePt t="82310" x="2778125" y="5557838"/>
          <p14:tracePt t="82317" x="2789238" y="5557838"/>
          <p14:tracePt t="82325" x="2789238" y="5570538"/>
          <p14:tracePt t="82330" x="2801938" y="5570538"/>
          <p14:tracePt t="82331" x="2801938" y="5581650"/>
          <p14:tracePt t="82342" x="2813050" y="5581650"/>
          <p14:tracePt t="82343" x="2825750" y="5594350"/>
          <p14:tracePt t="82348" x="2825750" y="5605463"/>
          <p14:tracePt t="82359" x="2836863" y="5605463"/>
          <p14:tracePt t="82360" x="2849563" y="5618163"/>
          <p14:tracePt t="82361" x="2860675" y="5618163"/>
          <p14:tracePt t="82367" x="2873375" y="5629275"/>
          <p14:tracePt t="82375" x="2873375" y="5641975"/>
          <p14:tracePt t="82376" x="2884488" y="5653088"/>
          <p14:tracePt t="82377" x="2897188" y="5653088"/>
          <p14:tracePt t="82383" x="2897188" y="5665788"/>
          <p14:tracePt t="82392" x="2908300" y="5665788"/>
          <p14:tracePt t="82393" x="2932113" y="5676900"/>
          <p14:tracePt t="82393" x="2979738" y="5689600"/>
          <p14:tracePt t="82399" x="3003550" y="5700713"/>
          <p14:tracePt t="82409" x="3040063" y="5724525"/>
          <p14:tracePt t="82410" x="3087688" y="5737225"/>
          <p14:tracePt t="82410" x="3135313" y="5761038"/>
          <p14:tracePt t="82417" x="3182938" y="5772150"/>
          <p14:tracePt t="82417" x="3206750" y="5772150"/>
          <p14:tracePt t="82426" x="3219450" y="5784850"/>
          <p14:tracePt t="82431" x="3243263" y="5795963"/>
          <p14:tracePt t="82431" x="3267075" y="5808663"/>
          <p14:tracePt t="82442" x="3290888" y="5819775"/>
          <p14:tracePt t="82443" x="3349625" y="5832475"/>
          <p14:tracePt t="82449" x="3362325" y="5843588"/>
          <p14:tracePt t="82449" x="3386138" y="5843588"/>
          <p14:tracePt t="82459" x="3409950" y="5856288"/>
          <p14:tracePt t="82464" x="3421063" y="5867400"/>
          <p14:tracePt t="82475" x="3421063" y="5880100"/>
          <p14:tracePt t="82476" x="3433763" y="5880100"/>
          <p14:tracePt t="82476" x="3433763" y="5891213"/>
          <p14:tracePt t="82481" x="3444875" y="5891213"/>
          <p14:tracePt t="82509" x="3444875" y="5903913"/>
          <p14:tracePt t="82585" x="3444875" y="5915025"/>
          <p14:tracePt t="82609" x="3444875" y="5927725"/>
          <p14:tracePt t="82621" x="3444875" y="5938838"/>
          <p14:tracePt t="82637" x="3444875" y="5951538"/>
          <p14:tracePt t="82647" x="3444875" y="5964238"/>
          <p14:tracePt t="82664" x="3444875" y="5988050"/>
          <p14:tracePt t="82665" x="3457575" y="5988050"/>
          <p14:tracePt t="82673" x="3468688" y="5999163"/>
          <p14:tracePt t="82680" x="3481388" y="6011863"/>
          <p14:tracePt t="82686" x="3492500" y="6022975"/>
          <p14:tracePt t="82696" x="3505200" y="6035675"/>
          <p14:tracePt t="82697" x="3529013" y="6035675"/>
          <p14:tracePt t="82698" x="3576638" y="6059488"/>
          <p14:tracePt t="82703" x="3660775" y="6094413"/>
          <p14:tracePt t="82713" x="3779838" y="6107113"/>
          <p14:tracePt t="82714" x="3922713" y="6142038"/>
          <p14:tracePt t="82715" x="4065588" y="6165850"/>
          <p14:tracePt t="82721" x="4184650" y="6165850"/>
          <p14:tracePt t="82721" x="4268788" y="6178550"/>
          <p14:tracePt t="82730" x="4387850" y="6189663"/>
          <p14:tracePt t="82731" x="4459288" y="6189663"/>
          <p14:tracePt t="82736" x="4530725" y="6202363"/>
          <p14:tracePt t="82738" x="4602163" y="6202363"/>
          <p14:tracePt t="82746" x="4613275" y="6202363"/>
          <p14:tracePt t="82747" x="4625975" y="6202363"/>
          <p14:tracePt t="82753" x="4637088" y="6202363"/>
          <p14:tracePt t="82877" x="4637088" y="6189663"/>
          <p14:tracePt t="82899" x="4637088" y="6178550"/>
          <p14:tracePt t="82917" x="4649788" y="6165850"/>
          <p14:tracePt t="82918" x="4673600" y="6165850"/>
          <p14:tracePt t="82924" x="4684713" y="6154738"/>
          <p14:tracePt t="82933" x="4697413" y="6154738"/>
          <p14:tracePt t="82935" x="4732338" y="6142038"/>
          <p14:tracePt t="82940" x="4745038" y="6142038"/>
          <p14:tracePt t="82948" x="4756150" y="6142038"/>
          <p14:tracePt t="82952" x="4768850" y="6142038"/>
          <p14:tracePt t="83021" x="4779963" y="6142038"/>
          <p14:tracePt t="83045" x="4792663" y="6142038"/>
          <p14:tracePt t="83058" x="4803775" y="6142038"/>
          <p14:tracePt t="83069" x="4816475" y="6142038"/>
          <p14:tracePt t="83075" x="4827588" y="6142038"/>
          <p14:tracePt t="83086" x="4840288" y="6142038"/>
          <p14:tracePt t="83086" x="4851400" y="6142038"/>
          <p14:tracePt t="83093" x="4864100" y="6154738"/>
          <p14:tracePt t="83101" x="4887913" y="6154738"/>
          <p14:tracePt t="83103" x="4911725" y="6154738"/>
          <p14:tracePt t="83109" x="4935538" y="6154738"/>
          <p14:tracePt t="83110" x="4959350" y="6154738"/>
          <p14:tracePt t="83118" x="5006975" y="6154738"/>
          <p14:tracePt t="83119" x="5019675" y="6154738"/>
          <p14:tracePt t="83126" x="5067300" y="6154738"/>
          <p14:tracePt t="83127" x="5114925" y="6154738"/>
          <p14:tracePt t="83135" x="5138738" y="6154738"/>
          <p14:tracePt t="83136" x="5186363" y="6154738"/>
          <p14:tracePt t="83137" x="5221288" y="6154738"/>
          <p14:tracePt t="83143" x="5245100" y="6154738"/>
          <p14:tracePt t="83152" x="5292725" y="6154738"/>
          <p14:tracePt t="83153" x="5340350" y="6154738"/>
          <p14:tracePt t="83153" x="5387975" y="6154738"/>
          <p14:tracePt t="83159" x="5400675" y="6154738"/>
          <p14:tracePt t="83168" x="5424488" y="6154738"/>
          <p14:tracePt t="83169" x="5435600" y="6154738"/>
          <p14:tracePt t="83174" x="5448300" y="6142038"/>
          <p14:tracePt t="83185" x="5459413" y="6142038"/>
          <p14:tracePt t="83201" x="5459413" y="6130925"/>
          <p14:tracePt t="83218" x="5472113" y="6130925"/>
          <p14:tracePt t="83235" x="5483225" y="6130925"/>
          <p14:tracePt t="83241" x="5483225" y="6118225"/>
          <p14:tracePt t="83258" x="5495925" y="6118225"/>
          <p14:tracePt t="83269" x="5495925" y="6107113"/>
          <p14:tracePt t="83269" x="5508625" y="6107113"/>
          <p14:tracePt t="83275" x="5519738" y="6107113"/>
          <p14:tracePt t="83285" x="5532438" y="6107113"/>
          <p14:tracePt t="83286" x="5532438" y="6094413"/>
          <p14:tracePt t="83286" x="5543550" y="6094413"/>
          <p14:tracePt t="83292" x="5556250" y="6094413"/>
          <p14:tracePt t="83302" x="5567363" y="6083300"/>
          <p14:tracePt t="83307" x="5580063" y="6083300"/>
          <p14:tracePt t="83318" x="5591175" y="6083300"/>
          <p14:tracePt t="83335" x="5603875" y="6083300"/>
          <p14:tracePt t="83373" x="5603875" y="6070600"/>
          <p14:tracePt t="83649" x="5603875" y="6059488"/>
          <p14:tracePt t="83665" x="5614988" y="6046788"/>
          <p14:tracePt t="83677" x="5627688" y="6046788"/>
          <p14:tracePt t="83686" x="5638800" y="6046788"/>
          <p14:tracePt t="83692" x="5651500" y="6046788"/>
          <p14:tracePt t="83705" x="5662613" y="6046788"/>
          <p14:tracePt t="83706" x="5699125" y="6046788"/>
          <p14:tracePt t="83707" x="5710238" y="6046788"/>
          <p14:tracePt t="83712" x="5734050" y="6046788"/>
          <p14:tracePt t="83722" x="5757863" y="6046788"/>
          <p14:tracePt t="83723" x="5805488" y="6046788"/>
          <p14:tracePt t="83723" x="5853113" y="6046788"/>
          <p14:tracePt t="83728" x="5865813" y="6046788"/>
          <p14:tracePt t="83738" x="5889625" y="6046788"/>
          <p14:tracePt t="83739" x="5900738" y="6046788"/>
          <p14:tracePt t="83744" x="5913438" y="6046788"/>
          <p14:tracePt t="83756" x="5924550" y="6046788"/>
          <p14:tracePt t="83757" x="5937250" y="6046788"/>
          <p14:tracePt t="83763" x="5948363" y="6035675"/>
          <p14:tracePt t="83773" x="5948363" y="6022975"/>
          <p14:tracePt t="83779" x="5961063" y="6022975"/>
          <p14:tracePt t="83805" x="5972175" y="6011863"/>
          <p14:tracePt t="83827" x="5984875" y="6011863"/>
          <p14:tracePt t="83839" x="5995988" y="5999163"/>
          <p14:tracePt t="84033" x="6008688" y="5999163"/>
          <p14:tracePt t="84049" x="6019800" y="5999163"/>
          <p14:tracePt t="84121" x="6032500" y="5999163"/>
          <p14:tracePt t="85156" x="6043613" y="5999163"/>
          <p14:tracePt t="85211" x="6056313" y="5999163"/>
          <p14:tracePt t="85239" x="6056313" y="5988050"/>
          <p14:tracePt t="86003" x="6067425" y="5988050"/>
          <p14:tracePt t="86107" x="6080125" y="5988050"/>
          <p14:tracePt t="86179" x="6091238" y="5988050"/>
          <p14:tracePt t="86219" x="6103938" y="5988050"/>
          <p14:tracePt t="86239" x="6103938" y="5975350"/>
          <p14:tracePt t="86267" x="6103938" y="5964238"/>
          <p14:tracePt t="86279" x="6103938" y="5951538"/>
          <p14:tracePt t="86287" x="6116638" y="5951538"/>
          <p14:tracePt t="86293" x="6116638" y="5938838"/>
          <p14:tracePt t="86301" x="6127750" y="5927725"/>
          <p14:tracePt t="86312" x="6140450" y="5915025"/>
          <p14:tracePt t="86312" x="6151563" y="5903913"/>
          <p14:tracePt t="86319" x="6164263" y="5891213"/>
          <p14:tracePt t="86320" x="6188075" y="5867400"/>
          <p14:tracePt t="86327" x="6188075" y="5856288"/>
          <p14:tracePt t="86334" x="6211888" y="5843588"/>
          <p14:tracePt t="86343" x="6223000" y="5832475"/>
          <p14:tracePt t="86344" x="6235700" y="5832475"/>
          <p14:tracePt t="86345" x="6246813" y="5832475"/>
          <p14:tracePt t="86351" x="6246813" y="5819775"/>
          <p14:tracePt t="86352" x="6259513" y="5808663"/>
          <p14:tracePt t="86365" x="6270625" y="5795963"/>
          <p14:tracePt t="86378" x="6283325" y="5784850"/>
          <p14:tracePt t="86387" x="6294438" y="5784850"/>
          <p14:tracePt t="86611" x="6294438" y="5795963"/>
          <p14:tracePt t="86623" x="6294438" y="5808663"/>
          <p14:tracePt t="86628" x="6307138" y="5808663"/>
          <p14:tracePt t="86644" x="6307138" y="5819775"/>
          <p14:tracePt t="86655" x="6307138" y="5832475"/>
          <p14:tracePt t="86671" x="6307138" y="5843588"/>
          <p14:tracePt t="86683" x="6307138" y="5856288"/>
          <p14:tracePt t="86707" x="6307138" y="5867400"/>
          <p14:tracePt t="86723" x="6307138" y="5880100"/>
          <p14:tracePt t="86747" x="6307138" y="5891213"/>
          <p14:tracePt t="86915" x="6307138" y="5880100"/>
          <p14:tracePt t="86931" x="6307138" y="5867400"/>
          <p14:tracePt t="86939" x="6318250" y="5867400"/>
          <p14:tracePt t="86971" x="6318250" y="5856288"/>
          <p14:tracePt t="86979" x="6330950" y="5856288"/>
          <p14:tracePt t="87019" x="6342063" y="5856288"/>
          <p14:tracePt t="87095" x="6354763" y="5856288"/>
          <p14:tracePt t="87115" x="6365875" y="5856288"/>
          <p14:tracePt t="87122" x="6365875" y="5843588"/>
          <p14:tracePt t="87128" x="6378575" y="5843588"/>
          <p14:tracePt t="87129" x="6378575" y="5832475"/>
          <p14:tracePt t="87144" x="6378575" y="5819775"/>
          <p14:tracePt t="87158" x="6378575" y="5808663"/>
          <p14:tracePt t="87164" x="6378575" y="5795963"/>
          <p14:tracePt t="87174" x="6378575" y="5784850"/>
          <p14:tracePt t="87427" x="6378575" y="5795963"/>
          <p14:tracePt t="87434" x="6378575" y="5808663"/>
          <p14:tracePt t="87442" x="6378575" y="5819775"/>
          <p14:tracePt t="87448" x="6378575" y="5832475"/>
          <p14:tracePt t="87453" x="6389688" y="5832475"/>
          <p14:tracePt t="87474" x="6389688" y="5843588"/>
          <p14:tracePt t="87479" x="6402388" y="5856288"/>
          <p14:tracePt t="87511" x="6402388" y="5867400"/>
          <p14:tracePt t="87535" x="6402388" y="5880100"/>
          <p14:tracePt t="87546" x="6402388" y="5891213"/>
          <p14:tracePt t="87563" x="6402388" y="5903913"/>
          <p14:tracePt t="87578" x="6402388" y="5915025"/>
          <p14:tracePt t="87595" x="6402388" y="5927725"/>
          <p14:tracePt t="87612" x="6402388" y="5938838"/>
          <p14:tracePt t="87628" x="6402388" y="5951538"/>
          <p14:tracePt t="87636" x="6402388" y="5964238"/>
          <p14:tracePt t="87646" x="6402388" y="5975350"/>
          <p14:tracePt t="87662" x="6402388" y="5988050"/>
          <p14:tracePt t="87671" x="6413500" y="5999163"/>
          <p14:tracePt t="87815" x="6413500" y="6011863"/>
          <p14:tracePt t="87855" x="6413500" y="6022975"/>
          <p14:tracePt t="87900" x="6413500" y="6035675"/>
          <p14:tracePt t="87927" x="6413500" y="6046788"/>
          <p14:tracePt t="87943" x="6426200" y="6046788"/>
          <p14:tracePt t="87963" x="6426200" y="6059488"/>
          <p14:tracePt t="87983" x="6437313" y="6059488"/>
          <p14:tracePt t="88383" x="6450013" y="6059488"/>
          <p14:tracePt t="88419" x="6461125" y="6059488"/>
          <p14:tracePt t="88427" x="6473825" y="6046788"/>
          <p14:tracePt t="88455" x="6484938" y="6046788"/>
          <p14:tracePt t="88467" x="6497638" y="6046788"/>
          <p14:tracePt t="88487" x="6508750" y="6046788"/>
          <p14:tracePt t="88492" x="6508750" y="6035675"/>
          <p14:tracePt t="88499" x="6521450" y="6035675"/>
          <p14:tracePt t="88523" x="6532563" y="6022975"/>
          <p14:tracePt t="88555" x="6545263" y="6022975"/>
          <p14:tracePt t="88583" x="6556375" y="6022975"/>
          <p14:tracePt t="88603" x="6556375" y="6011863"/>
          <p14:tracePt t="88623" x="6556375" y="5999163"/>
          <p14:tracePt t="88779" x="6569075" y="5999163"/>
          <p14:tracePt t="88788" x="6580188" y="5999163"/>
          <p14:tracePt t="88802" x="6592888" y="5999163"/>
          <p14:tracePt t="88803" x="6604000" y="5999163"/>
          <p14:tracePt t="88819" x="6616700" y="5999163"/>
          <p14:tracePt t="88819" x="6627813" y="5999163"/>
          <p14:tracePt t="88840" x="6640513" y="5999163"/>
          <p14:tracePt t="88840" x="6651625" y="5999163"/>
          <p14:tracePt t="88841" x="6664325" y="5999163"/>
          <p14:tracePt t="88856" x="6675438" y="5999163"/>
          <p14:tracePt t="88857" x="6699250" y="5999163"/>
          <p14:tracePt t="88857" x="6724650" y="5999163"/>
          <p14:tracePt t="88862" x="6748463" y="5999163"/>
          <p14:tracePt t="88872" x="6759575" y="5999163"/>
          <p14:tracePt t="88873" x="6854825" y="5999163"/>
          <p14:tracePt t="88880" x="6878638" y="5999163"/>
          <p14:tracePt t="88880" x="6926263" y="5999163"/>
          <p14:tracePt t="88889" x="6962775" y="5999163"/>
          <p14:tracePt t="88890" x="6986588" y="5999163"/>
          <p14:tracePt t="88891" x="6997700" y="5999163"/>
          <p14:tracePt t="88906" x="7010400" y="5999163"/>
          <p14:tracePt t="89207" x="7010400" y="6011863"/>
          <p14:tracePt t="89215" x="7021513" y="6011863"/>
          <p14:tracePt t="89216" x="7021513" y="6022975"/>
          <p14:tracePt t="89222" x="7021513" y="6035675"/>
          <p14:tracePt t="89229" x="7034213" y="6035675"/>
          <p14:tracePt t="89230" x="7034213" y="6046788"/>
          <p14:tracePt t="89238" x="7034213" y="6059488"/>
          <p14:tracePt t="89250" x="7045325" y="6070600"/>
          <p14:tracePt t="89261" x="7045325" y="6083300"/>
          <p14:tracePt t="89271" x="7058025" y="6083300"/>
          <p14:tracePt t="89331" x="7058025" y="6094413"/>
          <p14:tracePt t="89359" x="7058025" y="6107113"/>
          <p14:tracePt t="89383" x="7058025" y="6118225"/>
          <p14:tracePt t="89519" x="7069138" y="6118225"/>
          <p14:tracePt t="89535" x="7069138" y="6107113"/>
          <p14:tracePt t="89551" x="7081838" y="6107113"/>
          <p14:tracePt t="89559" x="7081838" y="6094413"/>
          <p14:tracePt t="89587" x="7081838" y="6083300"/>
          <p14:tracePt t="89627" x="7092950" y="6083300"/>
          <p14:tracePt t="89635" x="7092950" y="6070600"/>
          <p14:tracePt t="89667" x="7092950" y="6059488"/>
          <p14:tracePt t="89675" x="7105650" y="6059488"/>
          <p14:tracePt t="89739" x="7116763" y="6059488"/>
          <p14:tracePt t="89819" x="7116763" y="6046788"/>
          <p14:tracePt t="90339" x="7116763" y="6035675"/>
          <p14:tracePt t="90443" x="7129463" y="6022975"/>
          <p14:tracePt t="90467" x="7140575" y="6011863"/>
          <p14:tracePt t="90479" x="7153275" y="5999163"/>
          <p14:tracePt t="90487" x="7164388" y="5988050"/>
          <p14:tracePt t="90499" x="7177088" y="5988050"/>
          <p14:tracePt t="90505" x="7177088" y="5975350"/>
          <p14:tracePt t="90515" x="7188200" y="5975350"/>
          <p14:tracePt t="90547" x="7200900" y="5975350"/>
          <p14:tracePt t="90907" x="7212013" y="5975350"/>
          <p14:tracePt t="90923" x="7224713" y="5975350"/>
          <p14:tracePt t="90947" x="7224713" y="5964238"/>
          <p14:tracePt t="90979" x="7235825" y="5964238"/>
          <p14:tracePt t="90990" x="7235825" y="5951538"/>
          <p14:tracePt t="91243" x="7248525" y="5951538"/>
          <p14:tracePt t="91311" x="7259638" y="5951538"/>
          <p14:tracePt t="91320" x="7259638" y="5938838"/>
          <p14:tracePt t="91328" x="7272338" y="5938838"/>
          <p14:tracePt t="91346" x="7283450" y="5938838"/>
          <p14:tracePt t="91364" x="7283450" y="5927725"/>
          <p14:tracePt t="91395" x="7296150" y="5927725"/>
          <p14:tracePt t="91747" x="7296150" y="5915025"/>
          <p14:tracePt t="91756" x="7307263" y="5915025"/>
          <p14:tracePt t="91927" x="7319963" y="5915025"/>
          <p14:tracePt t="91955" x="7319963" y="5927725"/>
          <p14:tracePt t="91965" x="7332663" y="5927725"/>
          <p14:tracePt t="92031" x="7343775" y="5927725"/>
          <p14:tracePt t="92343" x="7356475" y="5927725"/>
          <p14:tracePt t="92371" x="7367588" y="5927725"/>
          <p14:tracePt t="92391" x="7380288" y="5927725"/>
          <p14:tracePt t="92411" x="7391400" y="5927725"/>
          <p14:tracePt t="92423" x="7404100" y="5927725"/>
          <p14:tracePt t="92435" x="7415213" y="5927725"/>
          <p14:tracePt t="92459" x="7427913" y="5927725"/>
          <p14:tracePt t="92583" x="7439025" y="5927725"/>
          <p14:tracePt t="92997" x="7439025" y="5915025"/>
          <p14:tracePt t="93010" x="7451725" y="5903913"/>
          <p14:tracePt t="93010" x="7486650" y="5819775"/>
          <p14:tracePt t="93017" x="7523163" y="5748338"/>
          <p14:tracePt t="93019" x="7570788" y="5676900"/>
          <p14:tracePt t="93026" x="7605713" y="5605463"/>
          <p14:tracePt t="93036" x="7689850" y="5473700"/>
          <p14:tracePt t="93037" x="7772400" y="5343525"/>
          <p14:tracePt t="93044" x="7796213" y="5283200"/>
          <p14:tracePt t="93051" x="7843838" y="5224463"/>
          <p14:tracePt t="93052" x="7843838" y="5200650"/>
          <p14:tracePt t="93062" x="7856538" y="5187950"/>
          <p14:tracePt t="93063" x="7867650" y="5176838"/>
          <p14:tracePt t="93069" x="7867650" y="5164138"/>
          <p14:tracePt t="93070" x="7867650" y="5153025"/>
          <p14:tracePt t="93080" x="7867650" y="5140325"/>
          <p14:tracePt t="93081" x="7880350" y="5129213"/>
          <p14:tracePt t="93087" x="7880350" y="5116513"/>
          <p14:tracePt t="93095" x="7891463" y="5092700"/>
          <p14:tracePt t="93097" x="7891463" y="5081588"/>
          <p14:tracePt t="93097" x="7891463" y="5068888"/>
          <p14:tracePt t="93112" x="7891463" y="5057775"/>
          <p14:tracePt t="93113" x="7891463" y="5045075"/>
          <p14:tracePt t="93114" x="7891463" y="5033963"/>
          <p14:tracePt t="93119" x="7904163" y="5008563"/>
          <p14:tracePt t="93129" x="7904163" y="4984750"/>
          <p14:tracePt t="93130" x="7915275" y="4973638"/>
          <p14:tracePt t="93131" x="7927975" y="4949825"/>
          <p14:tracePt t="93140" x="7927975" y="4926013"/>
          <p14:tracePt t="93141" x="7940675" y="4878388"/>
          <p14:tracePt t="93141" x="7940675" y="4865688"/>
          <p14:tracePt t="93146" x="7951788" y="4818063"/>
          <p14:tracePt t="93154" x="7951788" y="4806950"/>
          <p14:tracePt t="93155" x="7951788" y="4783138"/>
          <p14:tracePt t="93162" x="7951788" y="4770438"/>
          <p14:tracePt t="93163" x="7964488" y="4770438"/>
          <p14:tracePt t="93168" x="7964488" y="4759325"/>
          <p14:tracePt t="93180" x="7964488" y="4735513"/>
          <p14:tracePt t="93205" x="7964488" y="4722813"/>
          <p14:tracePt t="93301" x="7964488" y="4711700"/>
          <p14:tracePt t="93321" x="7964488" y="4699000"/>
          <p14:tracePt t="93339" x="7988300" y="4699000"/>
          <p14:tracePt t="93349" x="8012113" y="4699000"/>
          <p14:tracePt t="93350" x="8035925" y="4699000"/>
          <p14:tracePt t="93350" x="8094663" y="4699000"/>
          <p14:tracePt t="93355" x="8213725" y="4699000"/>
          <p14:tracePt t="93365" x="8356600" y="4699000"/>
          <p14:tracePt t="93366" x="8451850" y="4699000"/>
          <p14:tracePt t="93367" x="8523288" y="4699000"/>
          <p14:tracePt t="93382" x="8523288" y="4711700"/>
          <p14:tracePt t="93383" x="8535988" y="4711700"/>
          <p14:tracePt t="93773" x="8523288" y="4711700"/>
          <p14:tracePt t="93817" x="8512175" y="4711700"/>
          <p14:tracePt t="93887" x="8512175" y="4699000"/>
          <p14:tracePt t="93894" x="8499475" y="4699000"/>
          <p14:tracePt t="93917" x="8499475" y="4687888"/>
          <p14:tracePt t="93922" x="8488363" y="4687888"/>
          <p14:tracePt t="93930" x="8475663" y="4687888"/>
          <p14:tracePt t="93939" x="8475663" y="4675188"/>
          <p14:tracePt t="93944" x="8464550" y="4675188"/>
          <p14:tracePt t="93955" x="8464550" y="4664075"/>
          <p14:tracePt t="93963" x="8464550" y="4651375"/>
          <p14:tracePt t="93981" x="8451850" y="4640263"/>
          <p14:tracePt t="94006" x="8440738" y="4640263"/>
          <p14:tracePt t="94019" x="8440738" y="4627563"/>
          <p14:tracePt t="94032" x="8440738" y="4616450"/>
          <p14:tracePt t="94039" x="8428038" y="4603750"/>
          <p14:tracePt t="94047" x="8428038" y="4592638"/>
          <p14:tracePt t="94055" x="8428038" y="4579938"/>
          <p14:tracePt t="94061" x="8428038" y="4567238"/>
          <p14:tracePt t="94062" x="8428038" y="4556125"/>
          <p14:tracePt t="94073" x="8428038" y="4543425"/>
          <p14:tracePt t="94079" x="8428038" y="4532313"/>
          <p14:tracePt t="94493" x="8428038" y="4519613"/>
          <p14:tracePt t="94501" x="8428038" y="4508500"/>
          <p14:tracePt t="94502" x="8416925" y="4508500"/>
          <p14:tracePt t="94507" x="8416925" y="4495800"/>
          <p14:tracePt t="94514" x="8416925" y="4484688"/>
          <p14:tracePt t="94522" x="8416925" y="4471988"/>
          <p14:tracePt t="94529" x="8404225" y="4448175"/>
          <p14:tracePt t="94542" x="8404225" y="4424363"/>
          <p14:tracePt t="94543" x="8404225" y="4389438"/>
          <p14:tracePt t="94548" x="8404225" y="4365625"/>
          <p14:tracePt t="94559" x="8404225" y="4341813"/>
          <p14:tracePt t="94565" x="8404225" y="4329113"/>
          <p14:tracePt t="94575" x="8404225" y="4318000"/>
          <p14:tracePt t="94576" x="8404225" y="4305300"/>
          <p14:tracePt t="94583" x="8404225" y="4294188"/>
          <p14:tracePt t="94593" x="8404225" y="4281488"/>
          <p14:tracePt t="94600" x="8404225" y="4270375"/>
          <p14:tracePt t="94615" x="8404225" y="4257675"/>
          <p14:tracePt t="94886" x="8404225" y="4246563"/>
          <p14:tracePt t="94973" x="8404225" y="4233863"/>
          <p14:tracePt t="94985" x="8393113" y="4233863"/>
          <p14:tracePt t="95071" x="8380413" y="4233863"/>
          <p14:tracePt t="95125" x="8369300" y="4233863"/>
          <p14:tracePt t="95149" x="8356600" y="4233863"/>
          <p14:tracePt t="95165" x="8356600" y="4246563"/>
          <p14:tracePt t="95171" x="8345488" y="4246563"/>
          <p14:tracePt t="95189" x="8345488" y="4257675"/>
          <p14:tracePt t="95221" x="8345488" y="4270375"/>
          <p14:tracePt t="95297" x="8345488" y="4281488"/>
          <p14:tracePt t="95457" x="8345488" y="4294188"/>
          <p14:tracePt t="95497" x="8345488" y="4305300"/>
          <p14:tracePt t="95509" x="8345488" y="4318000"/>
          <p14:tracePt t="95515" x="8345488" y="4329113"/>
          <p14:tracePt t="95522" x="8345488" y="4341813"/>
          <p14:tracePt t="95531" x="8345488" y="4352925"/>
          <p14:tracePt t="95532" x="8345488" y="4365625"/>
          <p14:tracePt t="95533" x="8345488" y="4376738"/>
          <p14:tracePt t="95539" x="8345488" y="4389438"/>
          <p14:tracePt t="95550" x="8345488" y="4400550"/>
          <p14:tracePt t="95552" x="8345488" y="4413250"/>
          <p14:tracePt t="95558" x="8345488" y="4424363"/>
          <p14:tracePt t="95565" x="8345488" y="4437063"/>
          <p14:tracePt t="95571" x="8345488" y="4448175"/>
          <p14:tracePt t="95581" x="8345488" y="4460875"/>
          <p14:tracePt t="95583" x="8332788" y="4471988"/>
          <p14:tracePt t="95590" x="8332788" y="4484688"/>
          <p14:tracePt t="95598" x="8332788" y="4495800"/>
          <p14:tracePt t="95604" x="8332788" y="4508500"/>
          <p14:tracePt t="95615" x="8332788" y="4519613"/>
          <p14:tracePt t="95615" x="8332788" y="4532313"/>
          <p14:tracePt t="95620" x="8321675" y="4543425"/>
          <p14:tracePt t="95631" x="8321675" y="4567238"/>
          <p14:tracePt t="95632" x="8321675" y="4592638"/>
          <p14:tracePt t="95640" x="8308975" y="4603750"/>
          <p14:tracePt t="95641" x="8308975" y="4627563"/>
          <p14:tracePt t="95653" x="8308975" y="4640263"/>
          <p14:tracePt t="95654" x="8308975" y="4651375"/>
          <p14:tracePt t="95664" x="8308975" y="4664075"/>
          <p14:tracePt t="95665" x="8308975" y="4675188"/>
          <p14:tracePt t="95671" x="8308975" y="4687888"/>
          <p14:tracePt t="95682" x="8308975" y="4699000"/>
          <p14:tracePt t="95688" x="8308975" y="4711700"/>
          <p14:tracePt t="95699" x="8308975" y="4722813"/>
          <p14:tracePt t="95706" x="8297863" y="4735513"/>
          <p14:tracePt t="95706" x="8297863" y="4746625"/>
          <p14:tracePt t="95715" x="8297863" y="4759325"/>
          <p14:tracePt t="95731" x="8297863" y="4770438"/>
          <p14:tracePt t="95732" x="8297863" y="4783138"/>
          <p14:tracePt t="95738" x="8297863" y="4794250"/>
          <p14:tracePt t="95739" x="8297863" y="4806950"/>
          <p14:tracePt t="95749" x="8297863" y="4818063"/>
          <p14:tracePt t="95750" x="8297863" y="4830763"/>
          <p14:tracePt t="95759" x="8297863" y="4841875"/>
          <p14:tracePt t="95760" x="8297863" y="4854575"/>
          <p14:tracePt t="95767" x="8297863" y="4865688"/>
          <p14:tracePt t="95776" x="8285163" y="4878388"/>
          <p14:tracePt t="95785" x="8285163" y="4902200"/>
          <p14:tracePt t="95798" x="8274050" y="4913313"/>
          <p14:tracePt t="95803" x="8274050" y="4926013"/>
          <p14:tracePt t="95812" x="8274050" y="4937125"/>
          <p14:tracePt t="95831" x="8261350" y="4949825"/>
          <p14:tracePt t="95832" x="8261350" y="4960938"/>
          <p14:tracePt t="95838" x="8261350" y="4973638"/>
          <p14:tracePt t="95848" x="8261350" y="4984750"/>
          <p14:tracePt t="95853" x="8261350" y="4997450"/>
          <p14:tracePt t="95864" x="8250238" y="5008563"/>
          <p14:tracePt t="95865" x="8250238" y="5021263"/>
          <p14:tracePt t="95865" x="8250238" y="5033963"/>
          <p14:tracePt t="95870" x="8237538" y="5045075"/>
          <p14:tracePt t="95880" x="8237538" y="5068888"/>
          <p14:tracePt t="95882" x="8237538" y="5092700"/>
          <p14:tracePt t="95882" x="8237538" y="5116513"/>
          <p14:tracePt t="95894" x="8226425" y="5153025"/>
          <p14:tracePt t="95894" x="8213725" y="5176838"/>
          <p14:tracePt t="95900" x="8213725" y="5187950"/>
          <p14:tracePt t="95904" x="8202613" y="5211763"/>
          <p14:tracePt t="95914" x="8202613" y="5224463"/>
          <p14:tracePt t="95915" x="8202613" y="5235575"/>
          <p14:tracePt t="95919" x="8202613" y="5248275"/>
          <p14:tracePt t="95930" x="8202613" y="5259388"/>
          <p14:tracePt t="95931" x="8189913" y="5272088"/>
          <p14:tracePt t="95937" x="8189913" y="5283200"/>
          <p14:tracePt t="95948" x="8189913" y="5295900"/>
          <p14:tracePt t="95953" x="8189913" y="5307013"/>
          <p14:tracePt t="95965" x="8189913" y="5319713"/>
          <p14:tracePt t="95965" x="8189913" y="5330825"/>
          <p14:tracePt t="95982" x="8189913" y="5343525"/>
          <p14:tracePt t="95983" x="8189913" y="5354638"/>
          <p14:tracePt t="95990" x="8189913" y="5378450"/>
          <p14:tracePt t="96001" x="8189913" y="5391150"/>
          <p14:tracePt t="96014" x="8189913" y="5402263"/>
          <p14:tracePt t="96015" x="8189913" y="5414963"/>
          <p14:tracePt t="96031" x="8178800" y="5426075"/>
          <p14:tracePt t="96038" x="8178800" y="5438775"/>
          <p14:tracePt t="96053" x="8178800" y="5449888"/>
          <p14:tracePt t="96068" x="8166100" y="5462588"/>
          <p14:tracePt t="96081" x="8166100" y="5473700"/>
          <p14:tracePt t="96082" x="8154988" y="5486400"/>
          <p14:tracePt t="96087" x="8154988" y="5499100"/>
          <p14:tracePt t="96098" x="8154988" y="5522913"/>
          <p14:tracePt t="96104" x="8154988" y="5546725"/>
          <p14:tracePt t="96105" x="8142288" y="5570538"/>
          <p14:tracePt t="96114" x="8131175" y="5594350"/>
          <p14:tracePt t="96115" x="8131175" y="5618163"/>
          <p14:tracePt t="96131" x="8131175" y="5629275"/>
          <p14:tracePt t="96132" x="8131175" y="5653088"/>
          <p14:tracePt t="96147" x="8131175" y="5665788"/>
          <p14:tracePt t="96152" x="8131175" y="5676900"/>
          <p14:tracePt t="96164" x="8131175" y="5689600"/>
          <p14:tracePt t="96185" x="8118475" y="5689600"/>
          <p14:tracePt t="96193" x="8118475" y="5700713"/>
          <p14:tracePt t="96241" x="8118475" y="5713413"/>
          <p14:tracePt t="96261" x="8118475" y="5724525"/>
          <p14:tracePt t="96273" x="8118475" y="5737225"/>
          <p14:tracePt t="96282" x="8107363" y="5737225"/>
          <p14:tracePt t="96341" x="8107363" y="5748338"/>
          <p14:tracePt t="96425" x="8107363" y="5761038"/>
          <p14:tracePt t="96432" x="8118475" y="5761038"/>
          <p14:tracePt t="96448" x="8118475" y="5772150"/>
          <p14:tracePt t="96455" x="8131175" y="5772150"/>
          <p14:tracePt t="96513" x="8131175" y="5784850"/>
          <p14:tracePt t="96545" x="8142288" y="5784850"/>
          <p14:tracePt t="96625" x="8154988" y="5784850"/>
          <p14:tracePt t="96638" x="8154988" y="5772150"/>
          <p14:tracePt t="96644" x="8166100" y="5772150"/>
          <p14:tracePt t="96653" x="8166100" y="5748338"/>
          <p14:tracePt t="96654" x="8178800" y="5724525"/>
          <p14:tracePt t="96655" x="8178800" y="5700713"/>
          <p14:tracePt t="96663" x="8189913" y="5629275"/>
          <p14:tracePt t="96664" x="8213725" y="5546725"/>
          <p14:tracePt t="96665" x="8226425" y="5449888"/>
          <p14:tracePt t="96672" x="8261350" y="5283200"/>
          <p14:tracePt t="96682" x="8285163" y="5140325"/>
          <p14:tracePt t="96682" x="8321675" y="4841875"/>
          <p14:tracePt t="96691" x="8356600" y="4699000"/>
          <p14:tracePt t="96692" x="8369300" y="4532313"/>
          <p14:tracePt t="96693" x="8404225" y="4365625"/>
          <p14:tracePt t="96699" x="8440738" y="4175125"/>
          <p14:tracePt t="96708" x="8488363" y="3983038"/>
          <p14:tracePt t="96709" x="8523288" y="3805238"/>
          <p14:tracePt t="96709" x="8535988" y="3636963"/>
          <p14:tracePt t="96716" x="8572500" y="3494088"/>
          <p14:tracePt t="96724" x="8596313" y="3375025"/>
          <p14:tracePt t="96725" x="8631238" y="3279775"/>
          <p14:tracePt t="96726" x="8667750" y="3195638"/>
          <p14:tracePt t="96735" x="8715375" y="3076575"/>
          <p14:tracePt t="96735" x="8763000" y="2957513"/>
          <p14:tracePt t="96744" x="8797925" y="2862263"/>
          <p14:tracePt t="96745" x="8905875" y="2587625"/>
          <p14:tracePt t="96753" x="8940800" y="2444750"/>
          <p14:tracePt t="96754" x="8977313" y="2301875"/>
          <p14:tracePt t="96761" x="9012238" y="2182813"/>
          <p14:tracePt t="96762" x="9048750" y="2016125"/>
          <p14:tracePt t="96769" x="9059863" y="1908175"/>
          <p14:tracePt t="96770" x="9083675" y="1765300"/>
          <p14:tracePt t="96776" x="9096375" y="1646238"/>
          <p14:tracePt t="96785" x="9096375" y="1527175"/>
          <p14:tracePt t="96785" x="9131300" y="1347788"/>
          <p14:tracePt t="97033" x="9131300" y="71438"/>
          <p14:tracePt t="97039" x="9131300" y="60325"/>
          <p14:tracePt t="97051" x="9120188" y="60325"/>
          <p14:tracePt t="97051" x="9120188" y="47625"/>
          <p14:tracePt t="97057" x="9107488" y="36513"/>
          <p14:tracePt t="97064" x="9083675" y="238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D7C294-63D6-B743-8A57-5ED25D2F1AA4}"/>
              </a:ext>
            </a:extLst>
          </p:cNvPr>
          <p:cNvSpPr txBox="1"/>
          <p:nvPr/>
        </p:nvSpPr>
        <p:spPr>
          <a:xfrm>
            <a:off x="4507058" y="42501"/>
            <a:ext cx="343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29858-6132-8A45-98A3-2641C282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2304E-815D-634A-914D-AEA33074EFCF}"/>
              </a:ext>
            </a:extLst>
          </p:cNvPr>
          <p:cNvSpPr txBox="1"/>
          <p:nvPr/>
        </p:nvSpPr>
        <p:spPr>
          <a:xfrm>
            <a:off x="283590" y="1181828"/>
            <a:ext cx="11534169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  <a:defRPr/>
            </a:pPr>
            <a:r>
              <a:rPr lang="en-IT" sz="2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ATHENA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mirror </a:t>
            </a:r>
            <a:r>
              <a:rPr lang="en-IT" sz="2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</a:t>
            </a:r>
            <a:r>
              <a:rPr lang="en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will be a challenging task</a:t>
            </a:r>
          </a:p>
          <a:p>
            <a:endParaRPr lang="en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IT" sz="2000" dirty="0">
                <a:latin typeface="Calibri" panose="020F0502020204030204" pitchFamily="34" charset="0"/>
                <a:cs typeface="Calibri" panose="020F0502020204030204" pitchFamily="34" charset="0"/>
              </a:rPr>
              <a:t>VERT-X is an innovative concept of X-ray calibration facility, exploiting the BEATRIX heritage.</a:t>
            </a:r>
          </a:p>
          <a:p>
            <a:endParaRPr lang="en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IT" sz="2000" dirty="0">
                <a:latin typeface="Calibri" panose="020F0502020204030204" pitchFamily="34" charset="0"/>
                <a:cs typeface="Calibri" panose="020F0502020204030204" pitchFamily="34" charset="0"/>
              </a:rPr>
              <a:t>The detailed design showed the compliance with the ATHENA calibration requirements. </a:t>
            </a:r>
          </a:p>
          <a:p>
            <a:endParaRPr lang="en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IT" sz="2000" dirty="0">
                <a:latin typeface="Calibri" panose="020F0502020204030204" pitchFamily="34" charset="0"/>
                <a:cs typeface="Calibri" panose="020F0502020204030204" pitchFamily="34" charset="0"/>
              </a:rPr>
              <a:t>The most critical parts of the system are under development </a:t>
            </a:r>
            <a:r>
              <a:rPr lang="en-IT" sz="200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IT" sz="2000">
                <a:latin typeface="Calibri" panose="020F0502020204030204" pitchFamily="34" charset="0"/>
                <a:cs typeface="Calibri" panose="020F0502020204030204" pitchFamily="34" charset="0"/>
              </a:rPr>
              <a:t> be tested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Q4</a:t>
            </a:r>
            <a:r>
              <a:rPr lang="en-IT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T" sz="2000" dirty="0">
                <a:latin typeface="Calibri" panose="020F0502020204030204" pitchFamily="34" charset="0"/>
                <a:cs typeface="Calibri" panose="020F0502020204030204" pitchFamily="34" charset="0"/>
              </a:rPr>
              <a:t>2024.</a:t>
            </a:r>
          </a:p>
          <a:p>
            <a:endParaRPr lang="en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IT" sz="2000" dirty="0">
                <a:latin typeface="Calibri" panose="020F0502020204030204" pitchFamily="34" charset="0"/>
                <a:cs typeface="Calibri" panose="020F0502020204030204" pitchFamily="34" charset="0"/>
              </a:rPr>
              <a:t>We expect to have a  beam divergence ~ 1.5”  moved by the raster scan with a tracking accuracy of &lt; 0.5”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IT" sz="2000" dirty="0">
                <a:latin typeface="Calibri" panose="020F0502020204030204" pitchFamily="34" charset="0"/>
                <a:cs typeface="Calibri" panose="020F0502020204030204" pitchFamily="34" charset="0"/>
              </a:rPr>
              <a:t>This will allow to measure the ATHENA HEW with a precision of ~0.1” as required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T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00D61-7FD0-D5FA-DFEB-C72B0C86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8F9090-F927-9236-A924-7A2495C4307A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1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656F59-2BC6-A3DF-CA2C-4F4A4642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C39B3-15BF-5BF0-2792-C3CA16AE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615DF-2F5C-0A6C-5F97-8E4EDD84F36B}"/>
              </a:ext>
            </a:extLst>
          </p:cNvPr>
          <p:cNvSpPr txBox="1"/>
          <p:nvPr/>
        </p:nvSpPr>
        <p:spPr>
          <a:xfrm>
            <a:off x="103490" y="1101749"/>
            <a:ext cx="6339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L-Class mission 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ESA Cosmic Vision program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The largest X-ray optics ( 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1.2 m</a:t>
            </a:r>
            <a:r>
              <a:rPr lang="en-US" sz="1800" b="1" i="0" baseline="30000" dirty="0">
                <a:solidFill>
                  <a:schemeClr val="bg1"/>
                </a:solidFill>
                <a:effectLst/>
              </a:rPr>
              <a:t>2  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endParaRPr lang="en-US" sz="1800" b="1" i="0" dirty="0">
              <a:solidFill>
                <a:schemeClr val="bg1"/>
              </a:solidFill>
              <a:effectLst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189B0-8F67-49E3-D18B-3CD142FBA67F}"/>
              </a:ext>
            </a:extLst>
          </p:cNvPr>
          <p:cNvSpPr txBox="1"/>
          <p:nvPr/>
        </p:nvSpPr>
        <p:spPr>
          <a:xfrm>
            <a:off x="7084003" y="5541268"/>
            <a:ext cx="61773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bg1"/>
                </a:solidFill>
                <a:effectLst/>
              </a:rPr>
              <a:t>WFI: </a:t>
            </a:r>
            <a:r>
              <a:rPr lang="en-US" b="1" dirty="0">
                <a:solidFill>
                  <a:schemeClr val="bg1"/>
                </a:solidFill>
              </a:rPr>
              <a:t>40’ </a:t>
            </a:r>
            <a:r>
              <a:rPr lang="en-US" b="1" dirty="0" err="1">
                <a:solidFill>
                  <a:schemeClr val="bg1"/>
                </a:solidFill>
              </a:rPr>
              <a:t>FoV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1800" b="1" i="0" dirty="0">
                <a:solidFill>
                  <a:schemeClr val="bg1"/>
                </a:solidFill>
                <a:effectLst/>
              </a:rPr>
              <a:t>imager with high time resolution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1800" b="1" i="0" dirty="0">
                <a:solidFill>
                  <a:schemeClr val="bg1"/>
                </a:solidFill>
                <a:effectLst/>
              </a:rPr>
              <a:t>XIFU: 4 eV spectral </a:t>
            </a:r>
            <a:r>
              <a:rPr lang="en-US" sz="1800" b="1" i="0" dirty="0" err="1">
                <a:solidFill>
                  <a:schemeClr val="bg1"/>
                </a:solidFill>
                <a:effectLst/>
              </a:rPr>
              <a:t>resulution</a:t>
            </a:r>
            <a:endParaRPr lang="en-US" sz="1800" b="1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A50A08-E283-7706-9AE8-FEEA30F2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81" y="4374847"/>
            <a:ext cx="2193320" cy="1904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E6AF71-9641-3D47-4076-780507014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28" y="3373411"/>
            <a:ext cx="2339110" cy="2031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5BFD9-63DE-25A0-D74C-8802E3F94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71" y="356004"/>
            <a:ext cx="2062464" cy="20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8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300B99-93F1-1579-9E15-A5189714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D1369-A431-96E7-2CCC-FE17DFF8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55C88-F742-7CE5-4B62-4521690892C8}"/>
              </a:ext>
            </a:extLst>
          </p:cNvPr>
          <p:cNvSpPr txBox="1"/>
          <p:nvPr/>
        </p:nvSpPr>
        <p:spPr>
          <a:xfrm>
            <a:off x="3964147" y="66051"/>
            <a:ext cx="569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ATHENA mission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9D306-CFD1-F1C4-4A0D-E4BABABCC1C2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903A7F-BC5E-3799-314F-8F5CB8B92732}"/>
              </a:ext>
            </a:extLst>
          </p:cNvPr>
          <p:cNvSpPr txBox="1"/>
          <p:nvPr/>
        </p:nvSpPr>
        <p:spPr>
          <a:xfrm>
            <a:off x="114130" y="1135308"/>
            <a:ext cx="361291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2014 --  2019</a:t>
            </a:r>
            <a:r>
              <a:rPr lang="en-US" dirty="0"/>
              <a:t> : Phase A</a:t>
            </a:r>
          </a:p>
          <a:p>
            <a:endParaRPr lang="en-US" dirty="0"/>
          </a:p>
          <a:p>
            <a:r>
              <a:rPr lang="en-US" b="1" dirty="0"/>
              <a:t>2019 –  2022: </a:t>
            </a:r>
            <a:r>
              <a:rPr lang="en-US" dirty="0"/>
              <a:t>Phase  B (truncated)</a:t>
            </a:r>
          </a:p>
          <a:p>
            <a:endParaRPr lang="en-US" dirty="0"/>
          </a:p>
          <a:p>
            <a:r>
              <a:rPr lang="en-US" b="1" dirty="0"/>
              <a:t>Nov22 --  Nov23: </a:t>
            </a:r>
            <a:r>
              <a:rPr lang="en-US" dirty="0"/>
              <a:t> Athena has undergone a “design-to-cost”  process  to reduce ESA costs  &lt; 1.3Geuro.</a:t>
            </a:r>
          </a:p>
          <a:p>
            <a:endParaRPr lang="en-US" dirty="0"/>
          </a:p>
          <a:p>
            <a:r>
              <a:rPr lang="en-US" b="1" dirty="0"/>
              <a:t>Nov 23: </a:t>
            </a:r>
            <a:r>
              <a:rPr lang="en-US" dirty="0"/>
              <a:t>ESA SPC committee endorsed the New Athena  as a flagship mission of the ESA Science Program.</a:t>
            </a:r>
          </a:p>
          <a:p>
            <a:endParaRPr lang="en-US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434D2-F4FF-AA9E-EECC-C667757A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048" y="985357"/>
            <a:ext cx="8214994" cy="3816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E89DD4-E853-4F4A-33B6-F326E62E1CB2}"/>
              </a:ext>
            </a:extLst>
          </p:cNvPr>
          <p:cNvSpPr txBox="1"/>
          <p:nvPr/>
        </p:nvSpPr>
        <p:spPr>
          <a:xfrm>
            <a:off x="172138" y="5525353"/>
            <a:ext cx="119157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/>
              <a:t>Phase A industrial activities are restarting in the second quarter of 2024</a:t>
            </a:r>
          </a:p>
          <a:p>
            <a:r>
              <a:rPr lang="en-US" sz="2400" b="1" i="1" dirty="0"/>
              <a:t>Adoption is expected in 2027; with a planned launch in 2037.</a:t>
            </a:r>
          </a:p>
          <a:p>
            <a:endParaRPr lang="en-US" sz="1800" b="1" i="1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2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300B99-93F1-1579-9E15-A5189714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FBD62-D824-4978-B6F3-11579CED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3" y="831349"/>
            <a:ext cx="10438246" cy="5982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D1369-A431-96E7-2CCC-FE17DFF8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55C88-F742-7CE5-4B62-4521690892C8}"/>
              </a:ext>
            </a:extLst>
          </p:cNvPr>
          <p:cNvSpPr txBox="1"/>
          <p:nvPr/>
        </p:nvSpPr>
        <p:spPr>
          <a:xfrm>
            <a:off x="3964147" y="66051"/>
            <a:ext cx="569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ATHENA </a:t>
            </a:r>
            <a:r>
              <a:rPr lang="it-IT" sz="3600" b="1" dirty="0" err="1">
                <a:cs typeface="Arial" panose="020B0604020202020204" pitchFamily="34" charset="0"/>
              </a:rPr>
              <a:t>optics</a:t>
            </a:r>
            <a:endParaRPr lang="it-IT" sz="3600" b="1" dirty="0"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9D306-CFD1-F1C4-4A0D-E4BABABCC1C2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B468EF-9E36-7F06-03D5-20CA5A8CB68C}"/>
              </a:ext>
            </a:extLst>
          </p:cNvPr>
          <p:cNvSpPr txBox="1"/>
          <p:nvPr/>
        </p:nvSpPr>
        <p:spPr>
          <a:xfrm>
            <a:off x="4877492" y="5338255"/>
            <a:ext cx="6511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492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9ED7A-DCEF-6CA0-5827-D0F8A15856D7}"/>
              </a:ext>
            </a:extLst>
          </p:cNvPr>
          <p:cNvSpPr txBox="1"/>
          <p:nvPr/>
        </p:nvSpPr>
        <p:spPr>
          <a:xfrm>
            <a:off x="1304652" y="5899359"/>
            <a:ext cx="12164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~2.2 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DC0122-7539-7941-A249-72943EE646BA}"/>
              </a:ext>
            </a:extLst>
          </p:cNvPr>
          <p:cNvGrpSpPr/>
          <p:nvPr/>
        </p:nvGrpSpPr>
        <p:grpSpPr>
          <a:xfrm>
            <a:off x="3710008" y="1441587"/>
            <a:ext cx="4216400" cy="4127500"/>
            <a:chOff x="3710008" y="1441587"/>
            <a:chExt cx="4216400" cy="4127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0D7F61-5B9A-7A0A-D05C-3721B4734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0008" y="1441587"/>
              <a:ext cx="4216400" cy="41275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38A2590-75C8-1FE1-31B8-94D2B825DB80}"/>
                </a:ext>
              </a:extLst>
            </p:cNvPr>
            <p:cNvSpPr/>
            <p:nvPr/>
          </p:nvSpPr>
          <p:spPr>
            <a:xfrm>
              <a:off x="4038599" y="1825285"/>
              <a:ext cx="3403923" cy="342070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2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AEA83-10A3-0CE7-9420-4508F01FF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262" y="796866"/>
            <a:ext cx="5503193" cy="378344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085675-54E1-F2D9-D273-A4D07A0B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0AAA8-C9C8-8063-5710-0C7BE8C3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61" y="4120537"/>
            <a:ext cx="3123039" cy="2074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293C4-C3B5-E003-8128-24904F0A8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98BDF-B5FA-DE79-3BC2-103D7574B003}"/>
              </a:ext>
            </a:extLst>
          </p:cNvPr>
          <p:cNvSpPr txBox="1"/>
          <p:nvPr/>
        </p:nvSpPr>
        <p:spPr>
          <a:xfrm>
            <a:off x="2678540" y="87256"/>
            <a:ext cx="779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cs typeface="Arial" panose="020B0604020202020204" pitchFamily="34" charset="0"/>
              </a:rPr>
              <a:t>BEATRIX:  </a:t>
            </a:r>
            <a:r>
              <a:rPr lang="it-IT" sz="3600" b="1">
                <a:cs typeface="Arial" panose="020B0604020202020204" pitchFamily="34" charset="0"/>
              </a:rPr>
              <a:t>VERT-X precursor</a:t>
            </a:r>
            <a:endParaRPr lang="it-IT" sz="3600" b="1" dirty="0"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2B1A35-C1D2-B21A-D6DB-9BDFEB015C37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533D8F-04A9-01A0-5FF6-DB37049291F1}"/>
              </a:ext>
            </a:extLst>
          </p:cNvPr>
          <p:cNvSpPr txBox="1"/>
          <p:nvPr/>
        </p:nvSpPr>
        <p:spPr>
          <a:xfrm>
            <a:off x="908355" y="1341469"/>
            <a:ext cx="472238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Collimated beam (2” divergent)</a:t>
            </a: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x 170 mm  large</a:t>
            </a: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10 - 60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/s/cm2</a:t>
            </a: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(before integration), of the 492 Mirror Modules, at their production rate (2MM/day).</a:t>
            </a: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02C16-E58C-838C-9DE9-AEE0F8D595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7" t="6075" r="1970" b="3686"/>
          <a:stretch/>
        </p:blipFill>
        <p:spPr>
          <a:xfrm>
            <a:off x="6718033" y="4318209"/>
            <a:ext cx="5346408" cy="22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2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5BC1C8-DD2A-EFFC-2E27-0504C816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075" y="-12656"/>
            <a:ext cx="5863717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1D81E8-8FC7-62DB-8BE2-F4637973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3D5A93-9F29-F980-7B35-F3B3410C76EB}"/>
              </a:ext>
            </a:extLst>
          </p:cNvPr>
          <p:cNvGrpSpPr/>
          <p:nvPr/>
        </p:nvGrpSpPr>
        <p:grpSpPr>
          <a:xfrm>
            <a:off x="6657108" y="1429746"/>
            <a:ext cx="1496292" cy="957526"/>
            <a:chOff x="650659" y="2941704"/>
            <a:chExt cx="2579777" cy="11926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B57045-9650-EF03-2FFC-921EE5D64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660" y="2941704"/>
              <a:ext cx="2579776" cy="574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14D07E-8B3A-4C05-33C1-D63D1478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659" y="3516696"/>
              <a:ext cx="2579775" cy="61769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C91E98-09CD-78AC-FFF8-18D47D4E9E3E}"/>
              </a:ext>
            </a:extLst>
          </p:cNvPr>
          <p:cNvGrpSpPr/>
          <p:nvPr/>
        </p:nvGrpSpPr>
        <p:grpSpPr>
          <a:xfrm>
            <a:off x="483245" y="1187836"/>
            <a:ext cx="2982727" cy="1056425"/>
            <a:chOff x="475385" y="666838"/>
            <a:chExt cx="2982727" cy="1056425"/>
          </a:xfrm>
        </p:grpSpPr>
        <p:pic>
          <p:nvPicPr>
            <p:cNvPr id="6146" name="Picture 2" descr="Optics">
              <a:extLst>
                <a:ext uri="{FF2B5EF4-FFF2-40B4-BE49-F238E27FC236}">
                  <a16:creationId xmlns:a16="http://schemas.microsoft.com/office/drawing/2014/main" id="{77704F5D-68D0-532E-68E2-2F85F3ADE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418" y="666838"/>
              <a:ext cx="1878694" cy="1056425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BFDFFA-0AE5-762A-1B47-B152DA8A6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385" y="716709"/>
              <a:ext cx="1405191" cy="95668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3C84EE-6CA6-61AF-C9ED-4642CADC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2928" y="1453853"/>
              <a:ext cx="675184" cy="21953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E9B20F-4A93-841B-A074-18BB55765BF6}"/>
              </a:ext>
            </a:extLst>
          </p:cNvPr>
          <p:cNvGrpSpPr/>
          <p:nvPr/>
        </p:nvGrpSpPr>
        <p:grpSpPr>
          <a:xfrm>
            <a:off x="8912260" y="411059"/>
            <a:ext cx="1826954" cy="1919032"/>
            <a:chOff x="9041937" y="605959"/>
            <a:chExt cx="1908366" cy="17532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21B668-B439-61B1-4629-77E6DFBEAA10}"/>
                </a:ext>
              </a:extLst>
            </p:cNvPr>
            <p:cNvGrpSpPr/>
            <p:nvPr/>
          </p:nvGrpSpPr>
          <p:grpSpPr>
            <a:xfrm>
              <a:off x="9041937" y="605959"/>
              <a:ext cx="1908366" cy="1753282"/>
              <a:chOff x="9027858" y="221426"/>
              <a:chExt cx="2204528" cy="2396844"/>
            </a:xfrm>
          </p:grpSpPr>
          <p:pic>
            <p:nvPicPr>
              <p:cNvPr id="3082" name="Picture 10" descr="An SPO mirror module (image credits: ESA) consisting of two Wolter-I... |  Download Scientific Diagram">
                <a:extLst>
                  <a:ext uri="{FF2B5EF4-FFF2-40B4-BE49-F238E27FC236}">
                    <a16:creationId xmlns:a16="http://schemas.microsoft.com/office/drawing/2014/main" id="{E1301C03-0AF9-1920-6383-806313F54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7858" y="221426"/>
                <a:ext cx="2131446" cy="1699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397F231-439B-856A-7BB7-ED71968F1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27858" y="1922411"/>
                <a:ext cx="2204528" cy="69585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74985A-FD38-C56F-D972-BBE360541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03951" y="1849012"/>
              <a:ext cx="346352" cy="2481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7A66-E1F5-B373-778A-C55EBAFA692F}"/>
              </a:ext>
            </a:extLst>
          </p:cNvPr>
          <p:cNvGrpSpPr/>
          <p:nvPr/>
        </p:nvGrpSpPr>
        <p:grpSpPr>
          <a:xfrm>
            <a:off x="893440" y="4488523"/>
            <a:ext cx="2746456" cy="1583851"/>
            <a:chOff x="-166433" y="4772499"/>
            <a:chExt cx="2746456" cy="1583851"/>
          </a:xfrm>
        </p:grpSpPr>
        <p:pic>
          <p:nvPicPr>
            <p:cNvPr id="3076" name="Picture 4" descr="Media Lario offices. White two story building with large Media Lario logo on the front of the building. Bright blue sky in the background.">
              <a:extLst>
                <a:ext uri="{FF2B5EF4-FFF2-40B4-BE49-F238E27FC236}">
                  <a16:creationId xmlns:a16="http://schemas.microsoft.com/office/drawing/2014/main" id="{B72DEBAE-F138-6409-C277-B39AE7FA2B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433" y="4772499"/>
              <a:ext cx="2162339" cy="158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id="{8C590B7C-8B2E-906B-5A8B-1782EAC16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955" y="4772499"/>
              <a:ext cx="1054068" cy="158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E03E94-CD85-10F0-6CD6-10B0FA90E701}"/>
              </a:ext>
            </a:extLst>
          </p:cNvPr>
          <p:cNvGrpSpPr/>
          <p:nvPr/>
        </p:nvGrpSpPr>
        <p:grpSpPr>
          <a:xfrm>
            <a:off x="7365985" y="4364591"/>
            <a:ext cx="4068433" cy="2082350"/>
            <a:chOff x="7365985" y="4364591"/>
            <a:chExt cx="4068433" cy="2082350"/>
          </a:xfrm>
        </p:grpSpPr>
        <p:pic>
          <p:nvPicPr>
            <p:cNvPr id="3074" name="Picture 2" descr="INAF-Osservatorio Astronomico di Brera">
              <a:extLst>
                <a:ext uri="{FF2B5EF4-FFF2-40B4-BE49-F238E27FC236}">
                  <a16:creationId xmlns:a16="http://schemas.microsoft.com/office/drawing/2014/main" id="{0A8E7F6E-D946-71FF-70D8-D8CD955E7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981" y="4364591"/>
              <a:ext cx="1380437" cy="1364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AA00CC-903D-564B-B5E6-E82BC6709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65985" y="4488523"/>
              <a:ext cx="2827498" cy="19439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D15F7B-D796-25D4-AC7C-7D9FD2DC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55305" y="5714870"/>
              <a:ext cx="1279113" cy="732071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BC468F-5CCC-0CAB-1863-D22D7D3AB25E}"/>
              </a:ext>
            </a:extLst>
          </p:cNvPr>
          <p:cNvCxnSpPr>
            <a:cxnSpLocks/>
          </p:cNvCxnSpPr>
          <p:nvPr/>
        </p:nvCxnSpPr>
        <p:spPr>
          <a:xfrm flipV="1">
            <a:off x="3465299" y="621217"/>
            <a:ext cx="1104706" cy="62741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B5FFCF5-8C0C-2D5E-0791-803739F8B51C}"/>
              </a:ext>
            </a:extLst>
          </p:cNvPr>
          <p:cNvSpPr/>
          <p:nvPr/>
        </p:nvSpPr>
        <p:spPr>
          <a:xfrm>
            <a:off x="393701" y="1187836"/>
            <a:ext cx="3072272" cy="11158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549DDA-F5A5-724F-BF54-D1A55B9DCCBC}"/>
              </a:ext>
            </a:extLst>
          </p:cNvPr>
          <p:cNvSpPr/>
          <p:nvPr/>
        </p:nvSpPr>
        <p:spPr>
          <a:xfrm>
            <a:off x="893440" y="4488524"/>
            <a:ext cx="2746456" cy="158385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5C976F-84CB-F3F3-C32E-0A442D855D4B}"/>
              </a:ext>
            </a:extLst>
          </p:cNvPr>
          <p:cNvSpPr/>
          <p:nvPr/>
        </p:nvSpPr>
        <p:spPr>
          <a:xfrm>
            <a:off x="7447027" y="4554328"/>
            <a:ext cx="3944936" cy="1759699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6D3EE-0AA2-5627-9F23-D64F8F11B4D9}"/>
              </a:ext>
            </a:extLst>
          </p:cNvPr>
          <p:cNvCxnSpPr>
            <a:cxnSpLocks/>
          </p:cNvCxnSpPr>
          <p:nvPr/>
        </p:nvCxnSpPr>
        <p:spPr>
          <a:xfrm flipV="1">
            <a:off x="3656981" y="4243964"/>
            <a:ext cx="2804964" cy="80302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EA723D-0839-7425-14AC-D2EB996A173E}"/>
              </a:ext>
            </a:extLst>
          </p:cNvPr>
          <p:cNvCxnSpPr>
            <a:cxnSpLocks/>
          </p:cNvCxnSpPr>
          <p:nvPr/>
        </p:nvCxnSpPr>
        <p:spPr>
          <a:xfrm flipH="1" flipV="1">
            <a:off x="6504400" y="4289393"/>
            <a:ext cx="942627" cy="5160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CC2519A-CC38-2E86-D904-136DFB2DC9CB}"/>
              </a:ext>
            </a:extLst>
          </p:cNvPr>
          <p:cNvSpPr/>
          <p:nvPr/>
        </p:nvSpPr>
        <p:spPr>
          <a:xfrm>
            <a:off x="8942540" y="425572"/>
            <a:ext cx="1796673" cy="1904519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D95C82-D639-00BD-CBF5-8F648B47320F}"/>
              </a:ext>
            </a:extLst>
          </p:cNvPr>
          <p:cNvSpPr/>
          <p:nvPr/>
        </p:nvSpPr>
        <p:spPr>
          <a:xfrm>
            <a:off x="6687390" y="1445816"/>
            <a:ext cx="1496291" cy="97575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FB6E13-67EA-CD16-97A6-DC7E466AB786}"/>
              </a:ext>
            </a:extLst>
          </p:cNvPr>
          <p:cNvCxnSpPr>
            <a:cxnSpLocks/>
          </p:cNvCxnSpPr>
          <p:nvPr/>
        </p:nvCxnSpPr>
        <p:spPr>
          <a:xfrm flipH="1">
            <a:off x="7365985" y="2443498"/>
            <a:ext cx="186740" cy="51913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0C4C49E-48A3-7E8C-D3A9-472E991DD7F9}"/>
              </a:ext>
            </a:extLst>
          </p:cNvPr>
          <p:cNvCxnSpPr>
            <a:cxnSpLocks/>
          </p:cNvCxnSpPr>
          <p:nvPr/>
        </p:nvCxnSpPr>
        <p:spPr>
          <a:xfrm flipH="1" flipV="1">
            <a:off x="8153399" y="307171"/>
            <a:ext cx="758860" cy="2833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63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8F72A3C-9D5F-6E10-5248-9AC14F35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471" y="3625007"/>
            <a:ext cx="5434330" cy="2738120"/>
          </a:xfrm>
          <a:prstGeom prst="rect">
            <a:avLst/>
          </a:prstGeom>
        </p:spPr>
      </p:pic>
      <p:sp>
        <p:nvSpPr>
          <p:cNvPr id="11" name="Rettangolo 6">
            <a:extLst>
              <a:ext uri="{FF2B5EF4-FFF2-40B4-BE49-F238E27FC236}">
                <a16:creationId xmlns:a16="http://schemas.microsoft.com/office/drawing/2014/main" id="{D9EC426D-711C-54BB-0F2D-9BC16D223640}"/>
              </a:ext>
            </a:extLst>
          </p:cNvPr>
          <p:cNvSpPr/>
          <p:nvPr/>
        </p:nvSpPr>
        <p:spPr>
          <a:xfrm>
            <a:off x="254615" y="4612764"/>
            <a:ext cx="72107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chamber size: 	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∅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750mm × h718mm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 apertures: 		front door (std) top cover possible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box size:		350 mm 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×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350 mm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×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ranges:		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20±25°C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Hexapod load capacity: 		5 kg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Focal length:			12 m (std) – 10 m – 8 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EC2A4F-20E3-7499-BC28-145156160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59" y="1165282"/>
            <a:ext cx="3811016" cy="2935097"/>
          </a:xfrm>
          <a:prstGeom prst="rect">
            <a:avLst/>
          </a:prstGeom>
        </p:spPr>
      </p:pic>
      <p:sp>
        <p:nvSpPr>
          <p:cNvPr id="16" name="Rettangolo 2">
            <a:extLst>
              <a:ext uri="{FF2B5EF4-FFF2-40B4-BE49-F238E27FC236}">
                <a16:creationId xmlns:a16="http://schemas.microsoft.com/office/drawing/2014/main" id="{C97EFCA3-F127-C07C-F3C8-A5FE257E27B4}"/>
              </a:ext>
            </a:extLst>
          </p:cNvPr>
          <p:cNvSpPr/>
          <p:nvPr/>
        </p:nvSpPr>
        <p:spPr>
          <a:xfrm>
            <a:off x="166687" y="358632"/>
            <a:ext cx="118586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000" b="1" dirty="0">
                <a:solidFill>
                  <a:srgbClr val="0001FF"/>
                </a:solidFill>
                <a:cs typeface="Times New Roman" panose="02020603050405020304" pitchFamily="18" charset="0"/>
              </a:rPr>
              <a:t>Possible measurements at </a:t>
            </a:r>
            <a:r>
              <a:rPr lang="en-AU" sz="3000" b="1" dirty="0" err="1">
                <a:solidFill>
                  <a:srgbClr val="0001FF"/>
                </a:solidFill>
                <a:cs typeface="Times New Roman" panose="02020603050405020304" pitchFamily="18" charset="0"/>
              </a:rPr>
              <a:t>BEaTriX</a:t>
            </a:r>
            <a:endParaRPr lang="en-AU" sz="3000" b="1" dirty="0">
              <a:solidFill>
                <a:srgbClr val="0001FF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F5605CDE-4397-965A-703B-A57EF3192994}"/>
              </a:ext>
            </a:extLst>
          </p:cNvPr>
          <p:cNvSpPr/>
          <p:nvPr/>
        </p:nvSpPr>
        <p:spPr>
          <a:xfrm>
            <a:off x="8351174" y="1937130"/>
            <a:ext cx="338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4.51 keV (1.49 keV coming)</a:t>
            </a:r>
            <a:endParaRPr lang="en-AU" dirty="0">
              <a:solidFill>
                <a:srgbClr val="0001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1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 Spread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1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Area</a:t>
            </a:r>
            <a:endParaRPr lang="en-A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1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tests </a:t>
            </a:r>
            <a:endParaRPr lang="en-A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0AF4D7-3253-EAA6-0D52-16489D2E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93" t="1397" r="-2404" b="-1397"/>
          <a:stretch/>
        </p:blipFill>
        <p:spPr>
          <a:xfrm>
            <a:off x="4253711" y="1165282"/>
            <a:ext cx="1934352" cy="2363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175171-BE62-87BC-4A43-CABE8C3C7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451"/>
          <a:stretch/>
        </p:blipFill>
        <p:spPr>
          <a:xfrm>
            <a:off x="6215357" y="1736446"/>
            <a:ext cx="1814887" cy="2363933"/>
          </a:xfrm>
          <a:prstGeom prst="rect">
            <a:avLst/>
          </a:prstGeom>
        </p:spPr>
      </p:pic>
      <p:sp>
        <p:nvSpPr>
          <p:cNvPr id="27" name="Rettangolo 2">
            <a:extLst>
              <a:ext uri="{FF2B5EF4-FFF2-40B4-BE49-F238E27FC236}">
                <a16:creationId xmlns:a16="http://schemas.microsoft.com/office/drawing/2014/main" id="{C6D32390-58FF-5911-6400-2E43882405B8}"/>
              </a:ext>
            </a:extLst>
          </p:cNvPr>
          <p:cNvSpPr/>
          <p:nvPr/>
        </p:nvSpPr>
        <p:spPr>
          <a:xfrm>
            <a:off x="9186451" y="6126771"/>
            <a:ext cx="283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rgbClr val="0001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more information</a:t>
            </a:r>
          </a:p>
          <a:p>
            <a:pPr algn="ctr"/>
            <a:r>
              <a:rPr lang="en-A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bianca.salmaso@inaf.it</a:t>
            </a:r>
            <a:endParaRPr lang="en-A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4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354C429-5449-C0B5-51B5-A1BB1C97E514}"/>
              </a:ext>
            </a:extLst>
          </p:cNvPr>
          <p:cNvGrpSpPr/>
          <p:nvPr/>
        </p:nvGrpSpPr>
        <p:grpSpPr>
          <a:xfrm>
            <a:off x="0" y="786134"/>
            <a:ext cx="9891125" cy="6163306"/>
            <a:chOff x="759457" y="943555"/>
            <a:chExt cx="8365789" cy="52553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7EE88-C873-173F-FDD5-62F8A500D85C}"/>
                </a:ext>
              </a:extLst>
            </p:cNvPr>
            <p:cNvSpPr txBox="1"/>
            <p:nvPr/>
          </p:nvSpPr>
          <p:spPr>
            <a:xfrm>
              <a:off x="759457" y="4818620"/>
              <a:ext cx="599770" cy="45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Raster</a:t>
              </a:r>
            </a:p>
            <a:p>
              <a:r>
                <a:rPr lang="en-GB" sz="1400" dirty="0"/>
                <a:t> scan</a:t>
              </a:r>
              <a:endParaRPr lang="en-IT" sz="14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629773-9A3F-6E02-A429-EFC1E88316BB}"/>
                </a:ext>
              </a:extLst>
            </p:cNvPr>
            <p:cNvGrpSpPr/>
            <p:nvPr/>
          </p:nvGrpSpPr>
          <p:grpSpPr>
            <a:xfrm>
              <a:off x="1120997" y="943555"/>
              <a:ext cx="8004249" cy="5255374"/>
              <a:chOff x="2871284" y="2021506"/>
              <a:chExt cx="6182230" cy="374705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2711C1C-D96F-3C75-485B-F12F7B0D1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1284" y="2021506"/>
                <a:ext cx="2527901" cy="3577298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C8515E7-63B3-1004-C7CC-E4D5B5B1E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2109" y="3591168"/>
                <a:ext cx="2474747" cy="2177393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658AA84-0906-7B39-9A56-58563ED93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9475" y="2119793"/>
                <a:ext cx="1314039" cy="3495841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D4ED8E8-D8DD-B7FA-82CE-39AD7843AFE5}"/>
                  </a:ext>
                </a:extLst>
              </p:cNvPr>
              <p:cNvCxnSpPr/>
              <p:nvPr/>
            </p:nvCxnSpPr>
            <p:spPr>
              <a:xfrm flipV="1">
                <a:off x="4246652" y="4131586"/>
                <a:ext cx="1753487" cy="5482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ACAC9F4-70AA-387B-80D7-B6ADB267E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3999" y="4925516"/>
                <a:ext cx="2284509" cy="3596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B5B60A7-56FA-3D5A-E226-C47D433DFB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6173" y="2464825"/>
                <a:ext cx="1685671" cy="1445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D8D82A1-EED7-5F6C-E3C0-00A23DD318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6169" y="4762759"/>
                <a:ext cx="1937844" cy="6714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A15B5D-5A4A-5FE5-24C2-912CB4B24D5F}"/>
                </a:ext>
              </a:extLst>
            </p:cNvPr>
            <p:cNvSpPr txBox="1"/>
            <p:nvPr/>
          </p:nvSpPr>
          <p:spPr>
            <a:xfrm>
              <a:off x="1035444" y="3768342"/>
              <a:ext cx="1189344" cy="269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ATHENA mirror</a:t>
              </a:r>
              <a:endParaRPr lang="en-IT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437E98-588C-0885-E3C9-4D0114136FFB}"/>
                </a:ext>
              </a:extLst>
            </p:cNvPr>
            <p:cNvSpPr txBox="1"/>
            <p:nvPr/>
          </p:nvSpPr>
          <p:spPr>
            <a:xfrm>
              <a:off x="1282272" y="1065044"/>
              <a:ext cx="931691" cy="269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</a:t>
              </a:r>
              <a:r>
                <a:rPr lang="en-IT" sz="1400" dirty="0"/>
                <a:t>ocal plane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29858-6132-8A45-98A3-2641C282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32FB3-E99C-41CB-C368-3F7B80EE75DE}"/>
              </a:ext>
            </a:extLst>
          </p:cNvPr>
          <p:cNvGrpSpPr/>
          <p:nvPr/>
        </p:nvGrpSpPr>
        <p:grpSpPr>
          <a:xfrm>
            <a:off x="0" y="22224"/>
            <a:ext cx="12087922" cy="861767"/>
            <a:chOff x="0" y="-148764"/>
            <a:chExt cx="12087922" cy="8617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E3049A-0B2B-9520-05AB-2202BBBF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66592"/>
              <a:ext cx="1100138" cy="779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1309C4-FD6F-C1D1-0D03-6C81B69413DA}"/>
                </a:ext>
              </a:extLst>
            </p:cNvPr>
            <p:cNvSpPr txBox="1"/>
            <p:nvPr/>
          </p:nvSpPr>
          <p:spPr>
            <a:xfrm>
              <a:off x="4481984" y="-148764"/>
              <a:ext cx="5695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cs typeface="Arial" panose="020B0604020202020204" pitchFamily="34" charset="0"/>
                </a:rPr>
                <a:t>The VERT-X design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5D3275-D6D3-381B-413C-5060B906BB78}"/>
                </a:ext>
              </a:extLst>
            </p:cNvPr>
            <p:cNvCxnSpPr>
              <a:cxnSpLocks/>
            </p:cNvCxnSpPr>
            <p:nvPr/>
          </p:nvCxnSpPr>
          <p:spPr>
            <a:xfrm>
              <a:off x="553753" y="615146"/>
              <a:ext cx="11534169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11B74B-C121-067B-331B-1F8C1907F3CC}"/>
              </a:ext>
            </a:extLst>
          </p:cNvPr>
          <p:cNvSpPr txBox="1"/>
          <p:nvPr/>
        </p:nvSpPr>
        <p:spPr>
          <a:xfrm>
            <a:off x="10076411" y="1071439"/>
            <a:ext cx="20115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it-IT" sz="18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>
                <a:cs typeface="Arial" panose="020B0604020202020204" pitchFamily="34" charset="0"/>
              </a:rPr>
              <a:t>Compact design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>
                <a:cs typeface="Arial" panose="020B0604020202020204" pitchFamily="34" charset="0"/>
              </a:rPr>
              <a:t>Low-</a:t>
            </a:r>
            <a:r>
              <a:rPr lang="it-IT" sz="1800" dirty="0" err="1">
                <a:cs typeface="Arial" panose="020B0604020202020204" pitchFamily="34" charset="0"/>
              </a:rPr>
              <a:t>divergence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beam</a:t>
            </a:r>
            <a:endParaRPr lang="it-IT" sz="1800" dirty="0">
              <a:cs typeface="Arial" panose="020B0604020202020204" pitchFamily="34" charset="0"/>
            </a:endParaRPr>
          </a:p>
          <a:p>
            <a:endParaRPr lang="it-IT" sz="18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>
                <a:cs typeface="Arial" panose="020B0604020202020204" pitchFamily="34" charset="0"/>
              </a:rPr>
              <a:t>Vertical </a:t>
            </a:r>
            <a:r>
              <a:rPr lang="it-IT" sz="1800" dirty="0" err="1">
                <a:cs typeface="Arial" panose="020B0604020202020204" pitchFamily="34" charset="0"/>
              </a:rPr>
              <a:t>geometry</a:t>
            </a:r>
            <a:r>
              <a:rPr lang="it-IT" sz="1800" dirty="0">
                <a:cs typeface="Arial" panose="020B0604020202020204" pitchFamily="34" charset="0"/>
              </a:rPr>
              <a:t>   (no </a:t>
            </a:r>
            <a:r>
              <a:rPr lang="it-IT" sz="1800" dirty="0" err="1">
                <a:cs typeface="Arial" panose="020B0604020202020204" pitchFamily="34" charset="0"/>
              </a:rPr>
              <a:t>lateral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gravity</a:t>
            </a:r>
            <a:r>
              <a:rPr lang="it-IT" sz="1800" dirty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sz="18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>
                <a:cs typeface="Arial" panose="020B0604020202020204" pitchFamily="34" charset="0"/>
              </a:rPr>
              <a:t>Possibility of  characterizing  each MM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8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 err="1">
                <a:cs typeface="Arial" panose="020B0604020202020204" pitchFamily="34" charset="0"/>
              </a:rPr>
              <a:t>Adaptable</a:t>
            </a:r>
            <a:r>
              <a:rPr lang="it-IT" sz="1800" dirty="0">
                <a:cs typeface="Arial" panose="020B0604020202020204" pitchFamily="34" charset="0"/>
              </a:rPr>
              <a:t> to </a:t>
            </a:r>
            <a:r>
              <a:rPr lang="it-IT" sz="1800" dirty="0" err="1">
                <a:cs typeface="Arial" panose="020B0604020202020204" pitchFamily="34" charset="0"/>
              </a:rPr>
              <a:t>different</a:t>
            </a:r>
            <a:r>
              <a:rPr lang="it-IT" sz="1800" dirty="0">
                <a:cs typeface="Arial" panose="020B0604020202020204" pitchFamily="34" charset="0"/>
              </a:rPr>
              <a:t> locations</a:t>
            </a:r>
          </a:p>
        </p:txBody>
      </p:sp>
    </p:spTree>
    <p:extLst>
      <p:ext uri="{BB962C8B-B14F-4D97-AF65-F5344CB8AC3E}">
        <p14:creationId xmlns:p14="http://schemas.microsoft.com/office/powerpoint/2010/main" val="204824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29858-6132-8A45-98A3-2641C282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IACHEC MEETING MAY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15DB3-A9B1-884A-AF57-EBF9B78496B0}"/>
              </a:ext>
            </a:extLst>
          </p:cNvPr>
          <p:cNvSpPr txBox="1"/>
          <p:nvPr/>
        </p:nvSpPr>
        <p:spPr>
          <a:xfrm>
            <a:off x="2893436" y="94566"/>
            <a:ext cx="723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VERT-X  and the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facility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DDDFD-7E60-A147-8ED6-6D74EAE4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06" y="925422"/>
            <a:ext cx="9577388" cy="5430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42B120-676A-AABA-91A1-FE53F156C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208" y="5488426"/>
            <a:ext cx="959568" cy="502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A5AEF-5A0A-3338-74F5-8725CFFB9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57"/>
            <a:ext cx="1200150" cy="85046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19EA3D-E35C-20F6-EA71-4898A15F7BB7}"/>
              </a:ext>
            </a:extLst>
          </p:cNvPr>
          <p:cNvCxnSpPr>
            <a:cxnSpLocks/>
          </p:cNvCxnSpPr>
          <p:nvPr/>
        </p:nvCxnSpPr>
        <p:spPr>
          <a:xfrm>
            <a:off x="553753" y="796866"/>
            <a:ext cx="1153416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24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97191</TotalTime>
  <Words>1010</Words>
  <Application>Microsoft Macintosh PowerPoint</Application>
  <PresentationFormat>Widescreen</PresentationFormat>
  <Paragraphs>172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alberto.moretti@inaf.it</dc:creator>
  <cp:lastModifiedBy>Microsoft Office User</cp:lastModifiedBy>
  <cp:revision>418</cp:revision>
  <dcterms:created xsi:type="dcterms:W3CDTF">2019-09-17T09:13:15Z</dcterms:created>
  <dcterms:modified xsi:type="dcterms:W3CDTF">2024-05-15T07:53:31Z</dcterms:modified>
</cp:coreProperties>
</file>