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Noto Sans SC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4" roundtripDataSignature="AMtx7mgj8Bc57TsIYp7adY1qb70g9KfR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A25D34F-2581-4107-8927-51A09A0FF8A9}">
  <a:tblStyle styleId="{EA25D34F-2581-4107-8927-51A09A0FF8A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E44176BF-AF24-46B9-9218-6B217521EAFA}" styleName="Table_1">
    <a:wholeTbl>
      <a:tcTxStyle b="off" i="off">
        <a:font>
          <a:latin typeface="Arial Rounded MT Bold"/>
          <a:ea typeface="Arial Rounded MT Bold"/>
          <a:cs typeface="Arial Rounded MT Bold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5.xml"/><Relationship Id="rId33" Type="http://schemas.openxmlformats.org/officeDocument/2006/relationships/font" Target="fonts/NotoSansSC-bold.fntdata"/><Relationship Id="rId10" Type="http://schemas.openxmlformats.org/officeDocument/2006/relationships/slide" Target="slides/slide4.xml"/><Relationship Id="rId32" Type="http://schemas.openxmlformats.org/officeDocument/2006/relationships/font" Target="fonts/NotoSansSC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3" name="Google Shape;64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9" name="Google Shape;69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24292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1" name="Google Shape;11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Next, we will look at the current status of HXMT</a:t>
            </a:r>
            <a:endParaRPr/>
          </a:p>
        </p:txBody>
      </p:sp>
      <p:sp>
        <p:nvSpPr>
          <p:cNvPr id="280" name="Google Shape;28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  <a:defRPr b="1" i="0" sz="4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19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0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 flipH="1" rot="5400000">
            <a:off x="2666997" y="-2668906"/>
            <a:ext cx="6858002" cy="12195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20"/>
          <p:cNvGrpSpPr/>
          <p:nvPr/>
        </p:nvGrpSpPr>
        <p:grpSpPr>
          <a:xfrm rot="10800000">
            <a:off x="12257522" y="-73807"/>
            <a:ext cx="3049270" cy="4372349"/>
            <a:chOff x="-1016385" y="836043"/>
            <a:chExt cx="3049270" cy="4372349"/>
          </a:xfrm>
        </p:grpSpPr>
        <p:sp>
          <p:nvSpPr>
            <p:cNvPr id="24" name="Google Shape;24;p20"/>
            <p:cNvSpPr/>
            <p:nvPr/>
          </p:nvSpPr>
          <p:spPr>
            <a:xfrm rot="5400000">
              <a:off x="-1077260" y="1603451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0"/>
            <p:cNvSpPr/>
            <p:nvPr/>
          </p:nvSpPr>
          <p:spPr>
            <a:xfrm rot="5400000">
              <a:off x="-316325" y="1603451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0"/>
            <p:cNvSpPr/>
            <p:nvPr/>
          </p:nvSpPr>
          <p:spPr>
            <a:xfrm rot="5400000">
              <a:off x="446549" y="1603451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0"/>
            <p:cNvSpPr/>
            <p:nvPr/>
          </p:nvSpPr>
          <p:spPr>
            <a:xfrm rot="5400000">
              <a:off x="-703107" y="2299525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0"/>
            <p:cNvSpPr/>
            <p:nvPr/>
          </p:nvSpPr>
          <p:spPr>
            <a:xfrm rot="5400000">
              <a:off x="57828" y="2299525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0"/>
            <p:cNvSpPr/>
            <p:nvPr/>
          </p:nvSpPr>
          <p:spPr>
            <a:xfrm rot="5400000">
              <a:off x="820702" y="2299525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0"/>
            <p:cNvSpPr/>
            <p:nvPr/>
          </p:nvSpPr>
          <p:spPr>
            <a:xfrm rot="5400000">
              <a:off x="-1077260" y="2990344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0"/>
            <p:cNvSpPr/>
            <p:nvPr/>
          </p:nvSpPr>
          <p:spPr>
            <a:xfrm rot="5400000">
              <a:off x="-316325" y="2990344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0"/>
            <p:cNvSpPr/>
            <p:nvPr/>
          </p:nvSpPr>
          <p:spPr>
            <a:xfrm rot="5400000">
              <a:off x="446549" y="2990344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0"/>
            <p:cNvSpPr/>
            <p:nvPr/>
          </p:nvSpPr>
          <p:spPr>
            <a:xfrm rot="5400000">
              <a:off x="-703107" y="368641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0"/>
            <p:cNvSpPr/>
            <p:nvPr/>
          </p:nvSpPr>
          <p:spPr>
            <a:xfrm rot="5400000">
              <a:off x="57828" y="368641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0"/>
            <p:cNvSpPr/>
            <p:nvPr/>
          </p:nvSpPr>
          <p:spPr>
            <a:xfrm rot="5400000">
              <a:off x="820702" y="368641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0"/>
            <p:cNvSpPr/>
            <p:nvPr/>
          </p:nvSpPr>
          <p:spPr>
            <a:xfrm rot="5400000">
              <a:off x="-316325" y="438430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0"/>
            <p:cNvSpPr/>
            <p:nvPr/>
          </p:nvSpPr>
          <p:spPr>
            <a:xfrm rot="5400000">
              <a:off x="446549" y="438430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0"/>
            <p:cNvSpPr/>
            <p:nvPr/>
          </p:nvSpPr>
          <p:spPr>
            <a:xfrm rot="5400000">
              <a:off x="57828" y="89691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0"/>
            <p:cNvSpPr/>
            <p:nvPr/>
          </p:nvSpPr>
          <p:spPr>
            <a:xfrm rot="5400000">
              <a:off x="1209423" y="4386582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0"/>
            <p:cNvSpPr/>
            <p:nvPr/>
          </p:nvSpPr>
          <p:spPr>
            <a:xfrm rot="5400000">
              <a:off x="1211075" y="1603452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2745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20"/>
          <p:cNvGrpSpPr/>
          <p:nvPr/>
        </p:nvGrpSpPr>
        <p:grpSpPr>
          <a:xfrm>
            <a:off x="-2847883" y="2349297"/>
            <a:ext cx="2658897" cy="4370075"/>
            <a:chOff x="-1016385" y="836043"/>
            <a:chExt cx="2658897" cy="4370075"/>
          </a:xfrm>
        </p:grpSpPr>
        <p:sp>
          <p:nvSpPr>
            <p:cNvPr id="42" name="Google Shape;42;p20"/>
            <p:cNvSpPr/>
            <p:nvPr/>
          </p:nvSpPr>
          <p:spPr>
            <a:xfrm rot="5400000">
              <a:off x="-1077260" y="1603451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0"/>
            <p:cNvSpPr/>
            <p:nvPr/>
          </p:nvSpPr>
          <p:spPr>
            <a:xfrm rot="5400000">
              <a:off x="-316325" y="1603451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0"/>
            <p:cNvSpPr/>
            <p:nvPr/>
          </p:nvSpPr>
          <p:spPr>
            <a:xfrm rot="5400000">
              <a:off x="446549" y="1603451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0"/>
            <p:cNvSpPr/>
            <p:nvPr/>
          </p:nvSpPr>
          <p:spPr>
            <a:xfrm rot="5400000">
              <a:off x="-703107" y="2299525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0"/>
            <p:cNvSpPr/>
            <p:nvPr/>
          </p:nvSpPr>
          <p:spPr>
            <a:xfrm rot="5400000">
              <a:off x="57828" y="2299525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0"/>
            <p:cNvSpPr/>
            <p:nvPr/>
          </p:nvSpPr>
          <p:spPr>
            <a:xfrm rot="5400000">
              <a:off x="820702" y="2299525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0"/>
            <p:cNvSpPr/>
            <p:nvPr/>
          </p:nvSpPr>
          <p:spPr>
            <a:xfrm rot="5400000">
              <a:off x="-1077260" y="2990344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0"/>
            <p:cNvSpPr/>
            <p:nvPr/>
          </p:nvSpPr>
          <p:spPr>
            <a:xfrm rot="5400000">
              <a:off x="-316325" y="2990344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0"/>
            <p:cNvSpPr/>
            <p:nvPr/>
          </p:nvSpPr>
          <p:spPr>
            <a:xfrm rot="5400000">
              <a:off x="446549" y="2990344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0"/>
            <p:cNvSpPr/>
            <p:nvPr/>
          </p:nvSpPr>
          <p:spPr>
            <a:xfrm rot="5400000">
              <a:off x="-703107" y="368641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0"/>
            <p:cNvSpPr/>
            <p:nvPr/>
          </p:nvSpPr>
          <p:spPr>
            <a:xfrm rot="5400000">
              <a:off x="57828" y="368641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0"/>
            <p:cNvSpPr/>
            <p:nvPr/>
          </p:nvSpPr>
          <p:spPr>
            <a:xfrm rot="5400000">
              <a:off x="820702" y="368641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0"/>
            <p:cNvSpPr/>
            <p:nvPr/>
          </p:nvSpPr>
          <p:spPr>
            <a:xfrm rot="5400000">
              <a:off x="-316325" y="438430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0"/>
            <p:cNvSpPr/>
            <p:nvPr/>
          </p:nvSpPr>
          <p:spPr>
            <a:xfrm rot="5400000">
              <a:off x="446549" y="438430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0"/>
            <p:cNvSpPr/>
            <p:nvPr/>
          </p:nvSpPr>
          <p:spPr>
            <a:xfrm rot="5400000">
              <a:off x="57828" y="896918"/>
              <a:ext cx="882685" cy="760935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8315A">
                    <a:alpha val="9803"/>
                  </a:srgbClr>
                </a:gs>
                <a:gs pos="63000">
                  <a:srgbClr val="BDCFF0">
                    <a:alpha val="0"/>
                  </a:srgbClr>
                </a:gs>
                <a:gs pos="100000">
                  <a:srgbClr val="BDCFF0">
                    <a:alpha val="0"/>
                  </a:srgbClr>
                </a:gs>
              </a:gsLst>
              <a:lin ang="10800000" scaled="0"/>
            </a:gradFill>
            <a:ln cap="flat" cmpd="sng" w="9525">
              <a:solidFill>
                <a:schemeClr val="accent2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indent="0" lvl="1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indent="0" lvl="2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indent="0" lvl="3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indent="0" lvl="4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indent="0" lvl="5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indent="0" lvl="6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indent="0" lvl="7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indent="0" lvl="8" mar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空白">
  <p:cSld name="2_空白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空白">
  <p:cSld name="1_空白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图案&#10;&#10;描述已自动生成" id="60" name="Google Shape;6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53" y="0"/>
            <a:ext cx="121714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2"/>
          <p:cNvSpPr/>
          <p:nvPr/>
        </p:nvSpPr>
        <p:spPr>
          <a:xfrm>
            <a:off x="0" y="6682740"/>
            <a:ext cx="12192000" cy="1752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62" name="Google Shape;62;p22"/>
          <p:cNvGrpSpPr/>
          <p:nvPr/>
        </p:nvGrpSpPr>
        <p:grpSpPr>
          <a:xfrm>
            <a:off x="293475" y="274101"/>
            <a:ext cx="1113769" cy="919837"/>
            <a:chOff x="9321593" y="3451491"/>
            <a:chExt cx="1434245" cy="1184511"/>
          </a:xfrm>
        </p:grpSpPr>
        <p:sp>
          <p:nvSpPr>
            <p:cNvPr id="63" name="Google Shape;63;p22"/>
            <p:cNvSpPr/>
            <p:nvPr/>
          </p:nvSpPr>
          <p:spPr>
            <a:xfrm rot="8100000">
              <a:off x="9744795" y="3624959"/>
              <a:ext cx="837576" cy="837576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rnd" cmpd="sng" w="1428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" name="Google Shape;64;p22"/>
            <p:cNvSpPr/>
            <p:nvPr/>
          </p:nvSpPr>
          <p:spPr>
            <a:xfrm rot="-8100000">
              <a:off x="9744795" y="3624959"/>
              <a:ext cx="837576" cy="837576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rnd" cmpd="sng" w="1428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" name="Google Shape;65;p22"/>
            <p:cNvSpPr/>
            <p:nvPr/>
          </p:nvSpPr>
          <p:spPr>
            <a:xfrm rot="-2700000">
              <a:off x="9744795" y="3624959"/>
              <a:ext cx="837576" cy="837576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rnd" cmpd="sng" w="1428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66" name="Google Shape;66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-6057515">
              <a:off x="9287341" y="3779714"/>
              <a:ext cx="895364" cy="668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9856897" y="3527820"/>
              <a:ext cx="611413" cy="4567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定义版式">
  <p:cSld name="自定义版式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竖排标题与文本">
  <p:cSld name="1_竖排标题与文本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12192000" cy="686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5130800" y="-36525200"/>
            <a:ext cx="1930400" cy="193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11;p18"/>
          <p:cNvSpPr/>
          <p:nvPr/>
        </p:nvSpPr>
        <p:spPr>
          <a:xfrm>
            <a:off x="5130800" y="41452800"/>
            <a:ext cx="1930400" cy="193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" name="Google Shape;12;p18"/>
          <p:cNvSpPr/>
          <p:nvPr/>
        </p:nvSpPr>
        <p:spPr>
          <a:xfrm>
            <a:off x="-51181000" y="2463800"/>
            <a:ext cx="1930400" cy="193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3" name="Google Shape;13;p18"/>
          <p:cNvSpPr/>
          <p:nvPr/>
        </p:nvSpPr>
        <p:spPr>
          <a:xfrm>
            <a:off x="61442600" y="2463800"/>
            <a:ext cx="1930400" cy="193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320">
          <p15:clr>
            <a:srgbClr val="F26B43"/>
          </p15:clr>
        </p15:guide>
        <p15:guide id="2" orient="horz">
          <p15:clr>
            <a:srgbClr val="F26B43"/>
          </p15:clr>
        </p15:guide>
        <p15:guide id="3">
          <p15:clr>
            <a:srgbClr val="F26B43"/>
          </p15:clr>
        </p15:guide>
        <p15:guide id="4" pos="767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/>
          <p:nvPr/>
        </p:nvSpPr>
        <p:spPr>
          <a:xfrm>
            <a:off x="5160433" y="-38550851"/>
            <a:ext cx="2590800" cy="25908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">
                <a:schemeClr val="accent2"/>
              </a:gs>
              <a:gs pos="90000">
                <a:schemeClr val="accent1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7444318" y="39336134"/>
            <a:ext cx="2592916" cy="259291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">
                <a:schemeClr val="accent2"/>
              </a:gs>
              <a:gs pos="90000">
                <a:schemeClr val="accent1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-57628367" y="2978151"/>
            <a:ext cx="2590800" cy="25908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">
                <a:schemeClr val="accent2"/>
              </a:gs>
              <a:gs pos="90000">
                <a:schemeClr val="accent1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68723934" y="1680634"/>
            <a:ext cx="2592917" cy="259291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">
                <a:schemeClr val="accent2"/>
              </a:gs>
              <a:gs pos="90000">
                <a:schemeClr val="accent1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46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34.png"/><Relationship Id="rId5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5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/>
          <p:nvPr/>
        </p:nvSpPr>
        <p:spPr>
          <a:xfrm>
            <a:off x="7100558" y="5794049"/>
            <a:ext cx="4536385" cy="4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11:00, June 15</a:t>
            </a:r>
            <a:r>
              <a:rPr b="1" baseline="30000" i="0" lang="en-US" sz="2000" u="none" cap="none" strike="noStrike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b="1" i="0" lang="en-US" sz="2000" u="none" cap="none" strike="noStrike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2017, Jiuquan</a:t>
            </a:r>
            <a:endParaRPr b="1" i="0" sz="2000" u="none" cap="none" strike="noStrike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" name="Google Shape;83;p1"/>
          <p:cNvSpPr txBox="1"/>
          <p:nvPr/>
        </p:nvSpPr>
        <p:spPr>
          <a:xfrm>
            <a:off x="424224" y="682660"/>
            <a:ext cx="8336825" cy="2424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10000"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Yahei"/>
              <a:buNone/>
            </a:pPr>
            <a:r>
              <a:rPr b="1" i="0" lang="en-US" sz="3600" u="none" cap="none" strike="noStrike">
                <a:solidFill>
                  <a:srgbClr val="00206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Hard X-Ray Modulation Telescope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Rounded"/>
              <a:buNone/>
            </a:pPr>
            <a:r>
              <a:t/>
            </a:r>
            <a:endParaRPr b="1" i="0" sz="1200" u="none" cap="none" strike="noStrike">
              <a:solidFill>
                <a:srgbClr val="00206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Yahei"/>
              <a:buNone/>
            </a:pPr>
            <a:r>
              <a:rPr b="1" i="0" lang="en-US" sz="3600" u="none" cap="none" strike="noStrike">
                <a:solidFill>
                  <a:srgbClr val="00206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b="1" i="1" lang="en-US" sz="3600" u="none" cap="none" strike="noStrike">
                <a:solidFill>
                  <a:srgbClr val="00206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Insight</a:t>
            </a:r>
            <a:r>
              <a:rPr b="1" i="0" lang="en-US" sz="3600" u="none" cap="none" strike="noStrike">
                <a:solidFill>
                  <a:srgbClr val="00206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-HXMT)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Yahei"/>
              <a:buNone/>
            </a:pPr>
            <a:r>
              <a:rPr b="1" i="0" lang="en-US" sz="4800" u="none" cap="none" strike="noStrike">
                <a:solidFill>
                  <a:srgbClr val="00206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Instruments &amp; Calibration</a:t>
            </a:r>
            <a:endParaRPr b="1" i="0" sz="4800" u="none" cap="none" strike="noStrike">
              <a:solidFill>
                <a:srgbClr val="00206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540740" y="3614447"/>
            <a:ext cx="6858000" cy="1914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rPr>
              <a:t>Xiaobo Li </a:t>
            </a:r>
            <a:r>
              <a:rPr b="1" i="1" lang="en-US" sz="2400" u="none" cap="none" strike="noStrike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rPr>
              <a:t>on behalf of HXMT team</a:t>
            </a:r>
            <a:br>
              <a:rPr b="1" i="0" lang="en-US" sz="2800" u="none" cap="none" strike="noStrike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i="0" lang="en-US" sz="2400" u="none" cap="none" strike="noStrike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rPr>
              <a:t>Institute of High Energy Physics (IHEP), CAS</a:t>
            </a:r>
            <a:br>
              <a:rPr b="1" i="0" lang="en-US" sz="2400" u="none" cap="none" strike="noStrike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i="0" lang="en-US" sz="2400" u="none" cap="none" strike="noStrike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rPr>
              <a:t>May 12, 2025</a:t>
            </a:r>
            <a:endParaRPr/>
          </a:p>
        </p:txBody>
      </p:sp>
      <p:sp>
        <p:nvSpPr>
          <p:cNvPr id="85" name="Google Shape;85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7958141" y="18150"/>
            <a:ext cx="41909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Microsoft Yahei"/>
              <a:buNone/>
            </a:pPr>
            <a:r>
              <a:rPr b="1" i="1" lang="en-US" sz="2800" u="sng" cap="none" strike="noStrike">
                <a:solidFill>
                  <a:srgbClr val="00206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2025 IACHEC Meeting</a:t>
            </a:r>
            <a:endParaRPr b="1" i="1" sz="2800" u="sng" cap="none" strike="noStrike">
              <a:solidFill>
                <a:srgbClr val="00206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0"/>
          <p:cNvGrpSpPr/>
          <p:nvPr/>
        </p:nvGrpSpPr>
        <p:grpSpPr>
          <a:xfrm>
            <a:off x="300790" y="3496493"/>
            <a:ext cx="6030322" cy="2855627"/>
            <a:chOff x="444113" y="3091720"/>
            <a:chExt cx="11313852" cy="3990156"/>
          </a:xfrm>
        </p:grpSpPr>
        <p:sp>
          <p:nvSpPr>
            <p:cNvPr id="356" name="Google Shape;356;p10"/>
            <p:cNvSpPr/>
            <p:nvPr/>
          </p:nvSpPr>
          <p:spPr>
            <a:xfrm>
              <a:off x="444113" y="3091720"/>
              <a:ext cx="11313852" cy="3990156"/>
            </a:xfrm>
            <a:prstGeom prst="roundRect">
              <a:avLst>
                <a:gd fmla="val 4842" name="adj"/>
              </a:avLst>
            </a:prstGeom>
            <a:gradFill>
              <a:gsLst>
                <a:gs pos="0">
                  <a:srgbClr val="FFFFFF"/>
                </a:gs>
                <a:gs pos="89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882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509270" y="3166014"/>
              <a:ext cx="11160125" cy="3725399"/>
            </a:xfrm>
            <a:prstGeom prst="roundRect">
              <a:avLst>
                <a:gd fmla="val 2954" name="adj"/>
              </a:avLst>
            </a:prstGeom>
            <a:gradFill>
              <a:gsLst>
                <a:gs pos="0">
                  <a:srgbClr val="FFFFFF"/>
                </a:gs>
                <a:gs pos="83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372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p10"/>
          <p:cNvGrpSpPr/>
          <p:nvPr/>
        </p:nvGrpSpPr>
        <p:grpSpPr>
          <a:xfrm>
            <a:off x="-41275" y="6475718"/>
            <a:ext cx="12279313" cy="638175"/>
            <a:chOff x="-41275" y="6475718"/>
            <a:chExt cx="12279313" cy="638175"/>
          </a:xfrm>
        </p:grpSpPr>
        <p:sp>
          <p:nvSpPr>
            <p:cNvPr id="359" name="Google Shape;359;p10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10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362" name="Google Shape;362;p10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366" name="Google Shape;366;p10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2.2 Energy Calibration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67" name="Google Shape;367;p10"/>
          <p:cNvSpPr txBox="1"/>
          <p:nvPr/>
        </p:nvSpPr>
        <p:spPr>
          <a:xfrm>
            <a:off x="7311353" y="1224761"/>
            <a:ext cx="43447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Crab spectrum observed by HXMT</a:t>
            </a:r>
            <a:endParaRPr/>
          </a:p>
        </p:txBody>
      </p:sp>
      <p:sp>
        <p:nvSpPr>
          <p:cNvPr id="368" name="Google Shape;368;p10"/>
          <p:cNvSpPr txBox="1"/>
          <p:nvPr/>
        </p:nvSpPr>
        <p:spPr>
          <a:xfrm>
            <a:off x="609137" y="3651920"/>
            <a:ext cx="5853718" cy="37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As a </a:t>
            </a:r>
            <a:r>
              <a:rPr b="1" i="0" lang="en-US" sz="16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collimated telescope, </a:t>
            </a:r>
            <a:r>
              <a:rPr b="1" lang="en-US" sz="1600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HXMT has high background</a:t>
            </a: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：</a:t>
            </a:r>
            <a:endParaRPr b="1" sz="1600">
              <a:solidFill>
                <a:srgbClr val="3F3F3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369" name="Google Shape;369;p10"/>
          <p:cNvGrpSpPr/>
          <p:nvPr/>
        </p:nvGrpSpPr>
        <p:grpSpPr>
          <a:xfrm>
            <a:off x="829058" y="4212881"/>
            <a:ext cx="1435044" cy="711426"/>
            <a:chOff x="841584" y="2043770"/>
            <a:chExt cx="1435044" cy="711426"/>
          </a:xfrm>
        </p:grpSpPr>
        <p:sp>
          <p:nvSpPr>
            <p:cNvPr id="370" name="Google Shape;370;p10"/>
            <p:cNvSpPr/>
            <p:nvPr/>
          </p:nvSpPr>
          <p:spPr>
            <a:xfrm>
              <a:off x="841584" y="2043770"/>
              <a:ext cx="1435044" cy="711426"/>
            </a:xfrm>
            <a:prstGeom prst="roundRect">
              <a:avLst>
                <a:gd fmla="val 15894" name="adj"/>
              </a:avLst>
            </a:prstGeom>
            <a:solidFill>
              <a:srgbClr val="BFDCFB">
                <a:alpha val="60000"/>
              </a:srgbClr>
            </a:solidFill>
            <a:ln cap="flat" cmpd="sng" w="9525">
              <a:solidFill>
                <a:srgbClr val="83BBF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71" name="Google Shape;371;p10"/>
            <p:cNvSpPr txBox="1"/>
            <p:nvPr/>
          </p:nvSpPr>
          <p:spPr>
            <a:xfrm>
              <a:off x="1314762" y="2176113"/>
              <a:ext cx="901209" cy="4303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2000"/>
                <a:buFont typeface="Arial Rounded"/>
                <a:buNone/>
              </a:pPr>
              <a:r>
                <a:rPr b="1" lang="en-US" sz="2000">
                  <a:solidFill>
                    <a:schemeClr val="accent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Cas A</a:t>
              </a:r>
              <a:endParaRPr b="1" i="0" sz="18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372" name="Google Shape;372;p10"/>
          <p:cNvGrpSpPr/>
          <p:nvPr/>
        </p:nvGrpSpPr>
        <p:grpSpPr>
          <a:xfrm>
            <a:off x="979772" y="4382399"/>
            <a:ext cx="343836" cy="401018"/>
            <a:chOff x="-6804766" y="2658465"/>
            <a:chExt cx="655216" cy="764184"/>
          </a:xfrm>
        </p:grpSpPr>
        <p:sp>
          <p:nvSpPr>
            <p:cNvPr id="373" name="Google Shape;373;p10"/>
            <p:cNvSpPr/>
            <p:nvPr/>
          </p:nvSpPr>
          <p:spPr>
            <a:xfrm>
              <a:off x="-6804766" y="2658465"/>
              <a:ext cx="501050" cy="649404"/>
            </a:xfrm>
            <a:custGeom>
              <a:rect b="b" l="l" r="r" t="t"/>
              <a:pathLst>
                <a:path extrusionOk="0" h="3885276" w="2997699">
                  <a:moveTo>
                    <a:pt x="0" y="0"/>
                  </a:moveTo>
                  <a:lnTo>
                    <a:pt x="2435809" y="0"/>
                  </a:lnTo>
                  <a:lnTo>
                    <a:pt x="2435809" y="485680"/>
                  </a:lnTo>
                  <a:cubicBezTo>
                    <a:pt x="2435809" y="527761"/>
                    <a:pt x="2469928" y="561880"/>
                    <a:pt x="2512009" y="561880"/>
                  </a:cubicBezTo>
                  <a:lnTo>
                    <a:pt x="2997699" y="561880"/>
                  </a:lnTo>
                  <a:lnTo>
                    <a:pt x="2997699" y="2235251"/>
                  </a:lnTo>
                  <a:cubicBezTo>
                    <a:pt x="2805570" y="2040150"/>
                    <a:pt x="2538422" y="1919145"/>
                    <a:pt x="2243004" y="1919145"/>
                  </a:cubicBezTo>
                  <a:cubicBezTo>
                    <a:pt x="2041722" y="1919145"/>
                    <a:pt x="1853536" y="1975295"/>
                    <a:pt x="1693288" y="2072802"/>
                  </a:cubicBezTo>
                  <a:cubicBezTo>
                    <a:pt x="1771498" y="1990782"/>
                    <a:pt x="1822895" y="1874996"/>
                    <a:pt x="1857442" y="1767554"/>
                  </a:cubicBezTo>
                  <a:cubicBezTo>
                    <a:pt x="2022043" y="1803159"/>
                    <a:pt x="2286705" y="1824228"/>
                    <a:pt x="2384003" y="1655702"/>
                  </a:cubicBezTo>
                  <a:cubicBezTo>
                    <a:pt x="2406015" y="1617640"/>
                    <a:pt x="2415664" y="1573521"/>
                    <a:pt x="2414769" y="1529772"/>
                  </a:cubicBezTo>
                  <a:cubicBezTo>
                    <a:pt x="2448535" y="1500188"/>
                    <a:pt x="2469861" y="1456754"/>
                    <a:pt x="2469861" y="1408328"/>
                  </a:cubicBezTo>
                  <a:cubicBezTo>
                    <a:pt x="2469861" y="1319184"/>
                    <a:pt x="2397595" y="1246908"/>
                    <a:pt x="2308441" y="1246908"/>
                  </a:cubicBezTo>
                  <a:cubicBezTo>
                    <a:pt x="2306146" y="1246908"/>
                    <a:pt x="2303869" y="1246975"/>
                    <a:pt x="2301593" y="1247061"/>
                  </a:cubicBezTo>
                  <a:cubicBezTo>
                    <a:pt x="2275770" y="1210885"/>
                    <a:pt x="2247443" y="1176528"/>
                    <a:pt x="2217592" y="1143610"/>
                  </a:cubicBezTo>
                  <a:cubicBezTo>
                    <a:pt x="2330777" y="1018794"/>
                    <a:pt x="2481348" y="800138"/>
                    <a:pt x="2384003" y="631536"/>
                  </a:cubicBezTo>
                  <a:cubicBezTo>
                    <a:pt x="2286705" y="463020"/>
                    <a:pt x="2022043" y="484080"/>
                    <a:pt x="1857442" y="519684"/>
                  </a:cubicBezTo>
                  <a:cubicBezTo>
                    <a:pt x="1805911" y="359435"/>
                    <a:pt x="1691802" y="119453"/>
                    <a:pt x="1497273" y="119453"/>
                  </a:cubicBezTo>
                  <a:cubicBezTo>
                    <a:pt x="1393993" y="119453"/>
                    <a:pt x="1301896" y="190033"/>
                    <a:pt x="1228935" y="310820"/>
                  </a:cubicBezTo>
                  <a:cubicBezTo>
                    <a:pt x="1142467" y="313868"/>
                    <a:pt x="1073306" y="384905"/>
                    <a:pt x="1073306" y="472116"/>
                  </a:cubicBezTo>
                  <a:cubicBezTo>
                    <a:pt x="1073306" y="484518"/>
                    <a:pt x="1074706" y="496586"/>
                    <a:pt x="1077354" y="508187"/>
                  </a:cubicBezTo>
                  <a:cubicBezTo>
                    <a:pt x="926716" y="483022"/>
                    <a:pt x="698802" y="478650"/>
                    <a:pt x="610533" y="631517"/>
                  </a:cubicBezTo>
                  <a:cubicBezTo>
                    <a:pt x="513197" y="800110"/>
                    <a:pt x="663750" y="1018794"/>
                    <a:pt x="776945" y="1143600"/>
                  </a:cubicBezTo>
                  <a:cubicBezTo>
                    <a:pt x="664855" y="1267187"/>
                    <a:pt x="516369" y="1482328"/>
                    <a:pt x="607714" y="1650330"/>
                  </a:cubicBezTo>
                  <a:cubicBezTo>
                    <a:pt x="624316" y="1684992"/>
                    <a:pt x="659444" y="1718082"/>
                    <a:pt x="691772" y="1738065"/>
                  </a:cubicBezTo>
                  <a:cubicBezTo>
                    <a:pt x="704059" y="1815027"/>
                    <a:pt x="770735" y="1873844"/>
                    <a:pt x="851154" y="1873844"/>
                  </a:cubicBezTo>
                  <a:cubicBezTo>
                    <a:pt x="912314" y="1873844"/>
                    <a:pt x="965521" y="1839830"/>
                    <a:pt x="992905" y="1789690"/>
                  </a:cubicBezTo>
                  <a:cubicBezTo>
                    <a:pt x="1041397" y="1785661"/>
                    <a:pt x="1089546" y="1777822"/>
                    <a:pt x="1137095" y="1767535"/>
                  </a:cubicBezTo>
                  <a:cubicBezTo>
                    <a:pt x="1188625" y="1927793"/>
                    <a:pt x="1302725" y="2167766"/>
                    <a:pt x="1497273" y="2167766"/>
                  </a:cubicBezTo>
                  <a:cubicBezTo>
                    <a:pt x="1526010" y="2167766"/>
                    <a:pt x="1553870" y="2162280"/>
                    <a:pt x="1580702" y="2151793"/>
                  </a:cubicBezTo>
                  <a:cubicBezTo>
                    <a:pt x="1409833" y="2288886"/>
                    <a:pt x="1282389" y="2477824"/>
                    <a:pt x="1222210" y="2694746"/>
                  </a:cubicBezTo>
                  <a:lnTo>
                    <a:pt x="611743" y="2694746"/>
                  </a:lnTo>
                  <a:cubicBezTo>
                    <a:pt x="569662" y="2694746"/>
                    <a:pt x="535543" y="2728865"/>
                    <a:pt x="535543" y="2770946"/>
                  </a:cubicBezTo>
                  <a:cubicBezTo>
                    <a:pt x="535543" y="2813028"/>
                    <a:pt x="569662" y="2847146"/>
                    <a:pt x="611743" y="2847146"/>
                  </a:cubicBezTo>
                  <a:lnTo>
                    <a:pt x="1191825" y="2847146"/>
                  </a:lnTo>
                  <a:cubicBezTo>
                    <a:pt x="1186491" y="2890152"/>
                    <a:pt x="1183729" y="2933948"/>
                    <a:pt x="1183729" y="2978401"/>
                  </a:cubicBezTo>
                  <a:cubicBezTo>
                    <a:pt x="1183729" y="3060668"/>
                    <a:pt x="1193111" y="3140745"/>
                    <a:pt x="1210856" y="3217621"/>
                  </a:cubicBezTo>
                  <a:lnTo>
                    <a:pt x="611734" y="3217621"/>
                  </a:lnTo>
                  <a:cubicBezTo>
                    <a:pt x="569652" y="3217621"/>
                    <a:pt x="535534" y="3251740"/>
                    <a:pt x="535534" y="3293821"/>
                  </a:cubicBezTo>
                  <a:cubicBezTo>
                    <a:pt x="535534" y="3335903"/>
                    <a:pt x="569652" y="3370021"/>
                    <a:pt x="611734" y="3370021"/>
                  </a:cubicBezTo>
                  <a:lnTo>
                    <a:pt x="1258529" y="3370021"/>
                  </a:lnTo>
                  <a:cubicBezTo>
                    <a:pt x="1344397" y="3585648"/>
                    <a:pt x="1499045" y="3766442"/>
                    <a:pt x="1695393" y="3885276"/>
                  </a:cubicBezTo>
                  <a:lnTo>
                    <a:pt x="0" y="38852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-6372161" y="2671200"/>
              <a:ext cx="55707" cy="55707"/>
            </a:xfrm>
            <a:custGeom>
              <a:rect b="b" l="l" r="r" t="t"/>
              <a:pathLst>
                <a:path extrusionOk="0" h="333280" w="333280">
                  <a:moveTo>
                    <a:pt x="0" y="0"/>
                  </a:moveTo>
                  <a:lnTo>
                    <a:pt x="333280" y="333280"/>
                  </a:lnTo>
                  <a:lnTo>
                    <a:pt x="0" y="33328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-6578717" y="2703908"/>
              <a:ext cx="59834" cy="61740"/>
            </a:xfrm>
            <a:custGeom>
              <a:rect b="b" l="l" r="r" t="t"/>
              <a:pathLst>
                <a:path extrusionOk="0" h="369379" w="357978">
                  <a:moveTo>
                    <a:pt x="144856" y="0"/>
                  </a:moveTo>
                  <a:cubicBezTo>
                    <a:pt x="249670" y="0"/>
                    <a:pt x="328946" y="199129"/>
                    <a:pt x="357978" y="287474"/>
                  </a:cubicBezTo>
                  <a:cubicBezTo>
                    <a:pt x="289312" y="309410"/>
                    <a:pt x="217799" y="336785"/>
                    <a:pt x="144866" y="369379"/>
                  </a:cubicBezTo>
                  <a:cubicBezTo>
                    <a:pt x="95793" y="347443"/>
                    <a:pt x="47358" y="327869"/>
                    <a:pt x="0" y="310734"/>
                  </a:cubicBezTo>
                  <a:cubicBezTo>
                    <a:pt x="27118" y="281863"/>
                    <a:pt x="43730" y="243011"/>
                    <a:pt x="43730" y="200272"/>
                  </a:cubicBezTo>
                  <a:cubicBezTo>
                    <a:pt x="43730" y="164820"/>
                    <a:pt x="32290" y="132054"/>
                    <a:pt x="12916" y="105422"/>
                  </a:cubicBezTo>
                  <a:cubicBezTo>
                    <a:pt x="54464" y="38395"/>
                    <a:pt x="99717" y="0"/>
                    <a:pt x="144856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-6487732" y="2766467"/>
              <a:ext cx="61442" cy="65183"/>
            </a:xfrm>
            <a:custGeom>
              <a:rect b="b" l="l" r="r" t="t"/>
              <a:pathLst>
                <a:path extrusionOk="0" h="389977" w="367595">
                  <a:moveTo>
                    <a:pt x="192308" y="83"/>
                  </a:moveTo>
                  <a:cubicBezTo>
                    <a:pt x="263306" y="1307"/>
                    <a:pt x="329479" y="16240"/>
                    <a:pt x="355663" y="61593"/>
                  </a:cubicBezTo>
                  <a:cubicBezTo>
                    <a:pt x="407994" y="152223"/>
                    <a:pt x="274920" y="320721"/>
                    <a:pt x="213026" y="389977"/>
                  </a:cubicBezTo>
                  <a:cubicBezTo>
                    <a:pt x="159763" y="341523"/>
                    <a:pt x="100393" y="293327"/>
                    <a:pt x="35823" y="246521"/>
                  </a:cubicBezTo>
                  <a:cubicBezTo>
                    <a:pt x="27537" y="167054"/>
                    <a:pt x="15421" y="91368"/>
                    <a:pt x="0" y="20826"/>
                  </a:cubicBezTo>
                  <a:cubicBezTo>
                    <a:pt x="45486" y="11344"/>
                    <a:pt x="121310" y="-1141"/>
                    <a:pt x="192308" y="83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-6682725" y="2766465"/>
              <a:ext cx="61442" cy="65185"/>
            </a:xfrm>
            <a:custGeom>
              <a:rect b="b" l="l" r="r" t="t"/>
              <a:pathLst>
                <a:path extrusionOk="0" h="389994" w="367594">
                  <a:moveTo>
                    <a:pt x="175289" y="83"/>
                  </a:moveTo>
                  <a:cubicBezTo>
                    <a:pt x="246285" y="-1143"/>
                    <a:pt x="322107" y="11342"/>
                    <a:pt x="367594" y="20824"/>
                  </a:cubicBezTo>
                  <a:cubicBezTo>
                    <a:pt x="352173" y="91376"/>
                    <a:pt x="340057" y="167061"/>
                    <a:pt x="331770" y="246529"/>
                  </a:cubicBezTo>
                  <a:cubicBezTo>
                    <a:pt x="267200" y="293334"/>
                    <a:pt x="207841" y="341531"/>
                    <a:pt x="154567" y="389994"/>
                  </a:cubicBezTo>
                  <a:cubicBezTo>
                    <a:pt x="92683" y="320738"/>
                    <a:pt x="-40400" y="152231"/>
                    <a:pt x="11930" y="61601"/>
                  </a:cubicBezTo>
                  <a:cubicBezTo>
                    <a:pt x="38119" y="16243"/>
                    <a:pt x="104291" y="1308"/>
                    <a:pt x="175289" y="83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-6599077" y="2776529"/>
              <a:ext cx="14395" cy="12482"/>
            </a:xfrm>
            <a:custGeom>
              <a:rect b="b" l="l" r="r" t="t"/>
              <a:pathLst>
                <a:path extrusionOk="0" h="74677" w="86125">
                  <a:moveTo>
                    <a:pt x="14249" y="0"/>
                  </a:moveTo>
                  <a:cubicBezTo>
                    <a:pt x="37842" y="7621"/>
                    <a:pt x="61826" y="15936"/>
                    <a:pt x="86125" y="24956"/>
                  </a:cubicBezTo>
                  <a:cubicBezTo>
                    <a:pt x="57092" y="40968"/>
                    <a:pt x="28374" y="57531"/>
                    <a:pt x="0" y="74677"/>
                  </a:cubicBezTo>
                  <a:cubicBezTo>
                    <a:pt x="4314" y="49130"/>
                    <a:pt x="9067" y="24223"/>
                    <a:pt x="14249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-6524331" y="2776533"/>
              <a:ext cx="14395" cy="12482"/>
            </a:xfrm>
            <a:custGeom>
              <a:rect b="b" l="l" r="r" t="t"/>
              <a:pathLst>
                <a:path extrusionOk="0" h="74676" w="86125">
                  <a:moveTo>
                    <a:pt x="71875" y="0"/>
                  </a:moveTo>
                  <a:cubicBezTo>
                    <a:pt x="77047" y="24222"/>
                    <a:pt x="81810" y="49130"/>
                    <a:pt x="86125" y="74676"/>
                  </a:cubicBezTo>
                  <a:cubicBezTo>
                    <a:pt x="57740" y="57531"/>
                    <a:pt x="29032" y="40958"/>
                    <a:pt x="0" y="24946"/>
                  </a:cubicBezTo>
                  <a:cubicBezTo>
                    <a:pt x="24298" y="15926"/>
                    <a:pt x="48282" y="7611"/>
                    <a:pt x="71875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-6603951" y="2793628"/>
              <a:ext cx="98890" cy="111974"/>
            </a:xfrm>
            <a:custGeom>
              <a:rect b="b" l="l" r="r" t="t"/>
              <a:pathLst>
                <a:path extrusionOk="0" h="669922" w="591633">
                  <a:moveTo>
                    <a:pt x="295820" y="0"/>
                  </a:moveTo>
                  <a:cubicBezTo>
                    <a:pt x="396042" y="48568"/>
                    <a:pt x="493417" y="104775"/>
                    <a:pt x="585609" y="167259"/>
                  </a:cubicBezTo>
                  <a:cubicBezTo>
                    <a:pt x="593639" y="278597"/>
                    <a:pt x="593639" y="391335"/>
                    <a:pt x="585618" y="502672"/>
                  </a:cubicBezTo>
                  <a:cubicBezTo>
                    <a:pt x="493407" y="565156"/>
                    <a:pt x="396042" y="621344"/>
                    <a:pt x="295811" y="669922"/>
                  </a:cubicBezTo>
                  <a:cubicBezTo>
                    <a:pt x="195589" y="621363"/>
                    <a:pt x="98215" y="565156"/>
                    <a:pt x="6022" y="502672"/>
                  </a:cubicBezTo>
                  <a:cubicBezTo>
                    <a:pt x="-2007" y="391325"/>
                    <a:pt x="-2007" y="278597"/>
                    <a:pt x="6013" y="167259"/>
                  </a:cubicBezTo>
                  <a:cubicBezTo>
                    <a:pt x="98215" y="104766"/>
                    <a:pt x="195589" y="48558"/>
                    <a:pt x="295820" y="0"/>
                  </a:cubicBezTo>
                  <a:close/>
                  <a:moveTo>
                    <a:pt x="295820" y="173546"/>
                  </a:moveTo>
                  <a:cubicBezTo>
                    <a:pt x="206676" y="173546"/>
                    <a:pt x="134400" y="245812"/>
                    <a:pt x="134400" y="334966"/>
                  </a:cubicBezTo>
                  <a:cubicBezTo>
                    <a:pt x="134400" y="424110"/>
                    <a:pt x="206666" y="496386"/>
                    <a:pt x="295820" y="496386"/>
                  </a:cubicBezTo>
                  <a:cubicBezTo>
                    <a:pt x="384965" y="496386"/>
                    <a:pt x="457241" y="424120"/>
                    <a:pt x="457241" y="334966"/>
                  </a:cubicBezTo>
                  <a:cubicBezTo>
                    <a:pt x="457231" y="245812"/>
                    <a:pt x="384965" y="173546"/>
                    <a:pt x="295820" y="173546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1" name="Google Shape;381;p10"/>
            <p:cNvSpPr/>
            <p:nvPr/>
          </p:nvSpPr>
          <p:spPr>
            <a:xfrm>
              <a:off x="-6479683" y="2841318"/>
              <a:ext cx="9589" cy="16586"/>
            </a:xfrm>
            <a:custGeom>
              <a:rect b="b" l="l" r="r" t="t"/>
              <a:pathLst>
                <a:path extrusionOk="0" h="99232" w="57369">
                  <a:moveTo>
                    <a:pt x="0" y="0"/>
                  </a:moveTo>
                  <a:cubicBezTo>
                    <a:pt x="19898" y="16488"/>
                    <a:pt x="39034" y="33043"/>
                    <a:pt x="57369" y="49616"/>
                  </a:cubicBezTo>
                  <a:cubicBezTo>
                    <a:pt x="39034" y="66190"/>
                    <a:pt x="19898" y="82754"/>
                    <a:pt x="0" y="99232"/>
                  </a:cubicBezTo>
                  <a:cubicBezTo>
                    <a:pt x="648" y="66161"/>
                    <a:pt x="648" y="3307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-6638919" y="2841322"/>
              <a:ext cx="9589" cy="16586"/>
            </a:xfrm>
            <a:custGeom>
              <a:rect b="b" l="l" r="r" t="t"/>
              <a:pathLst>
                <a:path extrusionOk="0" h="99231" w="57369">
                  <a:moveTo>
                    <a:pt x="57369" y="0"/>
                  </a:moveTo>
                  <a:cubicBezTo>
                    <a:pt x="56721" y="33071"/>
                    <a:pt x="56721" y="66151"/>
                    <a:pt x="57369" y="99231"/>
                  </a:cubicBezTo>
                  <a:cubicBezTo>
                    <a:pt x="37462" y="82744"/>
                    <a:pt x="18335" y="66189"/>
                    <a:pt x="0" y="49616"/>
                  </a:cubicBezTo>
                  <a:cubicBezTo>
                    <a:pt x="18335" y="33042"/>
                    <a:pt x="37471" y="16478"/>
                    <a:pt x="57369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-6487732" y="2867581"/>
              <a:ext cx="60703" cy="65183"/>
            </a:xfrm>
            <a:custGeom>
              <a:rect b="b" l="l" r="r" t="t"/>
              <a:pathLst>
                <a:path extrusionOk="0" h="389987" w="363179">
                  <a:moveTo>
                    <a:pt x="213017" y="0"/>
                  </a:moveTo>
                  <a:cubicBezTo>
                    <a:pt x="234220" y="23717"/>
                    <a:pt x="254451" y="48263"/>
                    <a:pt x="273463" y="73771"/>
                  </a:cubicBezTo>
                  <a:cubicBezTo>
                    <a:pt x="258737" y="98117"/>
                    <a:pt x="250250" y="126673"/>
                    <a:pt x="250250" y="157210"/>
                  </a:cubicBezTo>
                  <a:cubicBezTo>
                    <a:pt x="250250" y="229457"/>
                    <a:pt x="297723" y="290627"/>
                    <a:pt x="363179" y="311210"/>
                  </a:cubicBezTo>
                  <a:cubicBezTo>
                    <a:pt x="361331" y="317344"/>
                    <a:pt x="358988" y="322926"/>
                    <a:pt x="355663" y="328384"/>
                  </a:cubicBezTo>
                  <a:cubicBezTo>
                    <a:pt x="303286" y="419100"/>
                    <a:pt x="90973" y="388125"/>
                    <a:pt x="0" y="369160"/>
                  </a:cubicBezTo>
                  <a:cubicBezTo>
                    <a:pt x="15421" y="298618"/>
                    <a:pt x="27537" y="222932"/>
                    <a:pt x="35823" y="143465"/>
                  </a:cubicBezTo>
                  <a:cubicBezTo>
                    <a:pt x="100403" y="96660"/>
                    <a:pt x="159772" y="48463"/>
                    <a:pt x="213017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-6682729" y="2867581"/>
              <a:ext cx="61442" cy="64469"/>
            </a:xfrm>
            <a:custGeom>
              <a:rect b="b" l="l" r="r" t="t"/>
              <a:pathLst>
                <a:path extrusionOk="0" h="385706" w="367605">
                  <a:moveTo>
                    <a:pt x="154578" y="0"/>
                  </a:moveTo>
                  <a:cubicBezTo>
                    <a:pt x="207842" y="48454"/>
                    <a:pt x="267211" y="96651"/>
                    <a:pt x="331781" y="143456"/>
                  </a:cubicBezTo>
                  <a:cubicBezTo>
                    <a:pt x="340068" y="222923"/>
                    <a:pt x="352184" y="298609"/>
                    <a:pt x="367605" y="369151"/>
                  </a:cubicBezTo>
                  <a:cubicBezTo>
                    <a:pt x="333239" y="376324"/>
                    <a:pt x="298558" y="381981"/>
                    <a:pt x="263630" y="385706"/>
                  </a:cubicBezTo>
                  <a:cubicBezTo>
                    <a:pt x="236512" y="334661"/>
                    <a:pt x="182810" y="299905"/>
                    <a:pt x="120993" y="299905"/>
                  </a:cubicBezTo>
                  <a:cubicBezTo>
                    <a:pt x="81769" y="299905"/>
                    <a:pt x="45812" y="313906"/>
                    <a:pt x="17837" y="337176"/>
                  </a:cubicBezTo>
                  <a:cubicBezTo>
                    <a:pt x="14980" y="333451"/>
                    <a:pt x="12732" y="329699"/>
                    <a:pt x="10312" y="325717"/>
                  </a:cubicBezTo>
                  <a:cubicBezTo>
                    <a:pt x="-37427" y="234277"/>
                    <a:pt x="92609" y="69352"/>
                    <a:pt x="154578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-6599077" y="2910219"/>
              <a:ext cx="14395" cy="12482"/>
            </a:xfrm>
            <a:custGeom>
              <a:rect b="b" l="l" r="r" t="t"/>
              <a:pathLst>
                <a:path extrusionOk="0" h="74676" w="86125">
                  <a:moveTo>
                    <a:pt x="0" y="0"/>
                  </a:moveTo>
                  <a:cubicBezTo>
                    <a:pt x="28374" y="17136"/>
                    <a:pt x="57083" y="33709"/>
                    <a:pt x="86125" y="49730"/>
                  </a:cubicBezTo>
                  <a:cubicBezTo>
                    <a:pt x="61826" y="58741"/>
                    <a:pt x="37842" y="67066"/>
                    <a:pt x="14249" y="74676"/>
                  </a:cubicBezTo>
                  <a:cubicBezTo>
                    <a:pt x="9077" y="50454"/>
                    <a:pt x="4314" y="2554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-6524329" y="2910217"/>
              <a:ext cx="14393" cy="12480"/>
            </a:xfrm>
            <a:custGeom>
              <a:rect b="b" l="l" r="r" t="t"/>
              <a:pathLst>
                <a:path extrusionOk="0" h="74667" w="86116">
                  <a:moveTo>
                    <a:pt x="86116" y="0"/>
                  </a:moveTo>
                  <a:cubicBezTo>
                    <a:pt x="81801" y="25537"/>
                    <a:pt x="77048" y="50445"/>
                    <a:pt x="71866" y="74667"/>
                  </a:cubicBezTo>
                  <a:cubicBezTo>
                    <a:pt x="48273" y="67056"/>
                    <a:pt x="24298" y="58732"/>
                    <a:pt x="0" y="49721"/>
                  </a:cubicBezTo>
                  <a:cubicBezTo>
                    <a:pt x="29033" y="33719"/>
                    <a:pt x="57741" y="17136"/>
                    <a:pt x="86116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-6590128" y="2933580"/>
              <a:ext cx="71243" cy="61740"/>
            </a:xfrm>
            <a:custGeom>
              <a:rect b="b" l="l" r="r" t="t"/>
              <a:pathLst>
                <a:path extrusionOk="0" h="369380" w="426235">
                  <a:moveTo>
                    <a:pt x="213113" y="0"/>
                  </a:moveTo>
                  <a:cubicBezTo>
                    <a:pt x="286046" y="32595"/>
                    <a:pt x="357559" y="59970"/>
                    <a:pt x="426235" y="81906"/>
                  </a:cubicBezTo>
                  <a:cubicBezTo>
                    <a:pt x="397212" y="170250"/>
                    <a:pt x="317945" y="369380"/>
                    <a:pt x="213122" y="369380"/>
                  </a:cubicBezTo>
                  <a:cubicBezTo>
                    <a:pt x="108309" y="369380"/>
                    <a:pt x="29023" y="170260"/>
                    <a:pt x="0" y="81906"/>
                  </a:cubicBezTo>
                  <a:cubicBezTo>
                    <a:pt x="68666" y="59970"/>
                    <a:pt x="140180" y="32595"/>
                    <a:pt x="213113" y="0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C000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-6581446" y="3004711"/>
              <a:ext cx="431896" cy="417938"/>
            </a:xfrm>
            <a:custGeom>
              <a:rect b="b" l="l" r="r" t="t"/>
              <a:pathLst>
                <a:path extrusionOk="0" h="2500461" w="2583959">
                  <a:moveTo>
                    <a:pt x="906875" y="0"/>
                  </a:moveTo>
                  <a:cubicBezTo>
                    <a:pt x="1407728" y="0"/>
                    <a:pt x="1813750" y="406022"/>
                    <a:pt x="1813750" y="906875"/>
                  </a:cubicBezTo>
                  <a:cubicBezTo>
                    <a:pt x="1813750" y="1100004"/>
                    <a:pt x="1753333" y="1278998"/>
                    <a:pt x="1650435" y="1426083"/>
                  </a:cubicBezTo>
                  <a:lnTo>
                    <a:pt x="1933299" y="1703632"/>
                  </a:lnTo>
                  <a:lnTo>
                    <a:pt x="1944443" y="1692145"/>
                  </a:lnTo>
                  <a:cubicBezTo>
                    <a:pt x="1976009" y="1659617"/>
                    <a:pt x="2028482" y="1658817"/>
                    <a:pt x="2061020" y="1690402"/>
                  </a:cubicBezTo>
                  <a:lnTo>
                    <a:pt x="2559034" y="2173663"/>
                  </a:lnTo>
                  <a:cubicBezTo>
                    <a:pt x="2591562" y="2205248"/>
                    <a:pt x="2592362" y="2257692"/>
                    <a:pt x="2560787" y="2290239"/>
                  </a:cubicBezTo>
                  <a:lnTo>
                    <a:pt x="2380983" y="2475538"/>
                  </a:lnTo>
                  <a:cubicBezTo>
                    <a:pt x="2349408" y="2508076"/>
                    <a:pt x="2296944" y="2508857"/>
                    <a:pt x="2264397" y="2477281"/>
                  </a:cubicBezTo>
                  <a:lnTo>
                    <a:pt x="1766383" y="1994030"/>
                  </a:lnTo>
                  <a:cubicBezTo>
                    <a:pt x="1733845" y="1962465"/>
                    <a:pt x="1733055" y="1909991"/>
                    <a:pt x="1764630" y="1877454"/>
                  </a:cubicBezTo>
                  <a:lnTo>
                    <a:pt x="1773974" y="1867824"/>
                  </a:lnTo>
                  <a:lnTo>
                    <a:pt x="1496692" y="1595704"/>
                  </a:lnTo>
                  <a:cubicBezTo>
                    <a:pt x="1338129" y="1731626"/>
                    <a:pt x="1132103" y="1813751"/>
                    <a:pt x="906875" y="1813751"/>
                  </a:cubicBezTo>
                  <a:cubicBezTo>
                    <a:pt x="406022" y="1813751"/>
                    <a:pt x="0" y="1407729"/>
                    <a:pt x="0" y="906875"/>
                  </a:cubicBezTo>
                  <a:cubicBezTo>
                    <a:pt x="0" y="406022"/>
                    <a:pt x="406022" y="0"/>
                    <a:pt x="906875" y="0"/>
                  </a:cubicBezTo>
                  <a:close/>
                  <a:moveTo>
                    <a:pt x="906885" y="255689"/>
                  </a:moveTo>
                  <a:cubicBezTo>
                    <a:pt x="547249" y="255689"/>
                    <a:pt x="255699" y="547240"/>
                    <a:pt x="255699" y="906875"/>
                  </a:cubicBezTo>
                  <a:cubicBezTo>
                    <a:pt x="255699" y="1266520"/>
                    <a:pt x="547249" y="1558062"/>
                    <a:pt x="906885" y="1558062"/>
                  </a:cubicBezTo>
                  <a:cubicBezTo>
                    <a:pt x="1266520" y="1558062"/>
                    <a:pt x="1558071" y="1266520"/>
                    <a:pt x="1558071" y="906875"/>
                  </a:cubicBezTo>
                  <a:cubicBezTo>
                    <a:pt x="1558071" y="547231"/>
                    <a:pt x="1266520" y="255689"/>
                    <a:pt x="906885" y="25568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389" name="Google Shape;389;p10"/>
          <p:cNvGrpSpPr/>
          <p:nvPr/>
        </p:nvGrpSpPr>
        <p:grpSpPr>
          <a:xfrm>
            <a:off x="2474064" y="4195324"/>
            <a:ext cx="1584000" cy="799706"/>
            <a:chOff x="841584" y="2026213"/>
            <a:chExt cx="1584000" cy="799706"/>
          </a:xfrm>
        </p:grpSpPr>
        <p:sp>
          <p:nvSpPr>
            <p:cNvPr id="390" name="Google Shape;390;p10"/>
            <p:cNvSpPr/>
            <p:nvPr/>
          </p:nvSpPr>
          <p:spPr>
            <a:xfrm>
              <a:off x="841584" y="2043770"/>
              <a:ext cx="1584000" cy="711426"/>
            </a:xfrm>
            <a:prstGeom prst="roundRect">
              <a:avLst>
                <a:gd fmla="val 15894" name="adj"/>
              </a:avLst>
            </a:prstGeom>
            <a:solidFill>
              <a:srgbClr val="BFDCFB">
                <a:alpha val="60000"/>
              </a:srgbClr>
            </a:solidFill>
            <a:ln cap="flat" cmpd="sng" w="9525">
              <a:solidFill>
                <a:srgbClr val="83BBF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91" name="Google Shape;391;p10"/>
            <p:cNvSpPr txBox="1"/>
            <p:nvPr/>
          </p:nvSpPr>
          <p:spPr>
            <a:xfrm>
              <a:off x="1329752" y="2026213"/>
              <a:ext cx="901209" cy="799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2000"/>
                <a:buFont typeface="Arial Rounded"/>
                <a:buNone/>
              </a:pPr>
              <a:r>
                <a:rPr b="1" i="0" lang="en-US" sz="2000" u="none" cap="none" strike="noStrike">
                  <a:solidFill>
                    <a:schemeClr val="accent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Blank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2000"/>
                <a:buFont typeface="Arial Rounded"/>
                <a:buNone/>
              </a:pPr>
              <a:r>
                <a:rPr b="1" lang="en-US" sz="2000">
                  <a:solidFill>
                    <a:schemeClr val="accent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Sky</a:t>
              </a:r>
              <a:endParaRPr b="1" i="0" sz="18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392" name="Google Shape;392;p10"/>
          <p:cNvGrpSpPr/>
          <p:nvPr/>
        </p:nvGrpSpPr>
        <p:grpSpPr>
          <a:xfrm>
            <a:off x="4258647" y="4212881"/>
            <a:ext cx="1548000" cy="711426"/>
            <a:chOff x="841582" y="2043770"/>
            <a:chExt cx="1548000" cy="711426"/>
          </a:xfrm>
        </p:grpSpPr>
        <p:sp>
          <p:nvSpPr>
            <p:cNvPr id="393" name="Google Shape;393;p10"/>
            <p:cNvSpPr/>
            <p:nvPr/>
          </p:nvSpPr>
          <p:spPr>
            <a:xfrm>
              <a:off x="841582" y="2043770"/>
              <a:ext cx="1548000" cy="711426"/>
            </a:xfrm>
            <a:prstGeom prst="roundRect">
              <a:avLst>
                <a:gd fmla="val 15894" name="adj"/>
              </a:avLst>
            </a:prstGeom>
            <a:solidFill>
              <a:srgbClr val="BFDCFB">
                <a:alpha val="60000"/>
              </a:srgbClr>
            </a:solidFill>
            <a:ln cap="flat" cmpd="sng" w="9525">
              <a:solidFill>
                <a:srgbClr val="83BBF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94" name="Google Shape;394;p10"/>
            <p:cNvSpPr txBox="1"/>
            <p:nvPr/>
          </p:nvSpPr>
          <p:spPr>
            <a:xfrm>
              <a:off x="1406612" y="2152638"/>
              <a:ext cx="785793" cy="4303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2000"/>
                <a:buFont typeface="Arial Rounded"/>
                <a:buNone/>
              </a:pPr>
              <a:r>
                <a:rPr b="1" i="0" lang="en-US" sz="2000" u="none" cap="none" strike="noStrike">
                  <a:solidFill>
                    <a:schemeClr val="accent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Crab</a:t>
              </a:r>
              <a:endParaRPr b="1" i="0" sz="18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395" name="Google Shape;395;p10"/>
          <p:cNvGrpSpPr/>
          <p:nvPr/>
        </p:nvGrpSpPr>
        <p:grpSpPr>
          <a:xfrm>
            <a:off x="2594857" y="4396207"/>
            <a:ext cx="362332" cy="362331"/>
            <a:chOff x="2087341" y="4235256"/>
            <a:chExt cx="362332" cy="362331"/>
          </a:xfrm>
        </p:grpSpPr>
        <p:sp>
          <p:nvSpPr>
            <p:cNvPr id="396" name="Google Shape;396;p10"/>
            <p:cNvSpPr/>
            <p:nvPr/>
          </p:nvSpPr>
          <p:spPr>
            <a:xfrm>
              <a:off x="2310873" y="4458754"/>
              <a:ext cx="100905" cy="100926"/>
            </a:xfrm>
            <a:custGeom>
              <a:rect b="b" l="l" r="r" t="t"/>
              <a:pathLst>
                <a:path extrusionOk="0" h="100926" w="100905">
                  <a:moveTo>
                    <a:pt x="95456" y="34"/>
                  </a:moveTo>
                  <a:cubicBezTo>
                    <a:pt x="98343" y="338"/>
                    <a:pt x="100953" y="2691"/>
                    <a:pt x="100905" y="6132"/>
                  </a:cubicBezTo>
                  <a:cubicBezTo>
                    <a:pt x="100914" y="58933"/>
                    <a:pt x="58939" y="100925"/>
                    <a:pt x="6158" y="100925"/>
                  </a:cubicBezTo>
                  <a:cubicBezTo>
                    <a:pt x="-2051" y="101090"/>
                    <a:pt x="-2052" y="88619"/>
                    <a:pt x="6158" y="88848"/>
                  </a:cubicBezTo>
                  <a:cubicBezTo>
                    <a:pt x="52588" y="88847"/>
                    <a:pt x="88833" y="52586"/>
                    <a:pt x="88827" y="6132"/>
                  </a:cubicBezTo>
                  <a:cubicBezTo>
                    <a:pt x="88805" y="4562"/>
                    <a:pt x="89401" y="3051"/>
                    <a:pt x="90478" y="1909"/>
                  </a:cubicBezTo>
                  <a:cubicBezTo>
                    <a:pt x="91895" y="407"/>
                    <a:pt x="93723" y="-148"/>
                    <a:pt x="95456" y="3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2310977" y="4458789"/>
              <a:ext cx="138696" cy="138798"/>
            </a:xfrm>
            <a:custGeom>
              <a:rect b="b" l="l" r="r" t="t"/>
              <a:pathLst>
                <a:path extrusionOk="0" h="138798" w="138696">
                  <a:moveTo>
                    <a:pt x="133246" y="0"/>
                  </a:moveTo>
                  <a:lnTo>
                    <a:pt x="138696" y="6097"/>
                  </a:lnTo>
                  <a:cubicBezTo>
                    <a:pt x="138704" y="78960"/>
                    <a:pt x="78880" y="138798"/>
                    <a:pt x="6041" y="138798"/>
                  </a:cubicBezTo>
                  <a:cubicBezTo>
                    <a:pt x="-2013" y="138798"/>
                    <a:pt x="-2013" y="126721"/>
                    <a:pt x="6041" y="126721"/>
                  </a:cubicBezTo>
                  <a:cubicBezTo>
                    <a:pt x="72265" y="126720"/>
                    <a:pt x="126624" y="72350"/>
                    <a:pt x="126618" y="6097"/>
                  </a:cubicBezTo>
                  <a:lnTo>
                    <a:pt x="126630" y="6097"/>
                  </a:lnTo>
                  <a:cubicBezTo>
                    <a:pt x="126607" y="4527"/>
                    <a:pt x="127193" y="3016"/>
                    <a:pt x="128269" y="1874"/>
                  </a:cubicBezTo>
                  <a:lnTo>
                    <a:pt x="13324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2311358" y="4459368"/>
              <a:ext cx="62912" cy="62925"/>
            </a:xfrm>
            <a:custGeom>
              <a:rect b="b" l="l" r="r" t="t"/>
              <a:pathLst>
                <a:path extrusionOk="0" h="62925" w="62912">
                  <a:moveTo>
                    <a:pt x="57463" y="34"/>
                  </a:moveTo>
                  <a:lnTo>
                    <a:pt x="57463" y="35"/>
                  </a:lnTo>
                  <a:cubicBezTo>
                    <a:pt x="60350" y="338"/>
                    <a:pt x="62960" y="2692"/>
                    <a:pt x="62912" y="6132"/>
                  </a:cubicBezTo>
                  <a:cubicBezTo>
                    <a:pt x="62927" y="36376"/>
                    <a:pt x="36381" y="62924"/>
                    <a:pt x="6156" y="62924"/>
                  </a:cubicBezTo>
                  <a:cubicBezTo>
                    <a:pt x="-2052" y="63079"/>
                    <a:pt x="-2051" y="50618"/>
                    <a:pt x="6156" y="50846"/>
                  </a:cubicBezTo>
                  <a:cubicBezTo>
                    <a:pt x="29049" y="50848"/>
                    <a:pt x="50846" y="29048"/>
                    <a:pt x="50834" y="6132"/>
                  </a:cubicBezTo>
                  <a:cubicBezTo>
                    <a:pt x="50811" y="4564"/>
                    <a:pt x="51408" y="3051"/>
                    <a:pt x="52485" y="1910"/>
                  </a:cubicBezTo>
                  <a:cubicBezTo>
                    <a:pt x="53902" y="407"/>
                    <a:pt x="55730" y="-148"/>
                    <a:pt x="57463" y="3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grpSp>
          <p:nvGrpSpPr>
            <p:cNvPr id="399" name="Google Shape;399;p10"/>
            <p:cNvGrpSpPr/>
            <p:nvPr/>
          </p:nvGrpSpPr>
          <p:grpSpPr>
            <a:xfrm>
              <a:off x="2087341" y="4235256"/>
              <a:ext cx="316467" cy="316593"/>
              <a:chOff x="2087341" y="4473240"/>
              <a:chExt cx="316467" cy="316593"/>
            </a:xfrm>
          </p:grpSpPr>
          <p:sp>
            <p:nvSpPr>
              <p:cNvPr id="400" name="Google Shape;400;p10"/>
              <p:cNvSpPr/>
              <p:nvPr/>
            </p:nvSpPr>
            <p:spPr>
              <a:xfrm>
                <a:off x="2326148" y="4473240"/>
                <a:ext cx="77660" cy="77680"/>
              </a:xfrm>
              <a:custGeom>
                <a:rect b="b" l="l" r="r" t="t"/>
                <a:pathLst>
                  <a:path extrusionOk="0" h="77680" w="77660">
                    <a:moveTo>
                      <a:pt x="26856" y="0"/>
                    </a:moveTo>
                    <a:cubicBezTo>
                      <a:pt x="28402" y="0"/>
                      <a:pt x="29947" y="589"/>
                      <a:pt x="31126" y="1769"/>
                    </a:cubicBezTo>
                    <a:lnTo>
                      <a:pt x="75898" y="46554"/>
                    </a:lnTo>
                    <a:cubicBezTo>
                      <a:pt x="78255" y="48914"/>
                      <a:pt x="78244" y="52735"/>
                      <a:pt x="75886" y="55093"/>
                    </a:cubicBezTo>
                    <a:lnTo>
                      <a:pt x="53311" y="77680"/>
                    </a:lnTo>
                    <a:lnTo>
                      <a:pt x="0" y="24368"/>
                    </a:lnTo>
                    <a:lnTo>
                      <a:pt x="22586" y="1769"/>
                    </a:lnTo>
                    <a:cubicBezTo>
                      <a:pt x="23766" y="590"/>
                      <a:pt x="25311" y="0"/>
                      <a:pt x="268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5000">
                    <a:schemeClr val="accent2"/>
                  </a:gs>
                  <a:gs pos="65000">
                    <a:srgbClr val="09427D"/>
                  </a:gs>
                  <a:gs pos="100000">
                    <a:srgbClr val="1070D3"/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 Rounded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01" name="Google Shape;401;p10"/>
              <p:cNvSpPr/>
              <p:nvPr/>
            </p:nvSpPr>
            <p:spPr>
              <a:xfrm>
                <a:off x="2299292" y="4506160"/>
                <a:ext cx="71629" cy="71641"/>
              </a:xfrm>
              <a:custGeom>
                <a:rect b="b" l="l" r="r" t="t"/>
                <a:pathLst>
                  <a:path extrusionOk="0" h="71641" w="71629">
                    <a:moveTo>
                      <a:pt x="18317" y="0"/>
                    </a:moveTo>
                    <a:lnTo>
                      <a:pt x="71629" y="53300"/>
                    </a:lnTo>
                    <a:lnTo>
                      <a:pt x="53312" y="71641"/>
                    </a:lnTo>
                    <a:lnTo>
                      <a:pt x="0" y="18317"/>
                    </a:lnTo>
                    <a:lnTo>
                      <a:pt x="1831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5000">
                    <a:schemeClr val="accent2"/>
                  </a:gs>
                  <a:gs pos="65000">
                    <a:srgbClr val="09427D"/>
                  </a:gs>
                  <a:gs pos="100000">
                    <a:srgbClr val="1070D3"/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 Rounded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02" name="Google Shape;402;p10"/>
              <p:cNvSpPr/>
              <p:nvPr/>
            </p:nvSpPr>
            <p:spPr>
              <a:xfrm>
                <a:off x="2147105" y="4533015"/>
                <a:ext cx="196959" cy="197030"/>
              </a:xfrm>
              <a:custGeom>
                <a:rect b="b" l="l" r="r" t="t"/>
                <a:pathLst>
                  <a:path extrusionOk="0" h="197030" w="196959">
                    <a:moveTo>
                      <a:pt x="143647" y="0"/>
                    </a:moveTo>
                    <a:lnTo>
                      <a:pt x="196959" y="53324"/>
                    </a:lnTo>
                    <a:lnTo>
                      <a:pt x="174372" y="75923"/>
                    </a:lnTo>
                    <a:cubicBezTo>
                      <a:pt x="172015" y="78276"/>
                      <a:pt x="168193" y="78278"/>
                      <a:pt x="165833" y="75923"/>
                    </a:cubicBezTo>
                    <a:lnTo>
                      <a:pt x="147717" y="57794"/>
                    </a:lnTo>
                    <a:lnTo>
                      <a:pt x="129388" y="76123"/>
                    </a:lnTo>
                    <a:lnTo>
                      <a:pt x="169902" y="116649"/>
                    </a:lnTo>
                    <a:cubicBezTo>
                      <a:pt x="172259" y="119009"/>
                      <a:pt x="172248" y="122819"/>
                      <a:pt x="169890" y="125177"/>
                    </a:cubicBezTo>
                    <a:lnTo>
                      <a:pt x="151774" y="143293"/>
                    </a:lnTo>
                    <a:lnTo>
                      <a:pt x="162023" y="153543"/>
                    </a:lnTo>
                    <a:cubicBezTo>
                      <a:pt x="168990" y="150192"/>
                      <a:pt x="177583" y="151197"/>
                      <a:pt x="183324" y="156940"/>
                    </a:cubicBezTo>
                    <a:cubicBezTo>
                      <a:pt x="190577" y="164196"/>
                      <a:pt x="190564" y="176142"/>
                      <a:pt x="183312" y="183395"/>
                    </a:cubicBezTo>
                    <a:cubicBezTo>
                      <a:pt x="176060" y="190651"/>
                      <a:pt x="164121" y="190651"/>
                      <a:pt x="156869" y="183395"/>
                    </a:cubicBezTo>
                    <a:cubicBezTo>
                      <a:pt x="151126" y="177650"/>
                      <a:pt x="150131" y="169050"/>
                      <a:pt x="153484" y="162082"/>
                    </a:cubicBezTo>
                    <a:lnTo>
                      <a:pt x="143234" y="151833"/>
                    </a:lnTo>
                    <a:lnTo>
                      <a:pt x="125118" y="169949"/>
                    </a:lnTo>
                    <a:cubicBezTo>
                      <a:pt x="122759" y="172309"/>
                      <a:pt x="118937" y="172309"/>
                      <a:pt x="116578" y="169949"/>
                    </a:cubicBezTo>
                    <a:lnTo>
                      <a:pt x="76099" y="129447"/>
                    </a:lnTo>
                    <a:lnTo>
                      <a:pt x="57770" y="147775"/>
                    </a:lnTo>
                    <a:lnTo>
                      <a:pt x="75887" y="165904"/>
                    </a:lnTo>
                    <a:cubicBezTo>
                      <a:pt x="78241" y="168261"/>
                      <a:pt x="78241" y="172074"/>
                      <a:pt x="75887" y="174431"/>
                    </a:cubicBezTo>
                    <a:lnTo>
                      <a:pt x="53300" y="197030"/>
                    </a:lnTo>
                    <a:lnTo>
                      <a:pt x="0" y="143718"/>
                    </a:lnTo>
                    <a:lnTo>
                      <a:pt x="22575" y="121120"/>
                    </a:lnTo>
                    <a:cubicBezTo>
                      <a:pt x="24934" y="118762"/>
                      <a:pt x="28755" y="118762"/>
                      <a:pt x="31114" y="121120"/>
                    </a:cubicBezTo>
                    <a:lnTo>
                      <a:pt x="49231" y="139236"/>
                    </a:lnTo>
                    <a:lnTo>
                      <a:pt x="67560" y="120907"/>
                    </a:lnTo>
                    <a:lnTo>
                      <a:pt x="27057" y="80393"/>
                    </a:lnTo>
                    <a:cubicBezTo>
                      <a:pt x="24702" y="78035"/>
                      <a:pt x="24702" y="74214"/>
                      <a:pt x="27057" y="71854"/>
                    </a:cubicBezTo>
                    <a:lnTo>
                      <a:pt x="45173" y="53737"/>
                    </a:lnTo>
                    <a:lnTo>
                      <a:pt x="40491" y="49055"/>
                    </a:lnTo>
                    <a:cubicBezTo>
                      <a:pt x="38098" y="46729"/>
                      <a:pt x="38050" y="42919"/>
                      <a:pt x="40373" y="40527"/>
                    </a:cubicBezTo>
                    <a:lnTo>
                      <a:pt x="40373" y="40515"/>
                    </a:lnTo>
                    <a:cubicBezTo>
                      <a:pt x="42744" y="38075"/>
                      <a:pt x="46658" y="38074"/>
                      <a:pt x="49030" y="40515"/>
                    </a:cubicBezTo>
                    <a:lnTo>
                      <a:pt x="53713" y="45197"/>
                    </a:lnTo>
                    <a:lnTo>
                      <a:pt x="71829" y="27081"/>
                    </a:lnTo>
                    <a:cubicBezTo>
                      <a:pt x="74187" y="24728"/>
                      <a:pt x="78009" y="24726"/>
                      <a:pt x="80369" y="27081"/>
                    </a:cubicBezTo>
                    <a:lnTo>
                      <a:pt x="120860" y="67595"/>
                    </a:lnTo>
                    <a:lnTo>
                      <a:pt x="139177" y="49267"/>
                    </a:lnTo>
                    <a:lnTo>
                      <a:pt x="121060" y="31138"/>
                    </a:lnTo>
                    <a:cubicBezTo>
                      <a:pt x="118702" y="28781"/>
                      <a:pt x="118704" y="24959"/>
                      <a:pt x="121060" y="22599"/>
                    </a:cubicBezTo>
                    <a:lnTo>
                      <a:pt x="14364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5000">
                    <a:schemeClr val="accent2"/>
                  </a:gs>
                  <a:gs pos="65000">
                    <a:srgbClr val="09427D"/>
                  </a:gs>
                  <a:gs pos="100000">
                    <a:srgbClr val="1070D3"/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 Rounded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03" name="Google Shape;403;p10"/>
              <p:cNvSpPr/>
              <p:nvPr/>
            </p:nvSpPr>
            <p:spPr>
              <a:xfrm>
                <a:off x="2120238" y="4685273"/>
                <a:ext cx="71629" cy="71641"/>
              </a:xfrm>
              <a:custGeom>
                <a:rect b="b" l="l" r="r" t="t"/>
                <a:pathLst>
                  <a:path extrusionOk="0" h="71641" w="71629">
                    <a:moveTo>
                      <a:pt x="18317" y="0"/>
                    </a:moveTo>
                    <a:lnTo>
                      <a:pt x="71629" y="53312"/>
                    </a:lnTo>
                    <a:lnTo>
                      <a:pt x="53323" y="71641"/>
                    </a:lnTo>
                    <a:lnTo>
                      <a:pt x="0" y="18329"/>
                    </a:lnTo>
                    <a:lnTo>
                      <a:pt x="1831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5000">
                    <a:schemeClr val="accent2"/>
                  </a:gs>
                  <a:gs pos="65000">
                    <a:srgbClr val="09427D"/>
                  </a:gs>
                  <a:gs pos="100000">
                    <a:srgbClr val="1070D3"/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 Rounded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04" name="Google Shape;404;p10"/>
              <p:cNvSpPr/>
              <p:nvPr/>
            </p:nvSpPr>
            <p:spPr>
              <a:xfrm>
                <a:off x="2087341" y="4712141"/>
                <a:ext cx="77668" cy="77692"/>
              </a:xfrm>
              <a:custGeom>
                <a:rect b="b" l="l" r="r" t="t"/>
                <a:pathLst>
                  <a:path extrusionOk="0" h="77692" w="77668">
                    <a:moveTo>
                      <a:pt x="24357" y="0"/>
                    </a:moveTo>
                    <a:lnTo>
                      <a:pt x="77668" y="53311"/>
                    </a:lnTo>
                    <a:lnTo>
                      <a:pt x="55082" y="75922"/>
                    </a:lnTo>
                    <a:cubicBezTo>
                      <a:pt x="52723" y="78282"/>
                      <a:pt x="48889" y="78282"/>
                      <a:pt x="46530" y="75922"/>
                    </a:cubicBezTo>
                    <a:lnTo>
                      <a:pt x="1770" y="31137"/>
                    </a:lnTo>
                    <a:cubicBezTo>
                      <a:pt x="-590" y="28777"/>
                      <a:pt x="-590" y="24956"/>
                      <a:pt x="1770" y="22598"/>
                    </a:cubicBezTo>
                    <a:lnTo>
                      <a:pt x="2435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5000">
                    <a:schemeClr val="accent2"/>
                  </a:gs>
                  <a:gs pos="65000">
                    <a:srgbClr val="09427D"/>
                  </a:gs>
                  <a:gs pos="100000">
                    <a:srgbClr val="1070D3"/>
                  </a:gs>
                </a:gsLst>
                <a:path path="circle">
                  <a:fillToRect b="100%" r="100%"/>
                </a:path>
                <a:tileRect l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 Rounded"/>
                  <a:buNone/>
                </a:pPr>
                <a:r>
                  <a:t/>
                </a:r>
                <a:endParaRPr b="1" i="0" sz="18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</p:grpSp>
      <p:grpSp>
        <p:nvGrpSpPr>
          <p:cNvPr id="405" name="Google Shape;405;p10"/>
          <p:cNvGrpSpPr/>
          <p:nvPr/>
        </p:nvGrpSpPr>
        <p:grpSpPr>
          <a:xfrm>
            <a:off x="4351527" y="4382399"/>
            <a:ext cx="381806" cy="369079"/>
            <a:chOff x="-7875963" y="5323145"/>
            <a:chExt cx="4572001" cy="4419600"/>
          </a:xfrm>
        </p:grpSpPr>
        <p:grpSp>
          <p:nvGrpSpPr>
            <p:cNvPr id="406" name="Google Shape;406;p10"/>
            <p:cNvGrpSpPr/>
            <p:nvPr/>
          </p:nvGrpSpPr>
          <p:grpSpPr>
            <a:xfrm>
              <a:off x="-6580567" y="6466139"/>
              <a:ext cx="3276605" cy="2133599"/>
              <a:chOff x="-6580562" y="6466145"/>
              <a:chExt cx="3276600" cy="2133599"/>
            </a:xfrm>
          </p:grpSpPr>
          <p:sp>
            <p:nvSpPr>
              <p:cNvPr id="407" name="Google Shape;407;p10"/>
              <p:cNvSpPr/>
              <p:nvPr/>
            </p:nvSpPr>
            <p:spPr>
              <a:xfrm>
                <a:off x="-4228269" y="6652072"/>
                <a:ext cx="219456" cy="229362"/>
              </a:xfrm>
              <a:custGeom>
                <a:rect b="b" l="l" r="r" t="t"/>
                <a:pathLst>
                  <a:path extrusionOk="0" h="229362" w="219456">
                    <a:moveTo>
                      <a:pt x="219456" y="160782"/>
                    </a:moveTo>
                    <a:cubicBezTo>
                      <a:pt x="191713" y="105376"/>
                      <a:pt x="160669" y="51686"/>
                      <a:pt x="126492" y="0"/>
                    </a:cubicBezTo>
                    <a:lnTo>
                      <a:pt x="0" y="85344"/>
                    </a:lnTo>
                    <a:cubicBezTo>
                      <a:pt x="31752" y="131459"/>
                      <a:pt x="60513" y="179564"/>
                      <a:pt x="86106" y="22936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400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08" name="Google Shape;408;p10"/>
              <p:cNvSpPr/>
              <p:nvPr/>
            </p:nvSpPr>
            <p:spPr>
              <a:xfrm>
                <a:off x="-4225982" y="8184454"/>
                <a:ext cx="217169" cy="229362"/>
              </a:xfrm>
              <a:custGeom>
                <a:rect b="b" l="l" r="r" t="t"/>
                <a:pathLst>
                  <a:path extrusionOk="0" h="229362" w="217169">
                    <a:moveTo>
                      <a:pt x="217170" y="68580"/>
                    </a:moveTo>
                    <a:lnTo>
                      <a:pt x="83820" y="0"/>
                    </a:lnTo>
                    <a:cubicBezTo>
                      <a:pt x="58967" y="49737"/>
                      <a:pt x="30970" y="97841"/>
                      <a:pt x="0" y="144018"/>
                    </a:cubicBezTo>
                    <a:lnTo>
                      <a:pt x="126492" y="229362"/>
                    </a:lnTo>
                    <a:cubicBezTo>
                      <a:pt x="159889" y="177619"/>
                      <a:pt x="190168" y="123930"/>
                      <a:pt x="217170" y="685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400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09" name="Google Shape;409;p10"/>
              <p:cNvSpPr/>
              <p:nvPr/>
            </p:nvSpPr>
            <p:spPr>
              <a:xfrm>
                <a:off x="-6580562" y="6466145"/>
                <a:ext cx="2133596" cy="2133599"/>
              </a:xfrm>
              <a:custGeom>
                <a:rect b="b" l="l" r="r" t="t"/>
                <a:pathLst>
                  <a:path extrusionOk="0" h="2133599" w="2133600">
                    <a:moveTo>
                      <a:pt x="1496568" y="1709927"/>
                    </a:moveTo>
                    <a:cubicBezTo>
                      <a:pt x="1587741" y="1758335"/>
                      <a:pt x="1669954" y="1821992"/>
                      <a:pt x="1739646" y="1898141"/>
                    </a:cubicBezTo>
                    <a:cubicBezTo>
                      <a:pt x="1569627" y="2035975"/>
                      <a:pt x="1361327" y="2118177"/>
                      <a:pt x="1143000" y="2133599"/>
                    </a:cubicBezTo>
                    <a:lnTo>
                      <a:pt x="1143000" y="2125979"/>
                    </a:lnTo>
                    <a:cubicBezTo>
                      <a:pt x="1289304" y="2085593"/>
                      <a:pt x="1414272" y="1932431"/>
                      <a:pt x="1496568" y="1709927"/>
                    </a:cubicBezTo>
                    <a:close/>
                    <a:moveTo>
                      <a:pt x="637032" y="1709927"/>
                    </a:moveTo>
                    <a:cubicBezTo>
                      <a:pt x="719328" y="1932431"/>
                      <a:pt x="844296" y="2085593"/>
                      <a:pt x="990600" y="2125979"/>
                    </a:cubicBezTo>
                    <a:lnTo>
                      <a:pt x="990600" y="2133599"/>
                    </a:lnTo>
                    <a:cubicBezTo>
                      <a:pt x="772273" y="2118177"/>
                      <a:pt x="563973" y="2035975"/>
                      <a:pt x="393954" y="1898141"/>
                    </a:cubicBezTo>
                    <a:cubicBezTo>
                      <a:pt x="463646" y="1821992"/>
                      <a:pt x="545860" y="1758335"/>
                      <a:pt x="637032" y="1709927"/>
                    </a:cubicBezTo>
                    <a:close/>
                    <a:moveTo>
                      <a:pt x="1143000" y="1606296"/>
                    </a:moveTo>
                    <a:cubicBezTo>
                      <a:pt x="1215876" y="1612001"/>
                      <a:pt x="1287783" y="1626587"/>
                      <a:pt x="1357122" y="1649730"/>
                    </a:cubicBezTo>
                    <a:cubicBezTo>
                      <a:pt x="1299972" y="1809750"/>
                      <a:pt x="1219200" y="1917954"/>
                      <a:pt x="1143000" y="1962150"/>
                    </a:cubicBezTo>
                    <a:close/>
                    <a:moveTo>
                      <a:pt x="990600" y="1606296"/>
                    </a:moveTo>
                    <a:lnTo>
                      <a:pt x="990600" y="1962150"/>
                    </a:lnTo>
                    <a:cubicBezTo>
                      <a:pt x="910590" y="1917954"/>
                      <a:pt x="833628" y="1808226"/>
                      <a:pt x="776478" y="1649730"/>
                    </a:cubicBezTo>
                    <a:cubicBezTo>
                      <a:pt x="845817" y="1626587"/>
                      <a:pt x="917724" y="1612001"/>
                      <a:pt x="990600" y="1606296"/>
                    </a:cubicBezTo>
                    <a:close/>
                    <a:moveTo>
                      <a:pt x="1600200" y="1143000"/>
                    </a:moveTo>
                    <a:lnTo>
                      <a:pt x="2133600" y="1143000"/>
                    </a:lnTo>
                    <a:cubicBezTo>
                      <a:pt x="2115274" y="1385238"/>
                      <a:pt x="2014411" y="1613860"/>
                      <a:pt x="1847850" y="1790700"/>
                    </a:cubicBezTo>
                    <a:cubicBezTo>
                      <a:pt x="1760790" y="1696828"/>
                      <a:pt x="1657544" y="1619393"/>
                      <a:pt x="1543050" y="1562100"/>
                    </a:cubicBezTo>
                    <a:cubicBezTo>
                      <a:pt x="1576842" y="1424809"/>
                      <a:pt x="1595999" y="1284326"/>
                      <a:pt x="1600200" y="1143000"/>
                    </a:cubicBezTo>
                    <a:close/>
                    <a:moveTo>
                      <a:pt x="1143000" y="1143000"/>
                    </a:moveTo>
                    <a:lnTo>
                      <a:pt x="1447800" y="1143000"/>
                    </a:lnTo>
                    <a:cubicBezTo>
                      <a:pt x="1443882" y="1264398"/>
                      <a:pt x="1428058" y="1385119"/>
                      <a:pt x="1400556" y="1503426"/>
                    </a:cubicBezTo>
                    <a:cubicBezTo>
                      <a:pt x="1317203" y="1475736"/>
                      <a:pt x="1230647" y="1458834"/>
                      <a:pt x="1143000" y="1453134"/>
                    </a:cubicBezTo>
                    <a:close/>
                    <a:moveTo>
                      <a:pt x="685800" y="1143000"/>
                    </a:moveTo>
                    <a:lnTo>
                      <a:pt x="990600" y="1143000"/>
                    </a:lnTo>
                    <a:lnTo>
                      <a:pt x="990600" y="1453134"/>
                    </a:lnTo>
                    <a:cubicBezTo>
                      <a:pt x="902696" y="1458769"/>
                      <a:pt x="815880" y="1475672"/>
                      <a:pt x="732282" y="1503426"/>
                    </a:cubicBezTo>
                    <a:cubicBezTo>
                      <a:pt x="705036" y="1385094"/>
                      <a:pt x="689468" y="1264373"/>
                      <a:pt x="685800" y="1143000"/>
                    </a:cubicBezTo>
                    <a:close/>
                    <a:moveTo>
                      <a:pt x="0" y="1143000"/>
                    </a:moveTo>
                    <a:lnTo>
                      <a:pt x="533400" y="1143000"/>
                    </a:lnTo>
                    <a:cubicBezTo>
                      <a:pt x="536441" y="1284983"/>
                      <a:pt x="554577" y="1426240"/>
                      <a:pt x="587502" y="1564386"/>
                    </a:cubicBezTo>
                    <a:cubicBezTo>
                      <a:pt x="473008" y="1621679"/>
                      <a:pt x="369761" y="1699113"/>
                      <a:pt x="282702" y="1792986"/>
                    </a:cubicBezTo>
                    <a:cubicBezTo>
                      <a:pt x="116776" y="1615116"/>
                      <a:pt x="16975" y="1385654"/>
                      <a:pt x="0" y="1143000"/>
                    </a:cubicBezTo>
                    <a:close/>
                    <a:moveTo>
                      <a:pt x="1401318" y="630174"/>
                    </a:moveTo>
                    <a:cubicBezTo>
                      <a:pt x="1428564" y="748506"/>
                      <a:pt x="1444132" y="869227"/>
                      <a:pt x="1447800" y="990600"/>
                    </a:cubicBezTo>
                    <a:lnTo>
                      <a:pt x="1143000" y="990600"/>
                    </a:lnTo>
                    <a:lnTo>
                      <a:pt x="1143762" y="680466"/>
                    </a:lnTo>
                    <a:cubicBezTo>
                      <a:pt x="1231409" y="674766"/>
                      <a:pt x="1317965" y="657865"/>
                      <a:pt x="1401318" y="630174"/>
                    </a:cubicBezTo>
                    <a:close/>
                    <a:moveTo>
                      <a:pt x="733044" y="630174"/>
                    </a:moveTo>
                    <a:cubicBezTo>
                      <a:pt x="816397" y="657864"/>
                      <a:pt x="902953" y="674766"/>
                      <a:pt x="990600" y="680466"/>
                    </a:cubicBezTo>
                    <a:lnTo>
                      <a:pt x="990600" y="990600"/>
                    </a:lnTo>
                    <a:lnTo>
                      <a:pt x="685800" y="990600"/>
                    </a:lnTo>
                    <a:cubicBezTo>
                      <a:pt x="689718" y="869202"/>
                      <a:pt x="705542" y="748481"/>
                      <a:pt x="733044" y="630174"/>
                    </a:cubicBezTo>
                    <a:close/>
                    <a:moveTo>
                      <a:pt x="285750" y="342900"/>
                    </a:moveTo>
                    <a:cubicBezTo>
                      <a:pt x="373018" y="436540"/>
                      <a:pt x="476220" y="513942"/>
                      <a:pt x="590550" y="571500"/>
                    </a:cubicBezTo>
                    <a:cubicBezTo>
                      <a:pt x="556758" y="708791"/>
                      <a:pt x="537601" y="849274"/>
                      <a:pt x="533400" y="990600"/>
                    </a:cubicBezTo>
                    <a:lnTo>
                      <a:pt x="0" y="990600"/>
                    </a:lnTo>
                    <a:cubicBezTo>
                      <a:pt x="18326" y="748362"/>
                      <a:pt x="119189" y="519740"/>
                      <a:pt x="285750" y="342900"/>
                    </a:cubicBezTo>
                    <a:close/>
                    <a:moveTo>
                      <a:pt x="1850898" y="340613"/>
                    </a:moveTo>
                    <a:cubicBezTo>
                      <a:pt x="2016824" y="518483"/>
                      <a:pt x="2116625" y="747945"/>
                      <a:pt x="2133600" y="990599"/>
                    </a:cubicBezTo>
                    <a:lnTo>
                      <a:pt x="1600200" y="990599"/>
                    </a:lnTo>
                    <a:cubicBezTo>
                      <a:pt x="1597159" y="848616"/>
                      <a:pt x="1579023" y="707359"/>
                      <a:pt x="1546098" y="569213"/>
                    </a:cubicBezTo>
                    <a:cubicBezTo>
                      <a:pt x="1660428" y="511655"/>
                      <a:pt x="1763630" y="434253"/>
                      <a:pt x="1850898" y="340613"/>
                    </a:cubicBezTo>
                    <a:close/>
                    <a:moveTo>
                      <a:pt x="1143000" y="171450"/>
                    </a:moveTo>
                    <a:cubicBezTo>
                      <a:pt x="1223010" y="215646"/>
                      <a:pt x="1299972" y="325374"/>
                      <a:pt x="1357122" y="483870"/>
                    </a:cubicBezTo>
                    <a:cubicBezTo>
                      <a:pt x="1287783" y="507013"/>
                      <a:pt x="1215876" y="521599"/>
                      <a:pt x="1143000" y="527304"/>
                    </a:cubicBezTo>
                    <a:close/>
                    <a:moveTo>
                      <a:pt x="990600" y="171450"/>
                    </a:moveTo>
                    <a:lnTo>
                      <a:pt x="990600" y="527304"/>
                    </a:lnTo>
                    <a:cubicBezTo>
                      <a:pt x="917724" y="521599"/>
                      <a:pt x="845817" y="507013"/>
                      <a:pt x="776478" y="483870"/>
                    </a:cubicBezTo>
                    <a:cubicBezTo>
                      <a:pt x="833628" y="323850"/>
                      <a:pt x="910590" y="215646"/>
                      <a:pt x="990600" y="171450"/>
                    </a:cubicBezTo>
                    <a:close/>
                    <a:moveTo>
                      <a:pt x="1142999" y="0"/>
                    </a:moveTo>
                    <a:cubicBezTo>
                      <a:pt x="1361326" y="15422"/>
                      <a:pt x="1569626" y="97625"/>
                      <a:pt x="1739645" y="235458"/>
                    </a:cubicBezTo>
                    <a:cubicBezTo>
                      <a:pt x="1669953" y="311607"/>
                      <a:pt x="1587740" y="375264"/>
                      <a:pt x="1496567" y="423672"/>
                    </a:cubicBezTo>
                    <a:cubicBezTo>
                      <a:pt x="1414271" y="201168"/>
                      <a:pt x="1289303" y="48006"/>
                      <a:pt x="1142999" y="7620"/>
                    </a:cubicBezTo>
                    <a:close/>
                    <a:moveTo>
                      <a:pt x="990600" y="0"/>
                    </a:moveTo>
                    <a:lnTo>
                      <a:pt x="990600" y="7620"/>
                    </a:lnTo>
                    <a:cubicBezTo>
                      <a:pt x="844296" y="48006"/>
                      <a:pt x="719328" y="201168"/>
                      <a:pt x="637032" y="423672"/>
                    </a:cubicBezTo>
                    <a:cubicBezTo>
                      <a:pt x="545860" y="375264"/>
                      <a:pt x="463646" y="311607"/>
                      <a:pt x="393954" y="235458"/>
                    </a:cubicBezTo>
                    <a:cubicBezTo>
                      <a:pt x="563973" y="97625"/>
                      <a:pt x="772273" y="15422"/>
                      <a:pt x="990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10" name="Google Shape;410;p10"/>
              <p:cNvSpPr/>
              <p:nvPr/>
            </p:nvSpPr>
            <p:spPr>
              <a:xfrm>
                <a:off x="-3456362" y="7456745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0" y="0"/>
                    </a:moveTo>
                    <a:lnTo>
                      <a:pt x="0" y="76200"/>
                    </a:lnTo>
                    <a:cubicBezTo>
                      <a:pt x="0" y="76200"/>
                      <a:pt x="0" y="125730"/>
                      <a:pt x="0" y="152400"/>
                    </a:cubicBezTo>
                    <a:lnTo>
                      <a:pt x="152400" y="152400"/>
                    </a:lnTo>
                    <a:cubicBezTo>
                      <a:pt x="152400" y="126492"/>
                      <a:pt x="152400" y="99822"/>
                      <a:pt x="152400" y="76200"/>
                    </a:cubicBezTo>
                    <a:cubicBezTo>
                      <a:pt x="152400" y="52578"/>
                      <a:pt x="152400" y="23622"/>
                      <a:pt x="1524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4000">
                    <a:schemeClr val="accent2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800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sp>
          <p:nvSpPr>
            <p:cNvPr id="411" name="Google Shape;411;p10"/>
            <p:cNvSpPr/>
            <p:nvPr/>
          </p:nvSpPr>
          <p:spPr>
            <a:xfrm>
              <a:off x="-7875963" y="5323145"/>
              <a:ext cx="4559811" cy="4419600"/>
            </a:xfrm>
            <a:custGeom>
              <a:rect b="b" l="l" r="r" t="t"/>
              <a:pathLst>
                <a:path extrusionOk="0" h="4419600" w="4559808">
                  <a:moveTo>
                    <a:pt x="838200" y="3395472"/>
                  </a:moveTo>
                  <a:lnTo>
                    <a:pt x="733044" y="3505200"/>
                  </a:lnTo>
                  <a:lnTo>
                    <a:pt x="838200" y="3610356"/>
                  </a:lnTo>
                  <a:lnTo>
                    <a:pt x="947928" y="3505200"/>
                  </a:lnTo>
                  <a:close/>
                  <a:moveTo>
                    <a:pt x="3541776" y="3150869"/>
                  </a:moveTo>
                  <a:lnTo>
                    <a:pt x="3657600" y="3249929"/>
                  </a:lnTo>
                  <a:cubicBezTo>
                    <a:pt x="3353313" y="3606796"/>
                    <a:pt x="2907380" y="3811647"/>
                    <a:pt x="2438400" y="3809999"/>
                  </a:cubicBezTo>
                  <a:lnTo>
                    <a:pt x="2438400" y="3657599"/>
                  </a:lnTo>
                  <a:cubicBezTo>
                    <a:pt x="2862853" y="3659349"/>
                    <a:pt x="3266511" y="3473968"/>
                    <a:pt x="3541776" y="3150869"/>
                  </a:cubicBezTo>
                  <a:close/>
                  <a:moveTo>
                    <a:pt x="4405884" y="2430017"/>
                  </a:moveTo>
                  <a:lnTo>
                    <a:pt x="4558284" y="2446781"/>
                  </a:lnTo>
                  <a:cubicBezTo>
                    <a:pt x="4437964" y="3484408"/>
                    <a:pt x="3559180" y="4267188"/>
                    <a:pt x="2514600" y="4267199"/>
                  </a:cubicBezTo>
                  <a:lnTo>
                    <a:pt x="2438400" y="4267199"/>
                  </a:lnTo>
                  <a:lnTo>
                    <a:pt x="2438400" y="4114799"/>
                  </a:lnTo>
                  <a:lnTo>
                    <a:pt x="2514600" y="4114799"/>
                  </a:lnTo>
                  <a:cubicBezTo>
                    <a:pt x="3481147" y="4114320"/>
                    <a:pt x="4294151" y="3390084"/>
                    <a:pt x="4405884" y="2430017"/>
                  </a:cubicBezTo>
                  <a:close/>
                  <a:moveTo>
                    <a:pt x="228600" y="2133600"/>
                  </a:moveTo>
                  <a:lnTo>
                    <a:pt x="228600" y="2286000"/>
                  </a:lnTo>
                  <a:lnTo>
                    <a:pt x="381000" y="2286000"/>
                  </a:lnTo>
                  <a:lnTo>
                    <a:pt x="381000" y="2133600"/>
                  </a:lnTo>
                  <a:close/>
                  <a:moveTo>
                    <a:pt x="3938015" y="1649729"/>
                  </a:moveTo>
                  <a:cubicBezTo>
                    <a:pt x="4004387" y="1829005"/>
                    <a:pt x="4038442" y="2018631"/>
                    <a:pt x="4038599" y="2209799"/>
                  </a:cubicBezTo>
                  <a:cubicBezTo>
                    <a:pt x="4038442" y="2400967"/>
                    <a:pt x="4004387" y="2590593"/>
                    <a:pt x="3938015" y="2769869"/>
                  </a:cubicBezTo>
                  <a:lnTo>
                    <a:pt x="3794759" y="2716529"/>
                  </a:lnTo>
                  <a:cubicBezTo>
                    <a:pt x="3916857" y="2389742"/>
                    <a:pt x="3916857" y="2029857"/>
                    <a:pt x="3794759" y="1703069"/>
                  </a:cubicBezTo>
                  <a:close/>
                  <a:moveTo>
                    <a:pt x="838200" y="809244"/>
                  </a:moveTo>
                  <a:lnTo>
                    <a:pt x="733044" y="914400"/>
                  </a:lnTo>
                  <a:lnTo>
                    <a:pt x="838200" y="1024128"/>
                  </a:lnTo>
                  <a:lnTo>
                    <a:pt x="947928" y="914400"/>
                  </a:lnTo>
                  <a:close/>
                  <a:moveTo>
                    <a:pt x="2438400" y="609600"/>
                  </a:moveTo>
                  <a:cubicBezTo>
                    <a:pt x="2907380" y="607952"/>
                    <a:pt x="3353313" y="812803"/>
                    <a:pt x="3657600" y="1169670"/>
                  </a:cubicBezTo>
                  <a:lnTo>
                    <a:pt x="3537966" y="1268730"/>
                  </a:lnTo>
                  <a:cubicBezTo>
                    <a:pt x="3263562" y="946649"/>
                    <a:pt x="2861523" y="761371"/>
                    <a:pt x="2438400" y="762000"/>
                  </a:cubicBezTo>
                  <a:close/>
                  <a:moveTo>
                    <a:pt x="2438400" y="152400"/>
                  </a:moveTo>
                  <a:lnTo>
                    <a:pt x="2514600" y="152400"/>
                  </a:lnTo>
                  <a:cubicBezTo>
                    <a:pt x="3559761" y="151637"/>
                    <a:pt x="4439421" y="934613"/>
                    <a:pt x="4559808" y="1972818"/>
                  </a:cubicBezTo>
                  <a:lnTo>
                    <a:pt x="4407408" y="1989582"/>
                  </a:lnTo>
                  <a:cubicBezTo>
                    <a:pt x="4295608" y="1028937"/>
                    <a:pt x="3481729" y="304505"/>
                    <a:pt x="2514600" y="304800"/>
                  </a:cubicBezTo>
                  <a:lnTo>
                    <a:pt x="2438400" y="304800"/>
                  </a:lnTo>
                  <a:close/>
                  <a:moveTo>
                    <a:pt x="1752600" y="0"/>
                  </a:moveTo>
                  <a:lnTo>
                    <a:pt x="2286000" y="0"/>
                  </a:lnTo>
                  <a:lnTo>
                    <a:pt x="2286000" y="914400"/>
                  </a:lnTo>
                  <a:cubicBezTo>
                    <a:pt x="1570570" y="914400"/>
                    <a:pt x="990600" y="1494370"/>
                    <a:pt x="990600" y="2209800"/>
                  </a:cubicBezTo>
                  <a:cubicBezTo>
                    <a:pt x="990600" y="2925230"/>
                    <a:pt x="1570570" y="3505200"/>
                    <a:pt x="2286000" y="3505200"/>
                  </a:cubicBezTo>
                  <a:lnTo>
                    <a:pt x="2286000" y="4419600"/>
                  </a:lnTo>
                  <a:lnTo>
                    <a:pt x="1752600" y="4419600"/>
                  </a:lnTo>
                  <a:lnTo>
                    <a:pt x="1752600" y="4250436"/>
                  </a:lnTo>
                  <a:cubicBezTo>
                    <a:pt x="1750950" y="4095316"/>
                    <a:pt x="1655415" y="3956684"/>
                    <a:pt x="1511046" y="3899916"/>
                  </a:cubicBezTo>
                  <a:lnTo>
                    <a:pt x="1505712" y="3899916"/>
                  </a:lnTo>
                  <a:cubicBezTo>
                    <a:pt x="1364160" y="3838591"/>
                    <a:pt x="1199597" y="3868675"/>
                    <a:pt x="1088898" y="3976116"/>
                  </a:cubicBezTo>
                  <a:lnTo>
                    <a:pt x="969264" y="4095750"/>
                  </a:lnTo>
                  <a:lnTo>
                    <a:pt x="323088" y="3448812"/>
                  </a:lnTo>
                  <a:lnTo>
                    <a:pt x="441960" y="3329178"/>
                  </a:lnTo>
                  <a:cubicBezTo>
                    <a:pt x="549725" y="3218336"/>
                    <a:pt x="579830" y="3053363"/>
                    <a:pt x="518160" y="2911602"/>
                  </a:cubicBezTo>
                  <a:lnTo>
                    <a:pt x="518160" y="2906268"/>
                  </a:lnTo>
                  <a:cubicBezTo>
                    <a:pt x="460880" y="2763306"/>
                    <a:pt x="323163" y="2668889"/>
                    <a:pt x="169164" y="2667000"/>
                  </a:cubicBezTo>
                  <a:lnTo>
                    <a:pt x="0" y="2667000"/>
                  </a:lnTo>
                  <a:lnTo>
                    <a:pt x="0" y="1752600"/>
                  </a:lnTo>
                  <a:lnTo>
                    <a:pt x="169164" y="1752600"/>
                  </a:lnTo>
                  <a:cubicBezTo>
                    <a:pt x="323442" y="1751018"/>
                    <a:pt x="461536" y="1656549"/>
                    <a:pt x="518922" y="1513332"/>
                  </a:cubicBezTo>
                  <a:lnTo>
                    <a:pt x="518922" y="1507998"/>
                  </a:lnTo>
                  <a:cubicBezTo>
                    <a:pt x="580592" y="1366237"/>
                    <a:pt x="550487" y="1201264"/>
                    <a:pt x="442722" y="1090422"/>
                  </a:cubicBezTo>
                  <a:lnTo>
                    <a:pt x="323088" y="970788"/>
                  </a:lnTo>
                  <a:lnTo>
                    <a:pt x="969264" y="323850"/>
                  </a:lnTo>
                  <a:lnTo>
                    <a:pt x="1091184" y="442722"/>
                  </a:lnTo>
                  <a:cubicBezTo>
                    <a:pt x="1201883" y="550163"/>
                    <a:pt x="1366446" y="580248"/>
                    <a:pt x="1507998" y="518922"/>
                  </a:cubicBezTo>
                  <a:lnTo>
                    <a:pt x="1513332" y="518922"/>
                  </a:lnTo>
                  <a:cubicBezTo>
                    <a:pt x="1656549" y="461536"/>
                    <a:pt x="1751018" y="323442"/>
                    <a:pt x="1752600" y="16916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412" name="Google Shape;412;p10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13" name="Google Shape;41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1122" y="1869357"/>
            <a:ext cx="5243857" cy="3821517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graphicFrame>
        <p:nvGraphicFramePr>
          <p:cNvPr id="414" name="Google Shape;414;p10"/>
          <p:cNvGraphicFramePr/>
          <p:nvPr/>
        </p:nvGraphicFramePr>
        <p:xfrm>
          <a:off x="535900" y="155452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{E44176BF-AF24-46B9-9218-6B217521EAFA}</a:tableStyleId>
              </a:tblPr>
              <a:tblGrid>
                <a:gridCol w="1995200"/>
                <a:gridCol w="1637200"/>
                <a:gridCol w="2115575"/>
              </a:tblGrid>
              <a:tr h="396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Instruments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chemeClr val="accent2"/>
                        </a:gs>
                        <a:gs pos="3000">
                          <a:schemeClr val="accent2"/>
                        </a:gs>
                        <a:gs pos="94000">
                          <a:srgbClr val="0C58A7"/>
                        </a:gs>
                        <a:gs pos="100000">
                          <a:srgbClr val="0C58A7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Crab (cts/s)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(source +b.k)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chemeClr val="accent2"/>
                        </a:gs>
                        <a:gs pos="3000">
                          <a:schemeClr val="accent2"/>
                        </a:gs>
                        <a:gs pos="94000">
                          <a:srgbClr val="0C58A7"/>
                        </a:gs>
                        <a:gs pos="100000">
                          <a:srgbClr val="0C58A7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Background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(cts/s)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chemeClr val="accent2"/>
                        </a:gs>
                        <a:gs pos="3000">
                          <a:schemeClr val="accent2"/>
                        </a:gs>
                        <a:gs pos="94000">
                          <a:srgbClr val="0C58A7"/>
                        </a:gs>
                        <a:gs pos="100000">
                          <a:srgbClr val="0C58A7"/>
                        </a:gs>
                      </a:gsLst>
                      <a:lin ang="16200000" scaled="0"/>
                    </a:gradFill>
                  </a:tcPr>
                </a:tc>
              </a:tr>
              <a:tr h="360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HE（28-250 keV）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540+530</a:t>
                      </a:r>
                      <a:endParaRPr/>
                    </a:p>
                  </a:txBody>
                  <a:tcPr marT="6350" marB="0" marR="6350" marL="6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530  (~1Crab)</a:t>
                      </a:r>
                      <a:endParaRPr b="1" sz="1600" u="none" cap="none" strike="noStrike">
                        <a:solidFill>
                          <a:srgbClr val="262626"/>
                        </a:solidFill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ME（10-35 keV）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>
                        <a:alpha val="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200+20</a:t>
                      </a:r>
                      <a:endParaRPr/>
                    </a:p>
                  </a:txBody>
                  <a:tcPr marT="6350" marB="0" marR="6350" marL="6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>
                        <a:alpha val="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20 (~0.1Crab)</a:t>
                      </a:r>
                      <a:endParaRPr b="1" sz="1600" u="none" cap="none" strike="noStrike">
                        <a:solidFill>
                          <a:srgbClr val="262626"/>
                        </a:solidFill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>
                        <a:alpha val="9803"/>
                      </a:schemeClr>
                    </a:solidFill>
                  </a:tcPr>
                </a:tc>
              </a:tr>
              <a:tr h="360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LE（1-10  keV）</a:t>
                      </a:r>
                      <a:endParaRPr/>
                    </a:p>
                  </a:txBody>
                  <a:tcPr marT="45725" marB="45725" marR="91450" marL="91450"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760+10</a:t>
                      </a:r>
                      <a:endParaRPr b="1" sz="1600" u="none" cap="none" strike="noStrike">
                        <a:solidFill>
                          <a:srgbClr val="262626"/>
                        </a:solidFill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262626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10 (~0.01Crab)</a:t>
                      </a:r>
                      <a:endParaRPr/>
                    </a:p>
                  </a:txBody>
                  <a:tcPr marT="45725" marB="45725" marR="91450" marL="91450"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5" name="Google Shape;415;p10"/>
          <p:cNvSpPr txBox="1"/>
          <p:nvPr/>
        </p:nvSpPr>
        <p:spPr>
          <a:xfrm>
            <a:off x="1341492" y="1132464"/>
            <a:ext cx="39364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Detected Counts Rate </a:t>
            </a:r>
            <a:endParaRPr/>
          </a:p>
        </p:txBody>
      </p:sp>
      <p:grpSp>
        <p:nvGrpSpPr>
          <p:cNvPr id="416" name="Google Shape;416;p10"/>
          <p:cNvGrpSpPr/>
          <p:nvPr/>
        </p:nvGrpSpPr>
        <p:grpSpPr>
          <a:xfrm>
            <a:off x="1594500" y="5700348"/>
            <a:ext cx="1472050" cy="647833"/>
            <a:chOff x="3800643" y="4728117"/>
            <a:chExt cx="3870687" cy="631790"/>
          </a:xfrm>
        </p:grpSpPr>
        <p:sp>
          <p:nvSpPr>
            <p:cNvPr id="417" name="Google Shape;417;p10"/>
            <p:cNvSpPr/>
            <p:nvPr/>
          </p:nvSpPr>
          <p:spPr>
            <a:xfrm flipH="1">
              <a:off x="3800643" y="4728117"/>
              <a:ext cx="3870687" cy="631790"/>
            </a:xfrm>
            <a:prstGeom prst="parallelogram">
              <a:avLst>
                <a:gd fmla="val 0" name="adj"/>
              </a:avLst>
            </a:prstGeom>
            <a:gradFill>
              <a:gsLst>
                <a:gs pos="0">
                  <a:srgbClr val="F7F7F7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cap="flat" cmpd="sng" w="9525">
              <a:solidFill>
                <a:srgbClr val="0053A3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rotWithShape="0" algn="ctr" dir="5400000" dist="50800">
                <a:srgbClr val="0053A3">
                  <a:alpha val="1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18" name="Google Shape;418;p10"/>
            <p:cNvSpPr txBox="1"/>
            <p:nvPr/>
          </p:nvSpPr>
          <p:spPr>
            <a:xfrm>
              <a:off x="3872109" y="4765296"/>
              <a:ext cx="3681761" cy="552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4F72"/>
                </a:buClr>
                <a:buSzPts val="1400"/>
                <a:buFont typeface="Noto Sans Symbols"/>
                <a:buNone/>
              </a:pPr>
              <a:r>
                <a:rPr b="1" lang="en-US" sz="1400">
                  <a:solidFill>
                    <a:schemeClr val="accent4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Energy Scale，</a:t>
              </a:r>
              <a:endParaRPr b="1" sz="1400">
                <a:solidFill>
                  <a:schemeClr val="accent4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954F72"/>
                </a:buClr>
                <a:buSzPts val="14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accent4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Resolution</a:t>
              </a:r>
              <a:endParaRPr b="1" i="0" sz="1400" u="none" cap="none" strike="noStrike">
                <a:solidFill>
                  <a:schemeClr val="accent4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19" name="Google Shape;419;p10"/>
          <p:cNvGrpSpPr/>
          <p:nvPr/>
        </p:nvGrpSpPr>
        <p:grpSpPr>
          <a:xfrm>
            <a:off x="3754561" y="5709738"/>
            <a:ext cx="2595441" cy="647833"/>
            <a:chOff x="2588191" y="4728117"/>
            <a:chExt cx="5502331" cy="631790"/>
          </a:xfrm>
        </p:grpSpPr>
        <p:sp>
          <p:nvSpPr>
            <p:cNvPr id="420" name="Google Shape;420;p10"/>
            <p:cNvSpPr/>
            <p:nvPr/>
          </p:nvSpPr>
          <p:spPr>
            <a:xfrm flipH="1">
              <a:off x="3800643" y="4728117"/>
              <a:ext cx="3870687" cy="631790"/>
            </a:xfrm>
            <a:prstGeom prst="parallelogram">
              <a:avLst>
                <a:gd fmla="val 0" name="adj"/>
              </a:avLst>
            </a:prstGeom>
            <a:gradFill>
              <a:gsLst>
                <a:gs pos="0">
                  <a:srgbClr val="F7F7F7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cap="flat" cmpd="sng" w="9525">
              <a:solidFill>
                <a:srgbClr val="0053A3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rotWithShape="0" algn="ctr" dir="5400000" dist="50800">
                <a:srgbClr val="0053A3">
                  <a:alpha val="1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21" name="Google Shape;421;p10"/>
            <p:cNvSpPr txBox="1"/>
            <p:nvPr/>
          </p:nvSpPr>
          <p:spPr>
            <a:xfrm>
              <a:off x="2588191" y="4765296"/>
              <a:ext cx="5502331" cy="552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4F72"/>
                </a:buClr>
                <a:buSzPts val="1400"/>
                <a:buFont typeface="Noto Sans Symbols"/>
                <a:buNone/>
              </a:pPr>
              <a:r>
                <a:rPr b="1" lang="en-US" sz="1400">
                  <a:solidFill>
                    <a:schemeClr val="accent4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Effective Areas,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954F72"/>
                </a:buClr>
                <a:buSzPts val="1400"/>
                <a:buFont typeface="Noto Sans Symbols"/>
                <a:buNone/>
              </a:pPr>
              <a:r>
                <a:rPr b="1" lang="en-US" sz="1400">
                  <a:solidFill>
                    <a:schemeClr val="accent4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Response of collimators</a:t>
              </a:r>
              <a:endParaRPr/>
            </a:p>
          </p:txBody>
        </p:sp>
      </p:grpSp>
      <p:grpSp>
        <p:nvGrpSpPr>
          <p:cNvPr id="422" name="Google Shape;422;p10"/>
          <p:cNvGrpSpPr/>
          <p:nvPr/>
        </p:nvGrpSpPr>
        <p:grpSpPr>
          <a:xfrm rot="5400000">
            <a:off x="4738656" y="5212751"/>
            <a:ext cx="766366" cy="189477"/>
            <a:chOff x="4393715" y="3867911"/>
            <a:chExt cx="3434430" cy="467922"/>
          </a:xfrm>
        </p:grpSpPr>
        <p:grpSp>
          <p:nvGrpSpPr>
            <p:cNvPr id="423" name="Google Shape;423;p10"/>
            <p:cNvGrpSpPr/>
            <p:nvPr/>
          </p:nvGrpSpPr>
          <p:grpSpPr>
            <a:xfrm>
              <a:off x="7295699" y="3867911"/>
              <a:ext cx="532446" cy="467922"/>
              <a:chOff x="3277173" y="3960087"/>
              <a:chExt cx="532446" cy="467922"/>
            </a:xfrm>
          </p:grpSpPr>
          <p:sp>
            <p:nvSpPr>
              <p:cNvPr id="424" name="Google Shape;424;p10"/>
              <p:cNvSpPr/>
              <p:nvPr/>
            </p:nvSpPr>
            <p:spPr>
              <a:xfrm>
                <a:off x="3419475" y="3960087"/>
                <a:ext cx="390144" cy="467922"/>
              </a:xfrm>
              <a:prstGeom prst="chevron">
                <a:avLst>
                  <a:gd fmla="val 63867" name="adj"/>
                </a:avLst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1C1C1C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25" name="Google Shape;425;p10"/>
              <p:cNvSpPr/>
              <p:nvPr/>
            </p:nvSpPr>
            <p:spPr>
              <a:xfrm>
                <a:off x="3277173" y="4051746"/>
                <a:ext cx="284604" cy="284604"/>
              </a:xfrm>
              <a:prstGeom prst="diamond">
                <a:avLst/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cxnSp>
          <p:nvCxnSpPr>
            <p:cNvPr id="426" name="Google Shape;426;p10"/>
            <p:cNvCxnSpPr/>
            <p:nvPr/>
          </p:nvCxnSpPr>
          <p:spPr>
            <a:xfrm>
              <a:off x="4393715" y="4101872"/>
              <a:ext cx="2902567" cy="0"/>
            </a:xfrm>
            <a:prstGeom prst="straightConnector1">
              <a:avLst/>
            </a:prstGeom>
            <a:noFill/>
            <a:ln cap="rnd" cmpd="sng" w="12700">
              <a:solidFill>
                <a:srgbClr val="0053A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27" name="Google Shape;427;p10"/>
          <p:cNvGrpSpPr/>
          <p:nvPr/>
        </p:nvGrpSpPr>
        <p:grpSpPr>
          <a:xfrm rot="5400000">
            <a:off x="1967973" y="5245231"/>
            <a:ext cx="766366" cy="189477"/>
            <a:chOff x="4393715" y="3867911"/>
            <a:chExt cx="3434430" cy="467922"/>
          </a:xfrm>
        </p:grpSpPr>
        <p:grpSp>
          <p:nvGrpSpPr>
            <p:cNvPr id="428" name="Google Shape;428;p10"/>
            <p:cNvGrpSpPr/>
            <p:nvPr/>
          </p:nvGrpSpPr>
          <p:grpSpPr>
            <a:xfrm>
              <a:off x="7295699" y="3867911"/>
              <a:ext cx="532446" cy="467922"/>
              <a:chOff x="3277173" y="3960087"/>
              <a:chExt cx="532446" cy="467922"/>
            </a:xfrm>
          </p:grpSpPr>
          <p:sp>
            <p:nvSpPr>
              <p:cNvPr id="429" name="Google Shape;429;p10"/>
              <p:cNvSpPr/>
              <p:nvPr/>
            </p:nvSpPr>
            <p:spPr>
              <a:xfrm>
                <a:off x="3419475" y="3960087"/>
                <a:ext cx="390144" cy="467922"/>
              </a:xfrm>
              <a:prstGeom prst="chevron">
                <a:avLst>
                  <a:gd fmla="val 63867" name="adj"/>
                </a:avLst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1C1C1C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430" name="Google Shape;430;p10"/>
              <p:cNvSpPr/>
              <p:nvPr/>
            </p:nvSpPr>
            <p:spPr>
              <a:xfrm>
                <a:off x="3277173" y="4051746"/>
                <a:ext cx="284604" cy="284604"/>
              </a:xfrm>
              <a:prstGeom prst="diamond">
                <a:avLst/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cxnSp>
          <p:nvCxnSpPr>
            <p:cNvPr id="431" name="Google Shape;431;p10"/>
            <p:cNvCxnSpPr/>
            <p:nvPr/>
          </p:nvCxnSpPr>
          <p:spPr>
            <a:xfrm>
              <a:off x="4393715" y="4101872"/>
              <a:ext cx="2902567" cy="0"/>
            </a:xfrm>
            <a:prstGeom prst="straightConnector1">
              <a:avLst/>
            </a:prstGeom>
            <a:noFill/>
            <a:ln cap="rnd" cmpd="sng" w="12700">
              <a:solidFill>
                <a:srgbClr val="0053A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2" name="Google Shape;432;p10"/>
          <p:cNvSpPr/>
          <p:nvPr/>
        </p:nvSpPr>
        <p:spPr>
          <a:xfrm rot="-5400000">
            <a:off x="2205932" y="4386072"/>
            <a:ext cx="296982" cy="147205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1"/>
          <p:cNvGrpSpPr/>
          <p:nvPr/>
        </p:nvGrpSpPr>
        <p:grpSpPr>
          <a:xfrm>
            <a:off x="316656" y="1222595"/>
            <a:ext cx="11662559" cy="5376175"/>
            <a:chOff x="444113" y="3091720"/>
            <a:chExt cx="11313852" cy="3990156"/>
          </a:xfrm>
        </p:grpSpPr>
        <p:sp>
          <p:nvSpPr>
            <p:cNvPr id="439" name="Google Shape;439;p11"/>
            <p:cNvSpPr/>
            <p:nvPr/>
          </p:nvSpPr>
          <p:spPr>
            <a:xfrm>
              <a:off x="444113" y="3091720"/>
              <a:ext cx="11313852" cy="3990156"/>
            </a:xfrm>
            <a:prstGeom prst="roundRect">
              <a:avLst>
                <a:gd fmla="val 4842" name="adj"/>
              </a:avLst>
            </a:prstGeom>
            <a:gradFill>
              <a:gsLst>
                <a:gs pos="0">
                  <a:srgbClr val="FFFFFF"/>
                </a:gs>
                <a:gs pos="89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882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509270" y="3166014"/>
              <a:ext cx="11160125" cy="3725399"/>
            </a:xfrm>
            <a:prstGeom prst="roundRect">
              <a:avLst>
                <a:gd fmla="val 2954" name="adj"/>
              </a:avLst>
            </a:prstGeom>
            <a:gradFill>
              <a:gsLst>
                <a:gs pos="0">
                  <a:srgbClr val="FFFFFF"/>
                </a:gs>
                <a:gs pos="83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372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41" name="Google Shape;441;p11"/>
          <p:cNvGrpSpPr/>
          <p:nvPr/>
        </p:nvGrpSpPr>
        <p:grpSpPr>
          <a:xfrm>
            <a:off x="-41275" y="6475718"/>
            <a:ext cx="12279313" cy="638175"/>
            <a:chOff x="-41275" y="6475718"/>
            <a:chExt cx="12279313" cy="638175"/>
          </a:xfrm>
        </p:grpSpPr>
        <p:sp>
          <p:nvSpPr>
            <p:cNvPr id="442" name="Google Shape;442;p11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11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445" name="Google Shape;445;p11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449" name="Google Shape;449;p11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2.2 Calibration---HE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0" name="Google Shape;450;p11"/>
          <p:cNvSpPr txBox="1"/>
          <p:nvPr/>
        </p:nvSpPr>
        <p:spPr>
          <a:xfrm>
            <a:off x="909043" y="2061182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Energy Scale: keep stable (&lt;1%) after three month in orbit</a:t>
            </a:r>
            <a:endParaRPr/>
          </a:p>
        </p:txBody>
      </p:sp>
      <p:sp>
        <p:nvSpPr>
          <p:cNvPr id="451" name="Google Shape;451;p11"/>
          <p:cNvSpPr txBox="1"/>
          <p:nvPr/>
        </p:nvSpPr>
        <p:spPr>
          <a:xfrm>
            <a:off x="909043" y="2569779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Energy resolution：getting a little better</a:t>
            </a:r>
            <a:endParaRPr/>
          </a:p>
        </p:txBody>
      </p:sp>
      <p:sp>
        <p:nvSpPr>
          <p:cNvPr id="452" name="Google Shape;452;p11"/>
          <p:cNvSpPr/>
          <p:nvPr/>
        </p:nvSpPr>
        <p:spPr>
          <a:xfrm>
            <a:off x="870588" y="1442752"/>
            <a:ext cx="3799177" cy="396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28600" sx="80000" rotWithShape="0" algn="t" dir="5400000" dist="203200" sy="80000">
              <a:schemeClr val="accent2">
                <a:alpha val="2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All 18 detectors are working </a:t>
            </a:r>
            <a:endParaRPr b="1" sz="16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3" name="Google Shape;453;p11"/>
          <p:cNvSpPr/>
          <p:nvPr/>
        </p:nvSpPr>
        <p:spPr>
          <a:xfrm>
            <a:off x="877802" y="1997731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454" name="Google Shape;454;p11"/>
          <p:cNvGrpSpPr/>
          <p:nvPr/>
        </p:nvGrpSpPr>
        <p:grpSpPr>
          <a:xfrm>
            <a:off x="1034722" y="2159284"/>
            <a:ext cx="109032" cy="105962"/>
            <a:chOff x="4311026" y="4577993"/>
            <a:chExt cx="157255" cy="152826"/>
          </a:xfrm>
        </p:grpSpPr>
        <p:sp>
          <p:nvSpPr>
            <p:cNvPr id="455" name="Google Shape;455;p11"/>
            <p:cNvSpPr/>
            <p:nvPr/>
          </p:nvSpPr>
          <p:spPr>
            <a:xfrm>
              <a:off x="4311026" y="4577993"/>
              <a:ext cx="66155" cy="152824"/>
            </a:xfrm>
            <a:custGeom>
              <a:rect b="b" l="l" r="r" t="t"/>
              <a:pathLst>
                <a:path extrusionOk="0" h="152824" w="66155">
                  <a:moveTo>
                    <a:pt x="47802" y="0"/>
                  </a:moveTo>
                  <a:cubicBezTo>
                    <a:pt x="57619" y="0"/>
                    <a:pt x="66155" y="8550"/>
                    <a:pt x="66155" y="18352"/>
                  </a:cubicBezTo>
                  <a:lnTo>
                    <a:pt x="66155" y="134472"/>
                  </a:lnTo>
                  <a:cubicBezTo>
                    <a:pt x="66155" y="144461"/>
                    <a:pt x="57796" y="152824"/>
                    <a:pt x="47802" y="152824"/>
                  </a:cubicBezTo>
                  <a:cubicBezTo>
                    <a:pt x="37652" y="152824"/>
                    <a:pt x="29450" y="144601"/>
                    <a:pt x="29450" y="134455"/>
                  </a:cubicBezTo>
                  <a:cubicBezTo>
                    <a:pt x="35877" y="133398"/>
                    <a:pt x="41839" y="130339"/>
                    <a:pt x="46453" y="125736"/>
                  </a:cubicBezTo>
                  <a:cubicBezTo>
                    <a:pt x="48275" y="123924"/>
                    <a:pt x="48283" y="120978"/>
                    <a:pt x="46471" y="119156"/>
                  </a:cubicBezTo>
                  <a:cubicBezTo>
                    <a:pt x="44660" y="117334"/>
                    <a:pt x="41713" y="117326"/>
                    <a:pt x="39892" y="119138"/>
                  </a:cubicBezTo>
                  <a:cubicBezTo>
                    <a:pt x="31378" y="127634"/>
                    <a:pt x="17416" y="127626"/>
                    <a:pt x="8909" y="119119"/>
                  </a:cubicBezTo>
                  <a:cubicBezTo>
                    <a:pt x="402" y="110611"/>
                    <a:pt x="402" y="96645"/>
                    <a:pt x="8909" y="88137"/>
                  </a:cubicBezTo>
                  <a:cubicBezTo>
                    <a:pt x="12874" y="84173"/>
                    <a:pt x="18351" y="81721"/>
                    <a:pt x="24401" y="81721"/>
                  </a:cubicBezTo>
                  <a:cubicBezTo>
                    <a:pt x="26977" y="81721"/>
                    <a:pt x="29067" y="79632"/>
                    <a:pt x="29067" y="77055"/>
                  </a:cubicBezTo>
                  <a:cubicBezTo>
                    <a:pt x="29067" y="74478"/>
                    <a:pt x="26977" y="72389"/>
                    <a:pt x="24401" y="72389"/>
                  </a:cubicBezTo>
                  <a:cubicBezTo>
                    <a:pt x="16572" y="72389"/>
                    <a:pt x="9415" y="75270"/>
                    <a:pt x="3933" y="80028"/>
                  </a:cubicBezTo>
                  <a:cubicBezTo>
                    <a:pt x="1342" y="76370"/>
                    <a:pt x="0" y="72083"/>
                    <a:pt x="0" y="67594"/>
                  </a:cubicBezTo>
                  <a:cubicBezTo>
                    <a:pt x="0" y="62385"/>
                    <a:pt x="1834" y="57427"/>
                    <a:pt x="5235" y="53496"/>
                  </a:cubicBezTo>
                  <a:cubicBezTo>
                    <a:pt x="6994" y="56339"/>
                    <a:pt x="9247" y="58836"/>
                    <a:pt x="11872" y="60863"/>
                  </a:cubicBezTo>
                  <a:cubicBezTo>
                    <a:pt x="13905" y="62433"/>
                    <a:pt x="16827" y="62057"/>
                    <a:pt x="18397" y="60024"/>
                  </a:cubicBezTo>
                  <a:cubicBezTo>
                    <a:pt x="19968" y="57991"/>
                    <a:pt x="19592" y="55069"/>
                    <a:pt x="17559" y="53499"/>
                  </a:cubicBezTo>
                  <a:cubicBezTo>
                    <a:pt x="8933" y="46839"/>
                    <a:pt x="7844" y="33906"/>
                    <a:pt x="15793" y="25956"/>
                  </a:cubicBezTo>
                  <a:cubicBezTo>
                    <a:pt x="19116" y="22634"/>
                    <a:pt x="23707" y="20578"/>
                    <a:pt x="28779" y="20578"/>
                  </a:cubicBezTo>
                  <a:cubicBezTo>
                    <a:pt x="33708" y="20578"/>
                    <a:pt x="38380" y="22511"/>
                    <a:pt x="41847" y="26021"/>
                  </a:cubicBezTo>
                  <a:cubicBezTo>
                    <a:pt x="43648" y="27853"/>
                    <a:pt x="46595" y="27878"/>
                    <a:pt x="48426" y="26076"/>
                  </a:cubicBezTo>
                  <a:cubicBezTo>
                    <a:pt x="50258" y="24274"/>
                    <a:pt x="50283" y="21328"/>
                    <a:pt x="48481" y="19496"/>
                  </a:cubicBezTo>
                  <a:cubicBezTo>
                    <a:pt x="43768" y="14724"/>
                    <a:pt x="37519" y="11817"/>
                    <a:pt x="30831" y="11321"/>
                  </a:cubicBezTo>
                  <a:cubicBezTo>
                    <a:pt x="33678" y="4475"/>
                    <a:pt x="40358" y="0"/>
                    <a:pt x="4780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02125" y="4577994"/>
              <a:ext cx="66156" cy="152825"/>
            </a:xfrm>
            <a:custGeom>
              <a:rect b="b" l="l" r="r" t="t"/>
              <a:pathLst>
                <a:path extrusionOk="0" h="152825" w="66156">
                  <a:moveTo>
                    <a:pt x="18353" y="0"/>
                  </a:moveTo>
                  <a:cubicBezTo>
                    <a:pt x="25797" y="0"/>
                    <a:pt x="32477" y="4475"/>
                    <a:pt x="35324" y="11321"/>
                  </a:cubicBezTo>
                  <a:cubicBezTo>
                    <a:pt x="28637" y="11817"/>
                    <a:pt x="22388" y="14724"/>
                    <a:pt x="17674" y="19496"/>
                  </a:cubicBezTo>
                  <a:cubicBezTo>
                    <a:pt x="15872" y="21328"/>
                    <a:pt x="15897" y="24274"/>
                    <a:pt x="17729" y="26076"/>
                  </a:cubicBezTo>
                  <a:cubicBezTo>
                    <a:pt x="19561" y="27878"/>
                    <a:pt x="22507" y="27853"/>
                    <a:pt x="24309" y="26021"/>
                  </a:cubicBezTo>
                  <a:cubicBezTo>
                    <a:pt x="31422" y="18819"/>
                    <a:pt x="43211" y="18804"/>
                    <a:pt x="50363" y="25956"/>
                  </a:cubicBezTo>
                  <a:cubicBezTo>
                    <a:pt x="58147" y="33740"/>
                    <a:pt x="57327" y="46758"/>
                    <a:pt x="48597" y="53499"/>
                  </a:cubicBezTo>
                  <a:cubicBezTo>
                    <a:pt x="46564" y="55069"/>
                    <a:pt x="46189" y="57991"/>
                    <a:pt x="47759" y="60024"/>
                  </a:cubicBezTo>
                  <a:cubicBezTo>
                    <a:pt x="49328" y="62057"/>
                    <a:pt x="52250" y="62433"/>
                    <a:pt x="54284" y="60863"/>
                  </a:cubicBezTo>
                  <a:cubicBezTo>
                    <a:pt x="56908" y="58836"/>
                    <a:pt x="59162" y="56339"/>
                    <a:pt x="60921" y="53496"/>
                  </a:cubicBezTo>
                  <a:cubicBezTo>
                    <a:pt x="64322" y="57427"/>
                    <a:pt x="66156" y="62386"/>
                    <a:pt x="66156" y="67594"/>
                  </a:cubicBezTo>
                  <a:cubicBezTo>
                    <a:pt x="66156" y="72084"/>
                    <a:pt x="64814" y="76370"/>
                    <a:pt x="62223" y="80028"/>
                  </a:cubicBezTo>
                  <a:cubicBezTo>
                    <a:pt x="56741" y="75270"/>
                    <a:pt x="49584" y="72389"/>
                    <a:pt x="41755" y="72389"/>
                  </a:cubicBezTo>
                  <a:cubicBezTo>
                    <a:pt x="39178" y="72389"/>
                    <a:pt x="37089" y="74478"/>
                    <a:pt x="37089" y="77055"/>
                  </a:cubicBezTo>
                  <a:cubicBezTo>
                    <a:pt x="37089" y="79632"/>
                    <a:pt x="39178" y="81721"/>
                    <a:pt x="41755" y="81721"/>
                  </a:cubicBezTo>
                  <a:cubicBezTo>
                    <a:pt x="47806" y="81721"/>
                    <a:pt x="53282" y="84173"/>
                    <a:pt x="57246" y="88138"/>
                  </a:cubicBezTo>
                  <a:cubicBezTo>
                    <a:pt x="65754" y="96646"/>
                    <a:pt x="65754" y="110612"/>
                    <a:pt x="57246" y="119120"/>
                  </a:cubicBezTo>
                  <a:cubicBezTo>
                    <a:pt x="48654" y="127713"/>
                    <a:pt x="34771" y="127628"/>
                    <a:pt x="26264" y="119139"/>
                  </a:cubicBezTo>
                  <a:cubicBezTo>
                    <a:pt x="24443" y="117326"/>
                    <a:pt x="21496" y="117335"/>
                    <a:pt x="19685" y="119156"/>
                  </a:cubicBezTo>
                  <a:cubicBezTo>
                    <a:pt x="17872" y="120978"/>
                    <a:pt x="17881" y="123924"/>
                    <a:pt x="19703" y="125736"/>
                  </a:cubicBezTo>
                  <a:cubicBezTo>
                    <a:pt x="24316" y="130340"/>
                    <a:pt x="30278" y="133398"/>
                    <a:pt x="36705" y="134456"/>
                  </a:cubicBezTo>
                  <a:cubicBezTo>
                    <a:pt x="36705" y="144602"/>
                    <a:pt x="28504" y="152825"/>
                    <a:pt x="18353" y="152825"/>
                  </a:cubicBezTo>
                  <a:cubicBezTo>
                    <a:pt x="8358" y="152825"/>
                    <a:pt x="0" y="144461"/>
                    <a:pt x="0" y="134472"/>
                  </a:cubicBezTo>
                  <a:lnTo>
                    <a:pt x="0" y="18353"/>
                  </a:lnTo>
                  <a:cubicBezTo>
                    <a:pt x="0" y="8550"/>
                    <a:pt x="8536" y="0"/>
                    <a:pt x="1835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57" name="Google Shape;457;p11"/>
          <p:cNvGrpSpPr/>
          <p:nvPr/>
        </p:nvGrpSpPr>
        <p:grpSpPr>
          <a:xfrm>
            <a:off x="978318" y="2101346"/>
            <a:ext cx="221840" cy="221838"/>
            <a:chOff x="4229676" y="4494430"/>
            <a:chExt cx="319955" cy="319952"/>
          </a:xfrm>
        </p:grpSpPr>
        <p:sp>
          <p:nvSpPr>
            <p:cNvPr id="458" name="Google Shape;458;p11"/>
            <p:cNvSpPr/>
            <p:nvPr/>
          </p:nvSpPr>
          <p:spPr>
            <a:xfrm>
              <a:off x="4229677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8368" y="0"/>
                  </a:moveTo>
                  <a:cubicBezTo>
                    <a:pt x="26908" y="0"/>
                    <a:pt x="34085" y="5828"/>
                    <a:pt x="36143" y="13723"/>
                  </a:cubicBezTo>
                  <a:lnTo>
                    <a:pt x="104901" y="13746"/>
                  </a:lnTo>
                  <a:cubicBezTo>
                    <a:pt x="118474" y="13750"/>
                    <a:pt x="129557" y="24813"/>
                    <a:pt x="129557" y="38390"/>
                  </a:cubicBezTo>
                  <a:lnTo>
                    <a:pt x="129557" y="50131"/>
                  </a:lnTo>
                  <a:lnTo>
                    <a:pt x="120225" y="50131"/>
                  </a:lnTo>
                  <a:lnTo>
                    <a:pt x="120225" y="38390"/>
                  </a:lnTo>
                  <a:cubicBezTo>
                    <a:pt x="120225" y="29946"/>
                    <a:pt x="113350" y="23043"/>
                    <a:pt x="104901" y="23041"/>
                  </a:cubicBezTo>
                  <a:lnTo>
                    <a:pt x="36142" y="23018"/>
                  </a:lnTo>
                  <a:cubicBezTo>
                    <a:pt x="34083" y="30911"/>
                    <a:pt x="26906" y="36737"/>
                    <a:pt x="18368" y="36737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4420074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11189" y="0"/>
                  </a:moveTo>
                  <a:cubicBezTo>
                    <a:pt x="121333" y="0"/>
                    <a:pt x="129557" y="8224"/>
                    <a:pt x="129557" y="18369"/>
                  </a:cubicBezTo>
                  <a:cubicBezTo>
                    <a:pt x="129557" y="28513"/>
                    <a:pt x="121334" y="36737"/>
                    <a:pt x="111189" y="36737"/>
                  </a:cubicBezTo>
                  <a:cubicBezTo>
                    <a:pt x="102651" y="36737"/>
                    <a:pt x="95474" y="30912"/>
                    <a:pt x="93415" y="23019"/>
                  </a:cubicBezTo>
                  <a:lnTo>
                    <a:pt x="24656" y="23041"/>
                  </a:lnTo>
                  <a:cubicBezTo>
                    <a:pt x="16206" y="23043"/>
                    <a:pt x="9332" y="29946"/>
                    <a:pt x="9332" y="38390"/>
                  </a:cubicBezTo>
                  <a:lnTo>
                    <a:pt x="9332" y="50131"/>
                  </a:lnTo>
                  <a:lnTo>
                    <a:pt x="0" y="50131"/>
                  </a:lnTo>
                  <a:lnTo>
                    <a:pt x="0" y="38390"/>
                  </a:lnTo>
                  <a:cubicBezTo>
                    <a:pt x="0" y="24813"/>
                    <a:pt x="11083" y="13750"/>
                    <a:pt x="24656" y="13746"/>
                  </a:cubicBezTo>
                  <a:lnTo>
                    <a:pt x="93414" y="13723"/>
                  </a:lnTo>
                  <a:cubicBezTo>
                    <a:pt x="95472" y="5828"/>
                    <a:pt x="102649" y="0"/>
                    <a:pt x="111189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4289138" y="4553891"/>
              <a:ext cx="201030" cy="201029"/>
            </a:xfrm>
            <a:custGeom>
              <a:rect b="b" l="l" r="r" t="t"/>
              <a:pathLst>
                <a:path extrusionOk="0" h="201029" w="201030">
                  <a:moveTo>
                    <a:pt x="18548" y="0"/>
                  </a:moveTo>
                  <a:lnTo>
                    <a:pt x="182483" y="0"/>
                  </a:lnTo>
                  <a:cubicBezTo>
                    <a:pt x="192699" y="0"/>
                    <a:pt x="201030" y="8332"/>
                    <a:pt x="201030" y="18547"/>
                  </a:cubicBezTo>
                  <a:lnTo>
                    <a:pt x="201030" y="182482"/>
                  </a:lnTo>
                  <a:cubicBezTo>
                    <a:pt x="201030" y="192698"/>
                    <a:pt x="192698" y="201029"/>
                    <a:pt x="182483" y="201029"/>
                  </a:cubicBezTo>
                  <a:lnTo>
                    <a:pt x="18548" y="201029"/>
                  </a:lnTo>
                  <a:cubicBezTo>
                    <a:pt x="8332" y="201029"/>
                    <a:pt x="0" y="192697"/>
                    <a:pt x="0" y="182482"/>
                  </a:cubicBezTo>
                  <a:lnTo>
                    <a:pt x="0" y="18547"/>
                  </a:lnTo>
                  <a:cubicBezTo>
                    <a:pt x="0" y="8331"/>
                    <a:pt x="8332" y="0"/>
                    <a:pt x="18548" y="0"/>
                  </a:cubicBezTo>
                  <a:close/>
                  <a:moveTo>
                    <a:pt x="69689" y="14770"/>
                  </a:moveTo>
                  <a:cubicBezTo>
                    <a:pt x="56689" y="14770"/>
                    <a:pt x="45429" y="23844"/>
                    <a:pt x="42663" y="36522"/>
                  </a:cubicBezTo>
                  <a:cubicBezTo>
                    <a:pt x="38233" y="37857"/>
                    <a:pt x="34270" y="40272"/>
                    <a:pt x="31082" y="43460"/>
                  </a:cubicBezTo>
                  <a:cubicBezTo>
                    <a:pt x="24605" y="49937"/>
                    <a:pt x="21750" y="59190"/>
                    <a:pt x="23449" y="68164"/>
                  </a:cubicBezTo>
                  <a:cubicBezTo>
                    <a:pt x="16545" y="74039"/>
                    <a:pt x="12555" y="82618"/>
                    <a:pt x="12555" y="91696"/>
                  </a:cubicBezTo>
                  <a:cubicBezTo>
                    <a:pt x="12555" y="98889"/>
                    <a:pt x="15077" y="105852"/>
                    <a:pt x="19661" y="111386"/>
                  </a:cubicBezTo>
                  <a:cubicBezTo>
                    <a:pt x="12141" y="123609"/>
                    <a:pt x="14028" y="139648"/>
                    <a:pt x="24198" y="149819"/>
                  </a:cubicBezTo>
                  <a:cubicBezTo>
                    <a:pt x="28899" y="154520"/>
                    <a:pt x="35092" y="157730"/>
                    <a:pt x="42005" y="158678"/>
                  </a:cubicBezTo>
                  <a:cubicBezTo>
                    <a:pt x="42061" y="173925"/>
                    <a:pt x="54441" y="186258"/>
                    <a:pt x="69689" y="186258"/>
                  </a:cubicBezTo>
                  <a:cubicBezTo>
                    <a:pt x="84830" y="186258"/>
                    <a:pt x="97374" y="173714"/>
                    <a:pt x="97374" y="158574"/>
                  </a:cubicBezTo>
                  <a:lnTo>
                    <a:pt x="97374" y="42454"/>
                  </a:lnTo>
                  <a:cubicBezTo>
                    <a:pt x="97374" y="27499"/>
                    <a:pt x="84644" y="14770"/>
                    <a:pt x="69689" y="14770"/>
                  </a:cubicBezTo>
                  <a:close/>
                  <a:moveTo>
                    <a:pt x="131340" y="14770"/>
                  </a:moveTo>
                  <a:cubicBezTo>
                    <a:pt x="116386" y="14770"/>
                    <a:pt x="103656" y="27499"/>
                    <a:pt x="103656" y="42454"/>
                  </a:cubicBezTo>
                  <a:lnTo>
                    <a:pt x="103656" y="158574"/>
                  </a:lnTo>
                  <a:cubicBezTo>
                    <a:pt x="103656" y="173714"/>
                    <a:pt x="116200" y="186258"/>
                    <a:pt x="131340" y="186258"/>
                  </a:cubicBezTo>
                  <a:cubicBezTo>
                    <a:pt x="146589" y="186258"/>
                    <a:pt x="158968" y="173925"/>
                    <a:pt x="159024" y="158678"/>
                  </a:cubicBezTo>
                  <a:cubicBezTo>
                    <a:pt x="165937" y="157730"/>
                    <a:pt x="172131" y="154520"/>
                    <a:pt x="176832" y="149819"/>
                  </a:cubicBezTo>
                  <a:cubicBezTo>
                    <a:pt x="187001" y="139648"/>
                    <a:pt x="188889" y="123609"/>
                    <a:pt x="181369" y="111386"/>
                  </a:cubicBezTo>
                  <a:cubicBezTo>
                    <a:pt x="185952" y="105852"/>
                    <a:pt x="188475" y="98889"/>
                    <a:pt x="188475" y="91696"/>
                  </a:cubicBezTo>
                  <a:cubicBezTo>
                    <a:pt x="188475" y="82617"/>
                    <a:pt x="184486" y="74039"/>
                    <a:pt x="177581" y="68164"/>
                  </a:cubicBezTo>
                  <a:cubicBezTo>
                    <a:pt x="179280" y="59190"/>
                    <a:pt x="176425" y="49937"/>
                    <a:pt x="169948" y="43460"/>
                  </a:cubicBezTo>
                  <a:cubicBezTo>
                    <a:pt x="166759" y="40271"/>
                    <a:pt x="162797" y="37857"/>
                    <a:pt x="158367" y="36522"/>
                  </a:cubicBezTo>
                  <a:cubicBezTo>
                    <a:pt x="155601" y="23844"/>
                    <a:pt x="144341" y="14770"/>
                    <a:pt x="131340" y="1477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4229677" y="4588834"/>
              <a:ext cx="50131" cy="36736"/>
            </a:xfrm>
            <a:custGeom>
              <a:rect b="b" l="l" r="r" t="t"/>
              <a:pathLst>
                <a:path extrusionOk="0" h="36736" w="50131">
                  <a:moveTo>
                    <a:pt x="18368" y="0"/>
                  </a:moveTo>
                  <a:cubicBezTo>
                    <a:pt x="26909" y="0"/>
                    <a:pt x="34087" y="5829"/>
                    <a:pt x="36144" y="13725"/>
                  </a:cubicBezTo>
                  <a:lnTo>
                    <a:pt x="50131" y="13734"/>
                  </a:lnTo>
                  <a:lnTo>
                    <a:pt x="50131" y="23030"/>
                  </a:lnTo>
                  <a:lnTo>
                    <a:pt x="36142" y="23020"/>
                  </a:lnTo>
                  <a:cubicBezTo>
                    <a:pt x="34083" y="30912"/>
                    <a:pt x="26906" y="36736"/>
                    <a:pt x="18369" y="36736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4499500" y="4588835"/>
              <a:ext cx="50130" cy="36737"/>
            </a:xfrm>
            <a:custGeom>
              <a:rect b="b" l="l" r="r" t="t"/>
              <a:pathLst>
                <a:path extrusionOk="0" h="36737" w="50130">
                  <a:moveTo>
                    <a:pt x="31762" y="0"/>
                  </a:moveTo>
                  <a:cubicBezTo>
                    <a:pt x="41906" y="0"/>
                    <a:pt x="50130" y="8225"/>
                    <a:pt x="50130" y="18369"/>
                  </a:cubicBezTo>
                  <a:cubicBezTo>
                    <a:pt x="50130" y="28513"/>
                    <a:pt x="41906" y="36737"/>
                    <a:pt x="31762" y="36737"/>
                  </a:cubicBezTo>
                  <a:cubicBezTo>
                    <a:pt x="23224" y="36737"/>
                    <a:pt x="16048" y="30912"/>
                    <a:pt x="13988" y="23020"/>
                  </a:cubicBezTo>
                  <a:lnTo>
                    <a:pt x="0" y="23030"/>
                  </a:lnTo>
                  <a:lnTo>
                    <a:pt x="0" y="13734"/>
                  </a:lnTo>
                  <a:lnTo>
                    <a:pt x="13986" y="13725"/>
                  </a:lnTo>
                  <a:cubicBezTo>
                    <a:pt x="16043" y="5829"/>
                    <a:pt x="23222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4229676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18368" y="0"/>
                  </a:moveTo>
                  <a:cubicBezTo>
                    <a:pt x="26906" y="0"/>
                    <a:pt x="34081" y="5823"/>
                    <a:pt x="36142" y="13715"/>
                  </a:cubicBezTo>
                  <a:lnTo>
                    <a:pt x="50130" y="13704"/>
                  </a:lnTo>
                  <a:lnTo>
                    <a:pt x="50130" y="22999"/>
                  </a:lnTo>
                  <a:lnTo>
                    <a:pt x="36144" y="23010"/>
                  </a:lnTo>
                  <a:cubicBezTo>
                    <a:pt x="34087" y="30906"/>
                    <a:pt x="26909" y="36735"/>
                    <a:pt x="18368" y="36735"/>
                  </a:cubicBezTo>
                  <a:cubicBezTo>
                    <a:pt x="8224" y="36736"/>
                    <a:pt x="0" y="28512"/>
                    <a:pt x="0" y="18367"/>
                  </a:cubicBezTo>
                  <a:cubicBezTo>
                    <a:pt x="0" y="8223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4499500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31762" y="0"/>
                  </a:moveTo>
                  <a:cubicBezTo>
                    <a:pt x="41906" y="0"/>
                    <a:pt x="50130" y="8223"/>
                    <a:pt x="50130" y="18367"/>
                  </a:cubicBezTo>
                  <a:cubicBezTo>
                    <a:pt x="50130" y="28512"/>
                    <a:pt x="41906" y="36735"/>
                    <a:pt x="31762" y="36735"/>
                  </a:cubicBezTo>
                  <a:cubicBezTo>
                    <a:pt x="23221" y="36736"/>
                    <a:pt x="16043" y="30907"/>
                    <a:pt x="13986" y="23011"/>
                  </a:cubicBezTo>
                  <a:lnTo>
                    <a:pt x="0" y="23000"/>
                  </a:lnTo>
                  <a:lnTo>
                    <a:pt x="0" y="13705"/>
                  </a:lnTo>
                  <a:lnTo>
                    <a:pt x="13988" y="13715"/>
                  </a:lnTo>
                  <a:cubicBezTo>
                    <a:pt x="16048" y="5824"/>
                    <a:pt x="23224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4420074" y="4764251"/>
              <a:ext cx="129557" cy="50130"/>
            </a:xfrm>
            <a:custGeom>
              <a:rect b="b" l="l" r="r" t="t"/>
              <a:pathLst>
                <a:path extrusionOk="0" h="50130" w="129557">
                  <a:moveTo>
                    <a:pt x="0" y="0"/>
                  </a:moveTo>
                  <a:lnTo>
                    <a:pt x="9331" y="0"/>
                  </a:lnTo>
                  <a:lnTo>
                    <a:pt x="9331" y="11741"/>
                  </a:lnTo>
                  <a:cubicBezTo>
                    <a:pt x="9331" y="20185"/>
                    <a:pt x="16206" y="27088"/>
                    <a:pt x="24655" y="27090"/>
                  </a:cubicBezTo>
                  <a:lnTo>
                    <a:pt x="93415" y="27112"/>
                  </a:lnTo>
                  <a:cubicBezTo>
                    <a:pt x="95474" y="19220"/>
                    <a:pt x="102651" y="13394"/>
                    <a:pt x="111189" y="13394"/>
                  </a:cubicBezTo>
                  <a:cubicBezTo>
                    <a:pt x="121333" y="13394"/>
                    <a:pt x="129557" y="21617"/>
                    <a:pt x="129557" y="31762"/>
                  </a:cubicBezTo>
                  <a:cubicBezTo>
                    <a:pt x="129557" y="41906"/>
                    <a:pt x="121333" y="50130"/>
                    <a:pt x="111189" y="50130"/>
                  </a:cubicBezTo>
                  <a:cubicBezTo>
                    <a:pt x="102649" y="50130"/>
                    <a:pt x="95472" y="44302"/>
                    <a:pt x="93414" y="36408"/>
                  </a:cubicBezTo>
                  <a:lnTo>
                    <a:pt x="24656" y="36385"/>
                  </a:lnTo>
                  <a:cubicBezTo>
                    <a:pt x="11083" y="36381"/>
                    <a:pt x="0" y="25318"/>
                    <a:pt x="0" y="117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4229677" y="4764253"/>
              <a:ext cx="129557" cy="50129"/>
            </a:xfrm>
            <a:custGeom>
              <a:rect b="b" l="l" r="r" t="t"/>
              <a:pathLst>
                <a:path extrusionOk="0" h="50129" w="129557">
                  <a:moveTo>
                    <a:pt x="120225" y="0"/>
                  </a:moveTo>
                  <a:lnTo>
                    <a:pt x="129557" y="0"/>
                  </a:lnTo>
                  <a:lnTo>
                    <a:pt x="129557" y="11740"/>
                  </a:lnTo>
                  <a:cubicBezTo>
                    <a:pt x="129557" y="25317"/>
                    <a:pt x="118475" y="36380"/>
                    <a:pt x="104902" y="36385"/>
                  </a:cubicBezTo>
                  <a:lnTo>
                    <a:pt x="36144" y="36407"/>
                  </a:lnTo>
                  <a:cubicBezTo>
                    <a:pt x="34086" y="44301"/>
                    <a:pt x="26908" y="50129"/>
                    <a:pt x="18368" y="50129"/>
                  </a:cubicBezTo>
                  <a:cubicBezTo>
                    <a:pt x="8224" y="50129"/>
                    <a:pt x="0" y="41905"/>
                    <a:pt x="0" y="31761"/>
                  </a:cubicBezTo>
                  <a:cubicBezTo>
                    <a:pt x="0" y="21617"/>
                    <a:pt x="8224" y="13393"/>
                    <a:pt x="18368" y="13393"/>
                  </a:cubicBezTo>
                  <a:cubicBezTo>
                    <a:pt x="26906" y="13393"/>
                    <a:pt x="34083" y="19219"/>
                    <a:pt x="36142" y="27112"/>
                  </a:cubicBezTo>
                  <a:lnTo>
                    <a:pt x="104902" y="27089"/>
                  </a:lnTo>
                  <a:cubicBezTo>
                    <a:pt x="113351" y="27087"/>
                    <a:pt x="120225" y="20184"/>
                    <a:pt x="120225" y="11740"/>
                  </a:cubicBezTo>
                  <a:lnTo>
                    <a:pt x="120225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467" name="Google Shape;467;p11"/>
          <p:cNvSpPr/>
          <p:nvPr/>
        </p:nvSpPr>
        <p:spPr>
          <a:xfrm>
            <a:off x="877802" y="2521086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8" name="Google Shape;468;p11"/>
          <p:cNvSpPr/>
          <p:nvPr/>
        </p:nvSpPr>
        <p:spPr>
          <a:xfrm>
            <a:off x="964215" y="2636372"/>
            <a:ext cx="251416" cy="217493"/>
          </a:xfrm>
          <a:custGeom>
            <a:rect b="b" l="l" r="r" t="t"/>
            <a:pathLst>
              <a:path extrusionOk="0" h="512587" w="592538">
                <a:moveTo>
                  <a:pt x="288757" y="407797"/>
                </a:moveTo>
                <a:lnTo>
                  <a:pt x="294689" y="407797"/>
                </a:lnTo>
                <a:lnTo>
                  <a:pt x="298205" y="408200"/>
                </a:lnTo>
                <a:lnTo>
                  <a:pt x="303805" y="407797"/>
                </a:lnTo>
                <a:lnTo>
                  <a:pt x="316725" y="407797"/>
                </a:lnTo>
                <a:lnTo>
                  <a:pt x="316725" y="434424"/>
                </a:lnTo>
                <a:lnTo>
                  <a:pt x="408803" y="434424"/>
                </a:lnTo>
                <a:cubicBezTo>
                  <a:pt x="413106" y="434424"/>
                  <a:pt x="416548" y="437860"/>
                  <a:pt x="416548" y="442154"/>
                </a:cubicBezTo>
                <a:lnTo>
                  <a:pt x="416548" y="504857"/>
                </a:lnTo>
                <a:cubicBezTo>
                  <a:pt x="416548" y="509151"/>
                  <a:pt x="413106" y="512587"/>
                  <a:pt x="408803" y="512587"/>
                </a:cubicBezTo>
                <a:lnTo>
                  <a:pt x="360182" y="512587"/>
                </a:lnTo>
                <a:lnTo>
                  <a:pt x="245299" y="512587"/>
                </a:lnTo>
                <a:lnTo>
                  <a:pt x="199260" y="512587"/>
                </a:lnTo>
                <a:cubicBezTo>
                  <a:pt x="194957" y="512587"/>
                  <a:pt x="191515" y="509151"/>
                  <a:pt x="191515" y="504857"/>
                </a:cubicBezTo>
                <a:lnTo>
                  <a:pt x="191515" y="442154"/>
                </a:lnTo>
                <a:cubicBezTo>
                  <a:pt x="191515" y="437860"/>
                  <a:pt x="194957" y="434424"/>
                  <a:pt x="199260" y="434424"/>
                </a:cubicBezTo>
                <a:lnTo>
                  <a:pt x="288757" y="434424"/>
                </a:lnTo>
                <a:close/>
                <a:moveTo>
                  <a:pt x="84341" y="332576"/>
                </a:moveTo>
                <a:cubicBezTo>
                  <a:pt x="144154" y="367380"/>
                  <a:pt x="318860" y="448161"/>
                  <a:pt x="495288" y="332576"/>
                </a:cubicBezTo>
                <a:close/>
                <a:moveTo>
                  <a:pt x="385570" y="222563"/>
                </a:moveTo>
                <a:lnTo>
                  <a:pt x="519833" y="222563"/>
                </a:lnTo>
                <a:lnTo>
                  <a:pt x="538768" y="290024"/>
                </a:lnTo>
                <a:lnTo>
                  <a:pt x="385570" y="290024"/>
                </a:lnTo>
                <a:close/>
                <a:moveTo>
                  <a:pt x="235830" y="222563"/>
                </a:moveTo>
                <a:lnTo>
                  <a:pt x="358473" y="222563"/>
                </a:lnTo>
                <a:lnTo>
                  <a:pt x="358473" y="290024"/>
                </a:lnTo>
                <a:lnTo>
                  <a:pt x="235830" y="290024"/>
                </a:lnTo>
                <a:close/>
                <a:moveTo>
                  <a:pt x="69678" y="222563"/>
                </a:moveTo>
                <a:lnTo>
                  <a:pt x="207815" y="222563"/>
                </a:lnTo>
                <a:lnTo>
                  <a:pt x="207815" y="290024"/>
                </a:lnTo>
                <a:lnTo>
                  <a:pt x="50313" y="290024"/>
                </a:lnTo>
                <a:close/>
                <a:moveTo>
                  <a:pt x="385570" y="132381"/>
                </a:moveTo>
                <a:lnTo>
                  <a:pt x="500427" y="132381"/>
                </a:lnTo>
                <a:lnTo>
                  <a:pt x="519785" y="199842"/>
                </a:lnTo>
                <a:lnTo>
                  <a:pt x="385570" y="199842"/>
                </a:lnTo>
                <a:close/>
                <a:moveTo>
                  <a:pt x="235830" y="132381"/>
                </a:moveTo>
                <a:lnTo>
                  <a:pt x="358473" y="132381"/>
                </a:lnTo>
                <a:lnTo>
                  <a:pt x="358473" y="199842"/>
                </a:lnTo>
                <a:lnTo>
                  <a:pt x="235830" y="199842"/>
                </a:lnTo>
                <a:close/>
                <a:moveTo>
                  <a:pt x="84768" y="132381"/>
                </a:moveTo>
                <a:lnTo>
                  <a:pt x="207816" y="132381"/>
                </a:lnTo>
                <a:lnTo>
                  <a:pt x="207816" y="199842"/>
                </a:lnTo>
                <a:lnTo>
                  <a:pt x="65838" y="199842"/>
                </a:lnTo>
                <a:close/>
                <a:moveTo>
                  <a:pt x="384652" y="42551"/>
                </a:moveTo>
                <a:lnTo>
                  <a:pt x="480653" y="42551"/>
                </a:lnTo>
                <a:lnTo>
                  <a:pt x="500026" y="110435"/>
                </a:lnTo>
                <a:lnTo>
                  <a:pt x="384652" y="110435"/>
                </a:lnTo>
                <a:close/>
                <a:moveTo>
                  <a:pt x="235406" y="42551"/>
                </a:moveTo>
                <a:lnTo>
                  <a:pt x="357978" y="42551"/>
                </a:lnTo>
                <a:lnTo>
                  <a:pt x="357978" y="110435"/>
                </a:lnTo>
                <a:lnTo>
                  <a:pt x="235406" y="110435"/>
                </a:lnTo>
                <a:close/>
                <a:moveTo>
                  <a:pt x="103691" y="42551"/>
                </a:moveTo>
                <a:lnTo>
                  <a:pt x="206969" y="42551"/>
                </a:lnTo>
                <a:lnTo>
                  <a:pt x="206969" y="110435"/>
                </a:lnTo>
                <a:lnTo>
                  <a:pt x="84326" y="110435"/>
                </a:lnTo>
                <a:close/>
                <a:moveTo>
                  <a:pt x="83911" y="21484"/>
                </a:moveTo>
                <a:lnTo>
                  <a:pt x="26249" y="311521"/>
                </a:lnTo>
                <a:lnTo>
                  <a:pt x="566289" y="311521"/>
                </a:lnTo>
                <a:lnTo>
                  <a:pt x="493136" y="21484"/>
                </a:lnTo>
                <a:close/>
                <a:moveTo>
                  <a:pt x="79607" y="0"/>
                </a:moveTo>
                <a:lnTo>
                  <a:pt x="497870" y="0"/>
                </a:lnTo>
                <a:cubicBezTo>
                  <a:pt x="509918" y="0"/>
                  <a:pt x="519815" y="8164"/>
                  <a:pt x="519815" y="17617"/>
                </a:cubicBezTo>
                <a:lnTo>
                  <a:pt x="592538" y="314959"/>
                </a:lnTo>
                <a:cubicBezTo>
                  <a:pt x="592538" y="324842"/>
                  <a:pt x="582641" y="332576"/>
                  <a:pt x="570592" y="332576"/>
                </a:cubicBezTo>
                <a:lnTo>
                  <a:pt x="521967" y="332576"/>
                </a:lnTo>
                <a:cubicBezTo>
                  <a:pt x="464197" y="375114"/>
                  <a:pt x="406186" y="396384"/>
                  <a:pt x="351564" y="404360"/>
                </a:cubicBezTo>
                <a:lnTo>
                  <a:pt x="303805" y="407797"/>
                </a:lnTo>
                <a:lnTo>
                  <a:pt x="298223" y="407797"/>
                </a:lnTo>
                <a:lnTo>
                  <a:pt x="294689" y="407797"/>
                </a:lnTo>
                <a:lnTo>
                  <a:pt x="208304" y="397894"/>
                </a:lnTo>
                <a:cubicBezTo>
                  <a:pt x="125543" y="379143"/>
                  <a:pt x="66806" y="340633"/>
                  <a:pt x="55510" y="332576"/>
                </a:cubicBezTo>
                <a:lnTo>
                  <a:pt x="21946" y="332576"/>
                </a:lnTo>
                <a:cubicBezTo>
                  <a:pt x="9897" y="332576"/>
                  <a:pt x="0" y="324842"/>
                  <a:pt x="0" y="314959"/>
                </a:cubicBezTo>
                <a:lnTo>
                  <a:pt x="57662" y="17617"/>
                </a:lnTo>
                <a:cubicBezTo>
                  <a:pt x="57662" y="8164"/>
                  <a:pt x="67559" y="0"/>
                  <a:pt x="79607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5000">
                <a:schemeClr val="accent2"/>
              </a:gs>
              <a:gs pos="100000">
                <a:schemeClr val="accen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9" name="Google Shape;469;p11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0" name="Google Shape;470;p11"/>
          <p:cNvSpPr txBox="1"/>
          <p:nvPr/>
        </p:nvSpPr>
        <p:spPr>
          <a:xfrm>
            <a:off x="922297" y="3129049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Effective areas: keep stable </a:t>
            </a:r>
            <a:endParaRPr/>
          </a:p>
        </p:txBody>
      </p:sp>
      <p:sp>
        <p:nvSpPr>
          <p:cNvPr id="471" name="Google Shape;471;p11"/>
          <p:cNvSpPr/>
          <p:nvPr/>
        </p:nvSpPr>
        <p:spPr>
          <a:xfrm>
            <a:off x="891056" y="3059847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472" name="Google Shape;472;p11"/>
          <p:cNvGrpSpPr/>
          <p:nvPr/>
        </p:nvGrpSpPr>
        <p:grpSpPr>
          <a:xfrm>
            <a:off x="1047976" y="3221400"/>
            <a:ext cx="109032" cy="105962"/>
            <a:chOff x="4311026" y="4577993"/>
            <a:chExt cx="157255" cy="152826"/>
          </a:xfrm>
        </p:grpSpPr>
        <p:sp>
          <p:nvSpPr>
            <p:cNvPr id="473" name="Google Shape;473;p11"/>
            <p:cNvSpPr/>
            <p:nvPr/>
          </p:nvSpPr>
          <p:spPr>
            <a:xfrm>
              <a:off x="4311026" y="4577993"/>
              <a:ext cx="66155" cy="152824"/>
            </a:xfrm>
            <a:custGeom>
              <a:rect b="b" l="l" r="r" t="t"/>
              <a:pathLst>
                <a:path extrusionOk="0" h="152824" w="66155">
                  <a:moveTo>
                    <a:pt x="47802" y="0"/>
                  </a:moveTo>
                  <a:cubicBezTo>
                    <a:pt x="57619" y="0"/>
                    <a:pt x="66155" y="8550"/>
                    <a:pt x="66155" y="18352"/>
                  </a:cubicBezTo>
                  <a:lnTo>
                    <a:pt x="66155" y="134472"/>
                  </a:lnTo>
                  <a:cubicBezTo>
                    <a:pt x="66155" y="144461"/>
                    <a:pt x="57796" y="152824"/>
                    <a:pt x="47802" y="152824"/>
                  </a:cubicBezTo>
                  <a:cubicBezTo>
                    <a:pt x="37652" y="152824"/>
                    <a:pt x="29450" y="144601"/>
                    <a:pt x="29450" y="134455"/>
                  </a:cubicBezTo>
                  <a:cubicBezTo>
                    <a:pt x="35877" y="133398"/>
                    <a:pt x="41839" y="130339"/>
                    <a:pt x="46453" y="125736"/>
                  </a:cubicBezTo>
                  <a:cubicBezTo>
                    <a:pt x="48275" y="123924"/>
                    <a:pt x="48283" y="120978"/>
                    <a:pt x="46471" y="119156"/>
                  </a:cubicBezTo>
                  <a:cubicBezTo>
                    <a:pt x="44660" y="117334"/>
                    <a:pt x="41713" y="117326"/>
                    <a:pt x="39892" y="119138"/>
                  </a:cubicBezTo>
                  <a:cubicBezTo>
                    <a:pt x="31378" y="127634"/>
                    <a:pt x="17416" y="127626"/>
                    <a:pt x="8909" y="119119"/>
                  </a:cubicBezTo>
                  <a:cubicBezTo>
                    <a:pt x="402" y="110611"/>
                    <a:pt x="402" y="96645"/>
                    <a:pt x="8909" y="88137"/>
                  </a:cubicBezTo>
                  <a:cubicBezTo>
                    <a:pt x="12874" y="84173"/>
                    <a:pt x="18351" y="81721"/>
                    <a:pt x="24401" y="81721"/>
                  </a:cubicBezTo>
                  <a:cubicBezTo>
                    <a:pt x="26977" y="81721"/>
                    <a:pt x="29067" y="79632"/>
                    <a:pt x="29067" y="77055"/>
                  </a:cubicBezTo>
                  <a:cubicBezTo>
                    <a:pt x="29067" y="74478"/>
                    <a:pt x="26977" y="72389"/>
                    <a:pt x="24401" y="72389"/>
                  </a:cubicBezTo>
                  <a:cubicBezTo>
                    <a:pt x="16572" y="72389"/>
                    <a:pt x="9415" y="75270"/>
                    <a:pt x="3933" y="80028"/>
                  </a:cubicBezTo>
                  <a:cubicBezTo>
                    <a:pt x="1342" y="76370"/>
                    <a:pt x="0" y="72083"/>
                    <a:pt x="0" y="67594"/>
                  </a:cubicBezTo>
                  <a:cubicBezTo>
                    <a:pt x="0" y="62385"/>
                    <a:pt x="1834" y="57427"/>
                    <a:pt x="5235" y="53496"/>
                  </a:cubicBezTo>
                  <a:cubicBezTo>
                    <a:pt x="6994" y="56339"/>
                    <a:pt x="9247" y="58836"/>
                    <a:pt x="11872" y="60863"/>
                  </a:cubicBezTo>
                  <a:cubicBezTo>
                    <a:pt x="13905" y="62433"/>
                    <a:pt x="16827" y="62057"/>
                    <a:pt x="18397" y="60024"/>
                  </a:cubicBezTo>
                  <a:cubicBezTo>
                    <a:pt x="19968" y="57991"/>
                    <a:pt x="19592" y="55069"/>
                    <a:pt x="17559" y="53499"/>
                  </a:cubicBezTo>
                  <a:cubicBezTo>
                    <a:pt x="8933" y="46839"/>
                    <a:pt x="7844" y="33906"/>
                    <a:pt x="15793" y="25956"/>
                  </a:cubicBezTo>
                  <a:cubicBezTo>
                    <a:pt x="19116" y="22634"/>
                    <a:pt x="23707" y="20578"/>
                    <a:pt x="28779" y="20578"/>
                  </a:cubicBezTo>
                  <a:cubicBezTo>
                    <a:pt x="33708" y="20578"/>
                    <a:pt x="38380" y="22511"/>
                    <a:pt x="41847" y="26021"/>
                  </a:cubicBezTo>
                  <a:cubicBezTo>
                    <a:pt x="43648" y="27853"/>
                    <a:pt x="46595" y="27878"/>
                    <a:pt x="48426" y="26076"/>
                  </a:cubicBezTo>
                  <a:cubicBezTo>
                    <a:pt x="50258" y="24274"/>
                    <a:pt x="50283" y="21328"/>
                    <a:pt x="48481" y="19496"/>
                  </a:cubicBezTo>
                  <a:cubicBezTo>
                    <a:pt x="43768" y="14724"/>
                    <a:pt x="37519" y="11817"/>
                    <a:pt x="30831" y="11321"/>
                  </a:cubicBezTo>
                  <a:cubicBezTo>
                    <a:pt x="33678" y="4475"/>
                    <a:pt x="40358" y="0"/>
                    <a:pt x="4780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4402125" y="4577994"/>
              <a:ext cx="66156" cy="152825"/>
            </a:xfrm>
            <a:custGeom>
              <a:rect b="b" l="l" r="r" t="t"/>
              <a:pathLst>
                <a:path extrusionOk="0" h="152825" w="66156">
                  <a:moveTo>
                    <a:pt x="18353" y="0"/>
                  </a:moveTo>
                  <a:cubicBezTo>
                    <a:pt x="25797" y="0"/>
                    <a:pt x="32477" y="4475"/>
                    <a:pt x="35324" y="11321"/>
                  </a:cubicBezTo>
                  <a:cubicBezTo>
                    <a:pt x="28637" y="11817"/>
                    <a:pt x="22388" y="14724"/>
                    <a:pt x="17674" y="19496"/>
                  </a:cubicBezTo>
                  <a:cubicBezTo>
                    <a:pt x="15872" y="21328"/>
                    <a:pt x="15897" y="24274"/>
                    <a:pt x="17729" y="26076"/>
                  </a:cubicBezTo>
                  <a:cubicBezTo>
                    <a:pt x="19561" y="27878"/>
                    <a:pt x="22507" y="27853"/>
                    <a:pt x="24309" y="26021"/>
                  </a:cubicBezTo>
                  <a:cubicBezTo>
                    <a:pt x="31422" y="18819"/>
                    <a:pt x="43211" y="18804"/>
                    <a:pt x="50363" y="25956"/>
                  </a:cubicBezTo>
                  <a:cubicBezTo>
                    <a:pt x="58147" y="33740"/>
                    <a:pt x="57327" y="46758"/>
                    <a:pt x="48597" y="53499"/>
                  </a:cubicBezTo>
                  <a:cubicBezTo>
                    <a:pt x="46564" y="55069"/>
                    <a:pt x="46189" y="57991"/>
                    <a:pt x="47759" y="60024"/>
                  </a:cubicBezTo>
                  <a:cubicBezTo>
                    <a:pt x="49328" y="62057"/>
                    <a:pt x="52250" y="62433"/>
                    <a:pt x="54284" y="60863"/>
                  </a:cubicBezTo>
                  <a:cubicBezTo>
                    <a:pt x="56908" y="58836"/>
                    <a:pt x="59162" y="56339"/>
                    <a:pt x="60921" y="53496"/>
                  </a:cubicBezTo>
                  <a:cubicBezTo>
                    <a:pt x="64322" y="57427"/>
                    <a:pt x="66156" y="62386"/>
                    <a:pt x="66156" y="67594"/>
                  </a:cubicBezTo>
                  <a:cubicBezTo>
                    <a:pt x="66156" y="72084"/>
                    <a:pt x="64814" y="76370"/>
                    <a:pt x="62223" y="80028"/>
                  </a:cubicBezTo>
                  <a:cubicBezTo>
                    <a:pt x="56741" y="75270"/>
                    <a:pt x="49584" y="72389"/>
                    <a:pt x="41755" y="72389"/>
                  </a:cubicBezTo>
                  <a:cubicBezTo>
                    <a:pt x="39178" y="72389"/>
                    <a:pt x="37089" y="74478"/>
                    <a:pt x="37089" y="77055"/>
                  </a:cubicBezTo>
                  <a:cubicBezTo>
                    <a:pt x="37089" y="79632"/>
                    <a:pt x="39178" y="81721"/>
                    <a:pt x="41755" y="81721"/>
                  </a:cubicBezTo>
                  <a:cubicBezTo>
                    <a:pt x="47806" y="81721"/>
                    <a:pt x="53282" y="84173"/>
                    <a:pt x="57246" y="88138"/>
                  </a:cubicBezTo>
                  <a:cubicBezTo>
                    <a:pt x="65754" y="96646"/>
                    <a:pt x="65754" y="110612"/>
                    <a:pt x="57246" y="119120"/>
                  </a:cubicBezTo>
                  <a:cubicBezTo>
                    <a:pt x="48654" y="127713"/>
                    <a:pt x="34771" y="127628"/>
                    <a:pt x="26264" y="119139"/>
                  </a:cubicBezTo>
                  <a:cubicBezTo>
                    <a:pt x="24443" y="117326"/>
                    <a:pt x="21496" y="117335"/>
                    <a:pt x="19685" y="119156"/>
                  </a:cubicBezTo>
                  <a:cubicBezTo>
                    <a:pt x="17872" y="120978"/>
                    <a:pt x="17881" y="123924"/>
                    <a:pt x="19703" y="125736"/>
                  </a:cubicBezTo>
                  <a:cubicBezTo>
                    <a:pt x="24316" y="130340"/>
                    <a:pt x="30278" y="133398"/>
                    <a:pt x="36705" y="134456"/>
                  </a:cubicBezTo>
                  <a:cubicBezTo>
                    <a:pt x="36705" y="144602"/>
                    <a:pt x="28504" y="152825"/>
                    <a:pt x="18353" y="152825"/>
                  </a:cubicBezTo>
                  <a:cubicBezTo>
                    <a:pt x="8358" y="152825"/>
                    <a:pt x="0" y="144461"/>
                    <a:pt x="0" y="134472"/>
                  </a:cubicBezTo>
                  <a:lnTo>
                    <a:pt x="0" y="18353"/>
                  </a:lnTo>
                  <a:cubicBezTo>
                    <a:pt x="0" y="8550"/>
                    <a:pt x="8536" y="0"/>
                    <a:pt x="1835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991572" y="3163462"/>
            <a:ext cx="221840" cy="221838"/>
            <a:chOff x="4229676" y="4494430"/>
            <a:chExt cx="319955" cy="319952"/>
          </a:xfrm>
        </p:grpSpPr>
        <p:sp>
          <p:nvSpPr>
            <p:cNvPr id="476" name="Google Shape;476;p11"/>
            <p:cNvSpPr/>
            <p:nvPr/>
          </p:nvSpPr>
          <p:spPr>
            <a:xfrm>
              <a:off x="4229677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8368" y="0"/>
                  </a:moveTo>
                  <a:cubicBezTo>
                    <a:pt x="26908" y="0"/>
                    <a:pt x="34085" y="5828"/>
                    <a:pt x="36143" y="13723"/>
                  </a:cubicBezTo>
                  <a:lnTo>
                    <a:pt x="104901" y="13746"/>
                  </a:lnTo>
                  <a:cubicBezTo>
                    <a:pt x="118474" y="13750"/>
                    <a:pt x="129557" y="24813"/>
                    <a:pt x="129557" y="38390"/>
                  </a:cubicBezTo>
                  <a:lnTo>
                    <a:pt x="129557" y="50131"/>
                  </a:lnTo>
                  <a:lnTo>
                    <a:pt x="120225" y="50131"/>
                  </a:lnTo>
                  <a:lnTo>
                    <a:pt x="120225" y="38390"/>
                  </a:lnTo>
                  <a:cubicBezTo>
                    <a:pt x="120225" y="29946"/>
                    <a:pt x="113350" y="23043"/>
                    <a:pt x="104901" y="23041"/>
                  </a:cubicBezTo>
                  <a:lnTo>
                    <a:pt x="36142" y="23018"/>
                  </a:lnTo>
                  <a:cubicBezTo>
                    <a:pt x="34083" y="30911"/>
                    <a:pt x="26906" y="36737"/>
                    <a:pt x="18368" y="36737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4420074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11189" y="0"/>
                  </a:moveTo>
                  <a:cubicBezTo>
                    <a:pt x="121333" y="0"/>
                    <a:pt x="129557" y="8224"/>
                    <a:pt x="129557" y="18369"/>
                  </a:cubicBezTo>
                  <a:cubicBezTo>
                    <a:pt x="129557" y="28513"/>
                    <a:pt x="121334" y="36737"/>
                    <a:pt x="111189" y="36737"/>
                  </a:cubicBezTo>
                  <a:cubicBezTo>
                    <a:pt x="102651" y="36737"/>
                    <a:pt x="95474" y="30912"/>
                    <a:pt x="93415" y="23019"/>
                  </a:cubicBezTo>
                  <a:lnTo>
                    <a:pt x="24656" y="23041"/>
                  </a:lnTo>
                  <a:cubicBezTo>
                    <a:pt x="16206" y="23043"/>
                    <a:pt x="9332" y="29946"/>
                    <a:pt x="9332" y="38390"/>
                  </a:cubicBezTo>
                  <a:lnTo>
                    <a:pt x="9332" y="50131"/>
                  </a:lnTo>
                  <a:lnTo>
                    <a:pt x="0" y="50131"/>
                  </a:lnTo>
                  <a:lnTo>
                    <a:pt x="0" y="38390"/>
                  </a:lnTo>
                  <a:cubicBezTo>
                    <a:pt x="0" y="24813"/>
                    <a:pt x="11083" y="13750"/>
                    <a:pt x="24656" y="13746"/>
                  </a:cubicBezTo>
                  <a:lnTo>
                    <a:pt x="93414" y="13723"/>
                  </a:lnTo>
                  <a:cubicBezTo>
                    <a:pt x="95472" y="5828"/>
                    <a:pt x="102649" y="0"/>
                    <a:pt x="111189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4289138" y="4553891"/>
              <a:ext cx="201030" cy="201029"/>
            </a:xfrm>
            <a:custGeom>
              <a:rect b="b" l="l" r="r" t="t"/>
              <a:pathLst>
                <a:path extrusionOk="0" h="201029" w="201030">
                  <a:moveTo>
                    <a:pt x="18548" y="0"/>
                  </a:moveTo>
                  <a:lnTo>
                    <a:pt x="182483" y="0"/>
                  </a:lnTo>
                  <a:cubicBezTo>
                    <a:pt x="192699" y="0"/>
                    <a:pt x="201030" y="8332"/>
                    <a:pt x="201030" y="18547"/>
                  </a:cubicBezTo>
                  <a:lnTo>
                    <a:pt x="201030" y="182482"/>
                  </a:lnTo>
                  <a:cubicBezTo>
                    <a:pt x="201030" y="192698"/>
                    <a:pt x="192698" y="201029"/>
                    <a:pt x="182483" y="201029"/>
                  </a:cubicBezTo>
                  <a:lnTo>
                    <a:pt x="18548" y="201029"/>
                  </a:lnTo>
                  <a:cubicBezTo>
                    <a:pt x="8332" y="201029"/>
                    <a:pt x="0" y="192697"/>
                    <a:pt x="0" y="182482"/>
                  </a:cubicBezTo>
                  <a:lnTo>
                    <a:pt x="0" y="18547"/>
                  </a:lnTo>
                  <a:cubicBezTo>
                    <a:pt x="0" y="8331"/>
                    <a:pt x="8332" y="0"/>
                    <a:pt x="18548" y="0"/>
                  </a:cubicBezTo>
                  <a:close/>
                  <a:moveTo>
                    <a:pt x="69689" y="14770"/>
                  </a:moveTo>
                  <a:cubicBezTo>
                    <a:pt x="56689" y="14770"/>
                    <a:pt x="45429" y="23844"/>
                    <a:pt x="42663" y="36522"/>
                  </a:cubicBezTo>
                  <a:cubicBezTo>
                    <a:pt x="38233" y="37857"/>
                    <a:pt x="34270" y="40272"/>
                    <a:pt x="31082" y="43460"/>
                  </a:cubicBezTo>
                  <a:cubicBezTo>
                    <a:pt x="24605" y="49937"/>
                    <a:pt x="21750" y="59190"/>
                    <a:pt x="23449" y="68164"/>
                  </a:cubicBezTo>
                  <a:cubicBezTo>
                    <a:pt x="16545" y="74039"/>
                    <a:pt x="12555" y="82618"/>
                    <a:pt x="12555" y="91696"/>
                  </a:cubicBezTo>
                  <a:cubicBezTo>
                    <a:pt x="12555" y="98889"/>
                    <a:pt x="15077" y="105852"/>
                    <a:pt x="19661" y="111386"/>
                  </a:cubicBezTo>
                  <a:cubicBezTo>
                    <a:pt x="12141" y="123609"/>
                    <a:pt x="14028" y="139648"/>
                    <a:pt x="24198" y="149819"/>
                  </a:cubicBezTo>
                  <a:cubicBezTo>
                    <a:pt x="28899" y="154520"/>
                    <a:pt x="35092" y="157730"/>
                    <a:pt x="42005" y="158678"/>
                  </a:cubicBezTo>
                  <a:cubicBezTo>
                    <a:pt x="42061" y="173925"/>
                    <a:pt x="54441" y="186258"/>
                    <a:pt x="69689" y="186258"/>
                  </a:cubicBezTo>
                  <a:cubicBezTo>
                    <a:pt x="84830" y="186258"/>
                    <a:pt x="97374" y="173714"/>
                    <a:pt x="97374" y="158574"/>
                  </a:cubicBezTo>
                  <a:lnTo>
                    <a:pt x="97374" y="42454"/>
                  </a:lnTo>
                  <a:cubicBezTo>
                    <a:pt x="97374" y="27499"/>
                    <a:pt x="84644" y="14770"/>
                    <a:pt x="69689" y="14770"/>
                  </a:cubicBezTo>
                  <a:close/>
                  <a:moveTo>
                    <a:pt x="131340" y="14770"/>
                  </a:moveTo>
                  <a:cubicBezTo>
                    <a:pt x="116386" y="14770"/>
                    <a:pt x="103656" y="27499"/>
                    <a:pt x="103656" y="42454"/>
                  </a:cubicBezTo>
                  <a:lnTo>
                    <a:pt x="103656" y="158574"/>
                  </a:lnTo>
                  <a:cubicBezTo>
                    <a:pt x="103656" y="173714"/>
                    <a:pt x="116200" y="186258"/>
                    <a:pt x="131340" y="186258"/>
                  </a:cubicBezTo>
                  <a:cubicBezTo>
                    <a:pt x="146589" y="186258"/>
                    <a:pt x="158968" y="173925"/>
                    <a:pt x="159024" y="158678"/>
                  </a:cubicBezTo>
                  <a:cubicBezTo>
                    <a:pt x="165937" y="157730"/>
                    <a:pt x="172131" y="154520"/>
                    <a:pt x="176832" y="149819"/>
                  </a:cubicBezTo>
                  <a:cubicBezTo>
                    <a:pt x="187001" y="139648"/>
                    <a:pt x="188889" y="123609"/>
                    <a:pt x="181369" y="111386"/>
                  </a:cubicBezTo>
                  <a:cubicBezTo>
                    <a:pt x="185952" y="105852"/>
                    <a:pt x="188475" y="98889"/>
                    <a:pt x="188475" y="91696"/>
                  </a:cubicBezTo>
                  <a:cubicBezTo>
                    <a:pt x="188475" y="82617"/>
                    <a:pt x="184486" y="74039"/>
                    <a:pt x="177581" y="68164"/>
                  </a:cubicBezTo>
                  <a:cubicBezTo>
                    <a:pt x="179280" y="59190"/>
                    <a:pt x="176425" y="49937"/>
                    <a:pt x="169948" y="43460"/>
                  </a:cubicBezTo>
                  <a:cubicBezTo>
                    <a:pt x="166759" y="40271"/>
                    <a:pt x="162797" y="37857"/>
                    <a:pt x="158367" y="36522"/>
                  </a:cubicBezTo>
                  <a:cubicBezTo>
                    <a:pt x="155601" y="23844"/>
                    <a:pt x="144341" y="14770"/>
                    <a:pt x="131340" y="1477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229677" y="4588834"/>
              <a:ext cx="50131" cy="36736"/>
            </a:xfrm>
            <a:custGeom>
              <a:rect b="b" l="l" r="r" t="t"/>
              <a:pathLst>
                <a:path extrusionOk="0" h="36736" w="50131">
                  <a:moveTo>
                    <a:pt x="18368" y="0"/>
                  </a:moveTo>
                  <a:cubicBezTo>
                    <a:pt x="26909" y="0"/>
                    <a:pt x="34087" y="5829"/>
                    <a:pt x="36144" y="13725"/>
                  </a:cubicBezTo>
                  <a:lnTo>
                    <a:pt x="50131" y="13734"/>
                  </a:lnTo>
                  <a:lnTo>
                    <a:pt x="50131" y="23030"/>
                  </a:lnTo>
                  <a:lnTo>
                    <a:pt x="36142" y="23020"/>
                  </a:lnTo>
                  <a:cubicBezTo>
                    <a:pt x="34083" y="30912"/>
                    <a:pt x="26906" y="36736"/>
                    <a:pt x="18369" y="36736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499500" y="4588835"/>
              <a:ext cx="50130" cy="36737"/>
            </a:xfrm>
            <a:custGeom>
              <a:rect b="b" l="l" r="r" t="t"/>
              <a:pathLst>
                <a:path extrusionOk="0" h="36737" w="50130">
                  <a:moveTo>
                    <a:pt x="31762" y="0"/>
                  </a:moveTo>
                  <a:cubicBezTo>
                    <a:pt x="41906" y="0"/>
                    <a:pt x="50130" y="8225"/>
                    <a:pt x="50130" y="18369"/>
                  </a:cubicBezTo>
                  <a:cubicBezTo>
                    <a:pt x="50130" y="28513"/>
                    <a:pt x="41906" y="36737"/>
                    <a:pt x="31762" y="36737"/>
                  </a:cubicBezTo>
                  <a:cubicBezTo>
                    <a:pt x="23224" y="36737"/>
                    <a:pt x="16048" y="30912"/>
                    <a:pt x="13988" y="23020"/>
                  </a:cubicBezTo>
                  <a:lnTo>
                    <a:pt x="0" y="23030"/>
                  </a:lnTo>
                  <a:lnTo>
                    <a:pt x="0" y="13734"/>
                  </a:lnTo>
                  <a:lnTo>
                    <a:pt x="13986" y="13725"/>
                  </a:lnTo>
                  <a:cubicBezTo>
                    <a:pt x="16043" y="5829"/>
                    <a:pt x="23222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229676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18368" y="0"/>
                  </a:moveTo>
                  <a:cubicBezTo>
                    <a:pt x="26906" y="0"/>
                    <a:pt x="34081" y="5823"/>
                    <a:pt x="36142" y="13715"/>
                  </a:cubicBezTo>
                  <a:lnTo>
                    <a:pt x="50130" y="13704"/>
                  </a:lnTo>
                  <a:lnTo>
                    <a:pt x="50130" y="22999"/>
                  </a:lnTo>
                  <a:lnTo>
                    <a:pt x="36144" y="23010"/>
                  </a:lnTo>
                  <a:cubicBezTo>
                    <a:pt x="34087" y="30906"/>
                    <a:pt x="26909" y="36735"/>
                    <a:pt x="18368" y="36735"/>
                  </a:cubicBezTo>
                  <a:cubicBezTo>
                    <a:pt x="8224" y="36736"/>
                    <a:pt x="0" y="28512"/>
                    <a:pt x="0" y="18367"/>
                  </a:cubicBezTo>
                  <a:cubicBezTo>
                    <a:pt x="0" y="8223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499500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31762" y="0"/>
                  </a:moveTo>
                  <a:cubicBezTo>
                    <a:pt x="41906" y="0"/>
                    <a:pt x="50130" y="8223"/>
                    <a:pt x="50130" y="18367"/>
                  </a:cubicBezTo>
                  <a:cubicBezTo>
                    <a:pt x="50130" y="28512"/>
                    <a:pt x="41906" y="36735"/>
                    <a:pt x="31762" y="36735"/>
                  </a:cubicBezTo>
                  <a:cubicBezTo>
                    <a:pt x="23221" y="36736"/>
                    <a:pt x="16043" y="30907"/>
                    <a:pt x="13986" y="23011"/>
                  </a:cubicBezTo>
                  <a:lnTo>
                    <a:pt x="0" y="23000"/>
                  </a:lnTo>
                  <a:lnTo>
                    <a:pt x="0" y="13705"/>
                  </a:lnTo>
                  <a:lnTo>
                    <a:pt x="13988" y="13715"/>
                  </a:lnTo>
                  <a:cubicBezTo>
                    <a:pt x="16048" y="5824"/>
                    <a:pt x="23224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420074" y="4764251"/>
              <a:ext cx="129557" cy="50130"/>
            </a:xfrm>
            <a:custGeom>
              <a:rect b="b" l="l" r="r" t="t"/>
              <a:pathLst>
                <a:path extrusionOk="0" h="50130" w="129557">
                  <a:moveTo>
                    <a:pt x="0" y="0"/>
                  </a:moveTo>
                  <a:lnTo>
                    <a:pt x="9331" y="0"/>
                  </a:lnTo>
                  <a:lnTo>
                    <a:pt x="9331" y="11741"/>
                  </a:lnTo>
                  <a:cubicBezTo>
                    <a:pt x="9331" y="20185"/>
                    <a:pt x="16206" y="27088"/>
                    <a:pt x="24655" y="27090"/>
                  </a:cubicBezTo>
                  <a:lnTo>
                    <a:pt x="93415" y="27112"/>
                  </a:lnTo>
                  <a:cubicBezTo>
                    <a:pt x="95474" y="19220"/>
                    <a:pt x="102651" y="13394"/>
                    <a:pt x="111189" y="13394"/>
                  </a:cubicBezTo>
                  <a:cubicBezTo>
                    <a:pt x="121333" y="13394"/>
                    <a:pt x="129557" y="21617"/>
                    <a:pt x="129557" y="31762"/>
                  </a:cubicBezTo>
                  <a:cubicBezTo>
                    <a:pt x="129557" y="41906"/>
                    <a:pt x="121333" y="50130"/>
                    <a:pt x="111189" y="50130"/>
                  </a:cubicBezTo>
                  <a:cubicBezTo>
                    <a:pt x="102649" y="50130"/>
                    <a:pt x="95472" y="44302"/>
                    <a:pt x="93414" y="36408"/>
                  </a:cubicBezTo>
                  <a:lnTo>
                    <a:pt x="24656" y="36385"/>
                  </a:lnTo>
                  <a:cubicBezTo>
                    <a:pt x="11083" y="36381"/>
                    <a:pt x="0" y="25318"/>
                    <a:pt x="0" y="117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4229677" y="4764253"/>
              <a:ext cx="129557" cy="50129"/>
            </a:xfrm>
            <a:custGeom>
              <a:rect b="b" l="l" r="r" t="t"/>
              <a:pathLst>
                <a:path extrusionOk="0" h="50129" w="129557">
                  <a:moveTo>
                    <a:pt x="120225" y="0"/>
                  </a:moveTo>
                  <a:lnTo>
                    <a:pt x="129557" y="0"/>
                  </a:lnTo>
                  <a:lnTo>
                    <a:pt x="129557" y="11740"/>
                  </a:lnTo>
                  <a:cubicBezTo>
                    <a:pt x="129557" y="25317"/>
                    <a:pt x="118475" y="36380"/>
                    <a:pt x="104902" y="36385"/>
                  </a:cubicBezTo>
                  <a:lnTo>
                    <a:pt x="36144" y="36407"/>
                  </a:lnTo>
                  <a:cubicBezTo>
                    <a:pt x="34086" y="44301"/>
                    <a:pt x="26908" y="50129"/>
                    <a:pt x="18368" y="50129"/>
                  </a:cubicBezTo>
                  <a:cubicBezTo>
                    <a:pt x="8224" y="50129"/>
                    <a:pt x="0" y="41905"/>
                    <a:pt x="0" y="31761"/>
                  </a:cubicBezTo>
                  <a:cubicBezTo>
                    <a:pt x="0" y="21617"/>
                    <a:pt x="8224" y="13393"/>
                    <a:pt x="18368" y="13393"/>
                  </a:cubicBezTo>
                  <a:cubicBezTo>
                    <a:pt x="26906" y="13393"/>
                    <a:pt x="34083" y="19219"/>
                    <a:pt x="36142" y="27112"/>
                  </a:cubicBezTo>
                  <a:lnTo>
                    <a:pt x="104902" y="27089"/>
                  </a:lnTo>
                  <a:cubicBezTo>
                    <a:pt x="113351" y="27087"/>
                    <a:pt x="120225" y="20184"/>
                    <a:pt x="120225" y="11740"/>
                  </a:cubicBezTo>
                  <a:lnTo>
                    <a:pt x="120225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485" name="Google Shape;4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594" y="3652223"/>
            <a:ext cx="4106950" cy="2855000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486" name="Google Shape;48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6154" y="3764577"/>
            <a:ext cx="3321684" cy="2523420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487" name="Google Shape;48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4805" y="3764577"/>
            <a:ext cx="3443380" cy="2577571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sp>
        <p:nvSpPr>
          <p:cNvPr id="488" name="Google Shape;488;p11"/>
          <p:cNvSpPr/>
          <p:nvPr/>
        </p:nvSpPr>
        <p:spPr>
          <a:xfrm rot="10800000">
            <a:off x="7499848" y="1883907"/>
            <a:ext cx="3499086" cy="1388380"/>
          </a:xfrm>
          <a:prstGeom prst="trapezoid">
            <a:avLst>
              <a:gd fmla="val 33703" name="adj"/>
            </a:avLst>
          </a:prstGeom>
          <a:gradFill>
            <a:gsLst>
              <a:gs pos="0">
                <a:srgbClr val="0053A3">
                  <a:alpha val="0"/>
                </a:srgbClr>
              </a:gs>
              <a:gs pos="55000">
                <a:srgbClr val="0053A3">
                  <a:alpha val="4705"/>
                </a:srgbClr>
              </a:gs>
              <a:gs pos="95000">
                <a:srgbClr val="0053A3">
                  <a:alpha val="0"/>
                </a:srgbClr>
              </a:gs>
              <a:gs pos="100000">
                <a:srgbClr val="0053A3">
                  <a:alpha val="0"/>
                </a:srgbClr>
              </a:gs>
            </a:gsLst>
            <a:lin ang="5400000" scaled="0"/>
          </a:gradFill>
          <a:ln cap="flat" cmpd="sng" w="9525">
            <a:solidFill>
              <a:srgbClr val="0152B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3F3F3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489" name="Google Shape;489;p11"/>
          <p:cNvGrpSpPr/>
          <p:nvPr/>
        </p:nvGrpSpPr>
        <p:grpSpPr>
          <a:xfrm>
            <a:off x="8104164" y="2234702"/>
            <a:ext cx="2309968" cy="1085142"/>
            <a:chOff x="8441702" y="5269752"/>
            <a:chExt cx="2340937" cy="1184407"/>
          </a:xfrm>
        </p:grpSpPr>
        <p:sp>
          <p:nvSpPr>
            <p:cNvPr id="490" name="Google Shape;490;p11"/>
            <p:cNvSpPr/>
            <p:nvPr/>
          </p:nvSpPr>
          <p:spPr>
            <a:xfrm>
              <a:off x="8441702" y="5269752"/>
              <a:ext cx="2340937" cy="330994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chemeClr val="lt1">
                <a:alpha val="47843"/>
              </a:schemeClr>
            </a:solidFill>
            <a:ln cap="flat" cmpd="sng" w="12700">
              <a:solidFill>
                <a:srgbClr val="0152B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3D85"/>
                </a:buClr>
                <a:buSzPts val="1200"/>
                <a:buFont typeface="Arial Rounded"/>
                <a:buNone/>
              </a:pPr>
              <a:r>
                <a:rPr b="1" baseline="30000" lang="en-US" sz="1200">
                  <a:solidFill>
                    <a:srgbClr val="013D8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241</a:t>
              </a:r>
              <a:r>
                <a:rPr b="1" lang="en-US" sz="1200">
                  <a:solidFill>
                    <a:srgbClr val="013D8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Am Source  </a:t>
              </a:r>
              <a:endParaRPr b="1" i="0" sz="1200" u="none" cap="none" strike="noStrike">
                <a:solidFill>
                  <a:srgbClr val="013D85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8441702" y="5696460"/>
              <a:ext cx="2340937" cy="330994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chemeClr val="lt1">
                <a:alpha val="47843"/>
              </a:schemeClr>
            </a:solidFill>
            <a:ln cap="flat" cmpd="sng" w="12700">
              <a:solidFill>
                <a:srgbClr val="0152B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3D85"/>
                </a:buClr>
                <a:buSzPts val="1200"/>
                <a:buFont typeface="Arial Rounded"/>
                <a:buNone/>
              </a:pPr>
              <a:r>
                <a:rPr b="1" lang="en-US" sz="1200">
                  <a:solidFill>
                    <a:srgbClr val="013D8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Automatic Gain Controller</a:t>
              </a:r>
              <a:endParaRPr b="1" i="0" sz="1200" u="none" cap="none" strike="noStrike">
                <a:solidFill>
                  <a:srgbClr val="013D85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8441702" y="6123165"/>
              <a:ext cx="2340937" cy="330994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chemeClr val="lt1">
                <a:alpha val="47843"/>
              </a:schemeClr>
            </a:solidFill>
            <a:ln cap="flat" cmpd="sng" w="12700">
              <a:solidFill>
                <a:srgbClr val="0152B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3D85"/>
                </a:buClr>
                <a:buSzPts val="1200"/>
                <a:buFont typeface="Arial Rounded"/>
                <a:buNone/>
              </a:pPr>
              <a:r>
                <a:rPr b="1" lang="en-US" sz="1200">
                  <a:solidFill>
                    <a:srgbClr val="013D8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α and X-ray coincidence</a:t>
              </a:r>
              <a:endParaRPr b="1" i="0" sz="1200" u="none" cap="none" strike="noStrike">
                <a:solidFill>
                  <a:srgbClr val="013D85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2"/>
          <p:cNvGrpSpPr/>
          <p:nvPr/>
        </p:nvGrpSpPr>
        <p:grpSpPr>
          <a:xfrm>
            <a:off x="316656" y="1125517"/>
            <a:ext cx="11558689" cy="5473253"/>
            <a:chOff x="444113" y="3091720"/>
            <a:chExt cx="11313852" cy="3990156"/>
          </a:xfrm>
        </p:grpSpPr>
        <p:sp>
          <p:nvSpPr>
            <p:cNvPr id="499" name="Google Shape;499;p12"/>
            <p:cNvSpPr/>
            <p:nvPr/>
          </p:nvSpPr>
          <p:spPr>
            <a:xfrm>
              <a:off x="444113" y="3091720"/>
              <a:ext cx="11313852" cy="3990156"/>
            </a:xfrm>
            <a:prstGeom prst="roundRect">
              <a:avLst>
                <a:gd fmla="val 4842" name="adj"/>
              </a:avLst>
            </a:prstGeom>
            <a:gradFill>
              <a:gsLst>
                <a:gs pos="0">
                  <a:srgbClr val="FFFFFF"/>
                </a:gs>
                <a:gs pos="89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882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509270" y="3091720"/>
              <a:ext cx="11160125" cy="3799693"/>
            </a:xfrm>
            <a:prstGeom prst="roundRect">
              <a:avLst>
                <a:gd fmla="val 2954" name="adj"/>
              </a:avLst>
            </a:prstGeom>
            <a:gradFill>
              <a:gsLst>
                <a:gs pos="0">
                  <a:srgbClr val="FFFFFF"/>
                </a:gs>
                <a:gs pos="83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372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501" name="Google Shape;501;p12"/>
          <p:cNvGrpSpPr/>
          <p:nvPr/>
        </p:nvGrpSpPr>
        <p:grpSpPr>
          <a:xfrm>
            <a:off x="-41275" y="6475718"/>
            <a:ext cx="12279313" cy="638175"/>
            <a:chOff x="-41275" y="6475718"/>
            <a:chExt cx="12279313" cy="638175"/>
          </a:xfrm>
        </p:grpSpPr>
        <p:sp>
          <p:nvSpPr>
            <p:cNvPr id="502" name="Google Shape;502;p12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12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505" name="Google Shape;505;p12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07" name="Google Shape;507;p12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08" name="Google Shape;508;p12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509" name="Google Shape;509;p12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2.2 Calibration---ME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10" name="Google Shape;510;p12"/>
          <p:cNvSpPr txBox="1"/>
          <p:nvPr/>
        </p:nvSpPr>
        <p:spPr>
          <a:xfrm>
            <a:off x="909043" y="2061182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Energy Scale: keep stable after 500 days</a:t>
            </a:r>
            <a:endParaRPr/>
          </a:p>
        </p:txBody>
      </p:sp>
      <p:sp>
        <p:nvSpPr>
          <p:cNvPr id="511" name="Google Shape;511;p12"/>
          <p:cNvSpPr txBox="1"/>
          <p:nvPr/>
        </p:nvSpPr>
        <p:spPr>
          <a:xfrm>
            <a:off x="909043" y="2569779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Energy resolution：change less than 3%</a:t>
            </a:r>
            <a:endParaRPr/>
          </a:p>
        </p:txBody>
      </p:sp>
      <p:sp>
        <p:nvSpPr>
          <p:cNvPr id="512" name="Google Shape;512;p12"/>
          <p:cNvSpPr/>
          <p:nvPr/>
        </p:nvSpPr>
        <p:spPr>
          <a:xfrm>
            <a:off x="870588" y="1442752"/>
            <a:ext cx="4029216" cy="384936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28600" sx="80000" rotWithShape="0" algn="t" dir="5400000" dist="203200" sy="80000">
              <a:schemeClr val="accent2">
                <a:alpha val="2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298 SiPINs (17%) are turned off </a:t>
            </a:r>
            <a:endParaRPr b="1" sz="16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13" name="Google Shape;513;p12"/>
          <p:cNvSpPr/>
          <p:nvPr/>
        </p:nvSpPr>
        <p:spPr>
          <a:xfrm>
            <a:off x="877802" y="1997731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514" name="Google Shape;514;p12"/>
          <p:cNvGrpSpPr/>
          <p:nvPr/>
        </p:nvGrpSpPr>
        <p:grpSpPr>
          <a:xfrm>
            <a:off x="1034722" y="2159284"/>
            <a:ext cx="109032" cy="105962"/>
            <a:chOff x="4311026" y="4577993"/>
            <a:chExt cx="157255" cy="152826"/>
          </a:xfrm>
        </p:grpSpPr>
        <p:sp>
          <p:nvSpPr>
            <p:cNvPr id="515" name="Google Shape;515;p12"/>
            <p:cNvSpPr/>
            <p:nvPr/>
          </p:nvSpPr>
          <p:spPr>
            <a:xfrm>
              <a:off x="4311026" y="4577993"/>
              <a:ext cx="66155" cy="152824"/>
            </a:xfrm>
            <a:custGeom>
              <a:rect b="b" l="l" r="r" t="t"/>
              <a:pathLst>
                <a:path extrusionOk="0" h="152824" w="66155">
                  <a:moveTo>
                    <a:pt x="47802" y="0"/>
                  </a:moveTo>
                  <a:cubicBezTo>
                    <a:pt x="57619" y="0"/>
                    <a:pt x="66155" y="8550"/>
                    <a:pt x="66155" y="18352"/>
                  </a:cubicBezTo>
                  <a:lnTo>
                    <a:pt x="66155" y="134472"/>
                  </a:lnTo>
                  <a:cubicBezTo>
                    <a:pt x="66155" y="144461"/>
                    <a:pt x="57796" y="152824"/>
                    <a:pt x="47802" y="152824"/>
                  </a:cubicBezTo>
                  <a:cubicBezTo>
                    <a:pt x="37652" y="152824"/>
                    <a:pt x="29450" y="144601"/>
                    <a:pt x="29450" y="134455"/>
                  </a:cubicBezTo>
                  <a:cubicBezTo>
                    <a:pt x="35877" y="133398"/>
                    <a:pt x="41839" y="130339"/>
                    <a:pt x="46453" y="125736"/>
                  </a:cubicBezTo>
                  <a:cubicBezTo>
                    <a:pt x="48275" y="123924"/>
                    <a:pt x="48283" y="120978"/>
                    <a:pt x="46471" y="119156"/>
                  </a:cubicBezTo>
                  <a:cubicBezTo>
                    <a:pt x="44660" y="117334"/>
                    <a:pt x="41713" y="117326"/>
                    <a:pt x="39892" y="119138"/>
                  </a:cubicBezTo>
                  <a:cubicBezTo>
                    <a:pt x="31378" y="127634"/>
                    <a:pt x="17416" y="127626"/>
                    <a:pt x="8909" y="119119"/>
                  </a:cubicBezTo>
                  <a:cubicBezTo>
                    <a:pt x="402" y="110611"/>
                    <a:pt x="402" y="96645"/>
                    <a:pt x="8909" y="88137"/>
                  </a:cubicBezTo>
                  <a:cubicBezTo>
                    <a:pt x="12874" y="84173"/>
                    <a:pt x="18351" y="81721"/>
                    <a:pt x="24401" y="81721"/>
                  </a:cubicBezTo>
                  <a:cubicBezTo>
                    <a:pt x="26977" y="81721"/>
                    <a:pt x="29067" y="79632"/>
                    <a:pt x="29067" y="77055"/>
                  </a:cubicBezTo>
                  <a:cubicBezTo>
                    <a:pt x="29067" y="74478"/>
                    <a:pt x="26977" y="72389"/>
                    <a:pt x="24401" y="72389"/>
                  </a:cubicBezTo>
                  <a:cubicBezTo>
                    <a:pt x="16572" y="72389"/>
                    <a:pt x="9415" y="75270"/>
                    <a:pt x="3933" y="80028"/>
                  </a:cubicBezTo>
                  <a:cubicBezTo>
                    <a:pt x="1342" y="76370"/>
                    <a:pt x="0" y="72083"/>
                    <a:pt x="0" y="67594"/>
                  </a:cubicBezTo>
                  <a:cubicBezTo>
                    <a:pt x="0" y="62385"/>
                    <a:pt x="1834" y="57427"/>
                    <a:pt x="5235" y="53496"/>
                  </a:cubicBezTo>
                  <a:cubicBezTo>
                    <a:pt x="6994" y="56339"/>
                    <a:pt x="9247" y="58836"/>
                    <a:pt x="11872" y="60863"/>
                  </a:cubicBezTo>
                  <a:cubicBezTo>
                    <a:pt x="13905" y="62433"/>
                    <a:pt x="16827" y="62057"/>
                    <a:pt x="18397" y="60024"/>
                  </a:cubicBezTo>
                  <a:cubicBezTo>
                    <a:pt x="19968" y="57991"/>
                    <a:pt x="19592" y="55069"/>
                    <a:pt x="17559" y="53499"/>
                  </a:cubicBezTo>
                  <a:cubicBezTo>
                    <a:pt x="8933" y="46839"/>
                    <a:pt x="7844" y="33906"/>
                    <a:pt x="15793" y="25956"/>
                  </a:cubicBezTo>
                  <a:cubicBezTo>
                    <a:pt x="19116" y="22634"/>
                    <a:pt x="23707" y="20578"/>
                    <a:pt x="28779" y="20578"/>
                  </a:cubicBezTo>
                  <a:cubicBezTo>
                    <a:pt x="33708" y="20578"/>
                    <a:pt x="38380" y="22511"/>
                    <a:pt x="41847" y="26021"/>
                  </a:cubicBezTo>
                  <a:cubicBezTo>
                    <a:pt x="43648" y="27853"/>
                    <a:pt x="46595" y="27878"/>
                    <a:pt x="48426" y="26076"/>
                  </a:cubicBezTo>
                  <a:cubicBezTo>
                    <a:pt x="50258" y="24274"/>
                    <a:pt x="50283" y="21328"/>
                    <a:pt x="48481" y="19496"/>
                  </a:cubicBezTo>
                  <a:cubicBezTo>
                    <a:pt x="43768" y="14724"/>
                    <a:pt x="37519" y="11817"/>
                    <a:pt x="30831" y="11321"/>
                  </a:cubicBezTo>
                  <a:cubicBezTo>
                    <a:pt x="33678" y="4475"/>
                    <a:pt x="40358" y="0"/>
                    <a:pt x="4780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16" name="Google Shape;516;p12"/>
            <p:cNvSpPr/>
            <p:nvPr/>
          </p:nvSpPr>
          <p:spPr>
            <a:xfrm>
              <a:off x="4402125" y="4577994"/>
              <a:ext cx="66156" cy="152825"/>
            </a:xfrm>
            <a:custGeom>
              <a:rect b="b" l="l" r="r" t="t"/>
              <a:pathLst>
                <a:path extrusionOk="0" h="152825" w="66156">
                  <a:moveTo>
                    <a:pt x="18353" y="0"/>
                  </a:moveTo>
                  <a:cubicBezTo>
                    <a:pt x="25797" y="0"/>
                    <a:pt x="32477" y="4475"/>
                    <a:pt x="35324" y="11321"/>
                  </a:cubicBezTo>
                  <a:cubicBezTo>
                    <a:pt x="28637" y="11817"/>
                    <a:pt x="22388" y="14724"/>
                    <a:pt x="17674" y="19496"/>
                  </a:cubicBezTo>
                  <a:cubicBezTo>
                    <a:pt x="15872" y="21328"/>
                    <a:pt x="15897" y="24274"/>
                    <a:pt x="17729" y="26076"/>
                  </a:cubicBezTo>
                  <a:cubicBezTo>
                    <a:pt x="19561" y="27878"/>
                    <a:pt x="22507" y="27853"/>
                    <a:pt x="24309" y="26021"/>
                  </a:cubicBezTo>
                  <a:cubicBezTo>
                    <a:pt x="31422" y="18819"/>
                    <a:pt x="43211" y="18804"/>
                    <a:pt x="50363" y="25956"/>
                  </a:cubicBezTo>
                  <a:cubicBezTo>
                    <a:pt x="58147" y="33740"/>
                    <a:pt x="57327" y="46758"/>
                    <a:pt x="48597" y="53499"/>
                  </a:cubicBezTo>
                  <a:cubicBezTo>
                    <a:pt x="46564" y="55069"/>
                    <a:pt x="46189" y="57991"/>
                    <a:pt x="47759" y="60024"/>
                  </a:cubicBezTo>
                  <a:cubicBezTo>
                    <a:pt x="49328" y="62057"/>
                    <a:pt x="52250" y="62433"/>
                    <a:pt x="54284" y="60863"/>
                  </a:cubicBezTo>
                  <a:cubicBezTo>
                    <a:pt x="56908" y="58836"/>
                    <a:pt x="59162" y="56339"/>
                    <a:pt x="60921" y="53496"/>
                  </a:cubicBezTo>
                  <a:cubicBezTo>
                    <a:pt x="64322" y="57427"/>
                    <a:pt x="66156" y="62386"/>
                    <a:pt x="66156" y="67594"/>
                  </a:cubicBezTo>
                  <a:cubicBezTo>
                    <a:pt x="66156" y="72084"/>
                    <a:pt x="64814" y="76370"/>
                    <a:pt x="62223" y="80028"/>
                  </a:cubicBezTo>
                  <a:cubicBezTo>
                    <a:pt x="56741" y="75270"/>
                    <a:pt x="49584" y="72389"/>
                    <a:pt x="41755" y="72389"/>
                  </a:cubicBezTo>
                  <a:cubicBezTo>
                    <a:pt x="39178" y="72389"/>
                    <a:pt x="37089" y="74478"/>
                    <a:pt x="37089" y="77055"/>
                  </a:cubicBezTo>
                  <a:cubicBezTo>
                    <a:pt x="37089" y="79632"/>
                    <a:pt x="39178" y="81721"/>
                    <a:pt x="41755" y="81721"/>
                  </a:cubicBezTo>
                  <a:cubicBezTo>
                    <a:pt x="47806" y="81721"/>
                    <a:pt x="53282" y="84173"/>
                    <a:pt x="57246" y="88138"/>
                  </a:cubicBezTo>
                  <a:cubicBezTo>
                    <a:pt x="65754" y="96646"/>
                    <a:pt x="65754" y="110612"/>
                    <a:pt x="57246" y="119120"/>
                  </a:cubicBezTo>
                  <a:cubicBezTo>
                    <a:pt x="48654" y="127713"/>
                    <a:pt x="34771" y="127628"/>
                    <a:pt x="26264" y="119139"/>
                  </a:cubicBezTo>
                  <a:cubicBezTo>
                    <a:pt x="24443" y="117326"/>
                    <a:pt x="21496" y="117335"/>
                    <a:pt x="19685" y="119156"/>
                  </a:cubicBezTo>
                  <a:cubicBezTo>
                    <a:pt x="17872" y="120978"/>
                    <a:pt x="17881" y="123924"/>
                    <a:pt x="19703" y="125736"/>
                  </a:cubicBezTo>
                  <a:cubicBezTo>
                    <a:pt x="24316" y="130340"/>
                    <a:pt x="30278" y="133398"/>
                    <a:pt x="36705" y="134456"/>
                  </a:cubicBezTo>
                  <a:cubicBezTo>
                    <a:pt x="36705" y="144602"/>
                    <a:pt x="28504" y="152825"/>
                    <a:pt x="18353" y="152825"/>
                  </a:cubicBezTo>
                  <a:cubicBezTo>
                    <a:pt x="8358" y="152825"/>
                    <a:pt x="0" y="144461"/>
                    <a:pt x="0" y="134472"/>
                  </a:cubicBezTo>
                  <a:lnTo>
                    <a:pt x="0" y="18353"/>
                  </a:lnTo>
                  <a:cubicBezTo>
                    <a:pt x="0" y="8550"/>
                    <a:pt x="8536" y="0"/>
                    <a:pt x="1835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517" name="Google Shape;517;p12"/>
          <p:cNvGrpSpPr/>
          <p:nvPr/>
        </p:nvGrpSpPr>
        <p:grpSpPr>
          <a:xfrm>
            <a:off x="978318" y="2101346"/>
            <a:ext cx="221840" cy="221838"/>
            <a:chOff x="4229676" y="4494430"/>
            <a:chExt cx="319955" cy="319952"/>
          </a:xfrm>
        </p:grpSpPr>
        <p:sp>
          <p:nvSpPr>
            <p:cNvPr id="518" name="Google Shape;518;p12"/>
            <p:cNvSpPr/>
            <p:nvPr/>
          </p:nvSpPr>
          <p:spPr>
            <a:xfrm>
              <a:off x="4229677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8368" y="0"/>
                  </a:moveTo>
                  <a:cubicBezTo>
                    <a:pt x="26908" y="0"/>
                    <a:pt x="34085" y="5828"/>
                    <a:pt x="36143" y="13723"/>
                  </a:cubicBezTo>
                  <a:lnTo>
                    <a:pt x="104901" y="13746"/>
                  </a:lnTo>
                  <a:cubicBezTo>
                    <a:pt x="118474" y="13750"/>
                    <a:pt x="129557" y="24813"/>
                    <a:pt x="129557" y="38390"/>
                  </a:cubicBezTo>
                  <a:lnTo>
                    <a:pt x="129557" y="50131"/>
                  </a:lnTo>
                  <a:lnTo>
                    <a:pt x="120225" y="50131"/>
                  </a:lnTo>
                  <a:lnTo>
                    <a:pt x="120225" y="38390"/>
                  </a:lnTo>
                  <a:cubicBezTo>
                    <a:pt x="120225" y="29946"/>
                    <a:pt x="113350" y="23043"/>
                    <a:pt x="104901" y="23041"/>
                  </a:cubicBezTo>
                  <a:lnTo>
                    <a:pt x="36142" y="23018"/>
                  </a:lnTo>
                  <a:cubicBezTo>
                    <a:pt x="34083" y="30911"/>
                    <a:pt x="26906" y="36737"/>
                    <a:pt x="18368" y="36737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19" name="Google Shape;519;p12"/>
            <p:cNvSpPr/>
            <p:nvPr/>
          </p:nvSpPr>
          <p:spPr>
            <a:xfrm>
              <a:off x="4420074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11189" y="0"/>
                  </a:moveTo>
                  <a:cubicBezTo>
                    <a:pt x="121333" y="0"/>
                    <a:pt x="129557" y="8224"/>
                    <a:pt x="129557" y="18369"/>
                  </a:cubicBezTo>
                  <a:cubicBezTo>
                    <a:pt x="129557" y="28513"/>
                    <a:pt x="121334" y="36737"/>
                    <a:pt x="111189" y="36737"/>
                  </a:cubicBezTo>
                  <a:cubicBezTo>
                    <a:pt x="102651" y="36737"/>
                    <a:pt x="95474" y="30912"/>
                    <a:pt x="93415" y="23019"/>
                  </a:cubicBezTo>
                  <a:lnTo>
                    <a:pt x="24656" y="23041"/>
                  </a:lnTo>
                  <a:cubicBezTo>
                    <a:pt x="16206" y="23043"/>
                    <a:pt x="9332" y="29946"/>
                    <a:pt x="9332" y="38390"/>
                  </a:cubicBezTo>
                  <a:lnTo>
                    <a:pt x="9332" y="50131"/>
                  </a:lnTo>
                  <a:lnTo>
                    <a:pt x="0" y="50131"/>
                  </a:lnTo>
                  <a:lnTo>
                    <a:pt x="0" y="38390"/>
                  </a:lnTo>
                  <a:cubicBezTo>
                    <a:pt x="0" y="24813"/>
                    <a:pt x="11083" y="13750"/>
                    <a:pt x="24656" y="13746"/>
                  </a:cubicBezTo>
                  <a:lnTo>
                    <a:pt x="93414" y="13723"/>
                  </a:lnTo>
                  <a:cubicBezTo>
                    <a:pt x="95472" y="5828"/>
                    <a:pt x="102649" y="0"/>
                    <a:pt x="111189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20" name="Google Shape;520;p12"/>
            <p:cNvSpPr/>
            <p:nvPr/>
          </p:nvSpPr>
          <p:spPr>
            <a:xfrm>
              <a:off x="4289138" y="4553891"/>
              <a:ext cx="201030" cy="201029"/>
            </a:xfrm>
            <a:custGeom>
              <a:rect b="b" l="l" r="r" t="t"/>
              <a:pathLst>
                <a:path extrusionOk="0" h="201029" w="201030">
                  <a:moveTo>
                    <a:pt x="18548" y="0"/>
                  </a:moveTo>
                  <a:lnTo>
                    <a:pt x="182483" y="0"/>
                  </a:lnTo>
                  <a:cubicBezTo>
                    <a:pt x="192699" y="0"/>
                    <a:pt x="201030" y="8332"/>
                    <a:pt x="201030" y="18547"/>
                  </a:cubicBezTo>
                  <a:lnTo>
                    <a:pt x="201030" y="182482"/>
                  </a:lnTo>
                  <a:cubicBezTo>
                    <a:pt x="201030" y="192698"/>
                    <a:pt x="192698" y="201029"/>
                    <a:pt x="182483" y="201029"/>
                  </a:cubicBezTo>
                  <a:lnTo>
                    <a:pt x="18548" y="201029"/>
                  </a:lnTo>
                  <a:cubicBezTo>
                    <a:pt x="8332" y="201029"/>
                    <a:pt x="0" y="192697"/>
                    <a:pt x="0" y="182482"/>
                  </a:cubicBezTo>
                  <a:lnTo>
                    <a:pt x="0" y="18547"/>
                  </a:lnTo>
                  <a:cubicBezTo>
                    <a:pt x="0" y="8331"/>
                    <a:pt x="8332" y="0"/>
                    <a:pt x="18548" y="0"/>
                  </a:cubicBezTo>
                  <a:close/>
                  <a:moveTo>
                    <a:pt x="69689" y="14770"/>
                  </a:moveTo>
                  <a:cubicBezTo>
                    <a:pt x="56689" y="14770"/>
                    <a:pt x="45429" y="23844"/>
                    <a:pt x="42663" y="36522"/>
                  </a:cubicBezTo>
                  <a:cubicBezTo>
                    <a:pt x="38233" y="37857"/>
                    <a:pt x="34270" y="40272"/>
                    <a:pt x="31082" y="43460"/>
                  </a:cubicBezTo>
                  <a:cubicBezTo>
                    <a:pt x="24605" y="49937"/>
                    <a:pt x="21750" y="59190"/>
                    <a:pt x="23449" y="68164"/>
                  </a:cubicBezTo>
                  <a:cubicBezTo>
                    <a:pt x="16545" y="74039"/>
                    <a:pt x="12555" y="82618"/>
                    <a:pt x="12555" y="91696"/>
                  </a:cubicBezTo>
                  <a:cubicBezTo>
                    <a:pt x="12555" y="98889"/>
                    <a:pt x="15077" y="105852"/>
                    <a:pt x="19661" y="111386"/>
                  </a:cubicBezTo>
                  <a:cubicBezTo>
                    <a:pt x="12141" y="123609"/>
                    <a:pt x="14028" y="139648"/>
                    <a:pt x="24198" y="149819"/>
                  </a:cubicBezTo>
                  <a:cubicBezTo>
                    <a:pt x="28899" y="154520"/>
                    <a:pt x="35092" y="157730"/>
                    <a:pt x="42005" y="158678"/>
                  </a:cubicBezTo>
                  <a:cubicBezTo>
                    <a:pt x="42061" y="173925"/>
                    <a:pt x="54441" y="186258"/>
                    <a:pt x="69689" y="186258"/>
                  </a:cubicBezTo>
                  <a:cubicBezTo>
                    <a:pt x="84830" y="186258"/>
                    <a:pt x="97374" y="173714"/>
                    <a:pt x="97374" y="158574"/>
                  </a:cubicBezTo>
                  <a:lnTo>
                    <a:pt x="97374" y="42454"/>
                  </a:lnTo>
                  <a:cubicBezTo>
                    <a:pt x="97374" y="27499"/>
                    <a:pt x="84644" y="14770"/>
                    <a:pt x="69689" y="14770"/>
                  </a:cubicBezTo>
                  <a:close/>
                  <a:moveTo>
                    <a:pt x="131340" y="14770"/>
                  </a:moveTo>
                  <a:cubicBezTo>
                    <a:pt x="116386" y="14770"/>
                    <a:pt x="103656" y="27499"/>
                    <a:pt x="103656" y="42454"/>
                  </a:cubicBezTo>
                  <a:lnTo>
                    <a:pt x="103656" y="158574"/>
                  </a:lnTo>
                  <a:cubicBezTo>
                    <a:pt x="103656" y="173714"/>
                    <a:pt x="116200" y="186258"/>
                    <a:pt x="131340" y="186258"/>
                  </a:cubicBezTo>
                  <a:cubicBezTo>
                    <a:pt x="146589" y="186258"/>
                    <a:pt x="158968" y="173925"/>
                    <a:pt x="159024" y="158678"/>
                  </a:cubicBezTo>
                  <a:cubicBezTo>
                    <a:pt x="165937" y="157730"/>
                    <a:pt x="172131" y="154520"/>
                    <a:pt x="176832" y="149819"/>
                  </a:cubicBezTo>
                  <a:cubicBezTo>
                    <a:pt x="187001" y="139648"/>
                    <a:pt x="188889" y="123609"/>
                    <a:pt x="181369" y="111386"/>
                  </a:cubicBezTo>
                  <a:cubicBezTo>
                    <a:pt x="185952" y="105852"/>
                    <a:pt x="188475" y="98889"/>
                    <a:pt x="188475" y="91696"/>
                  </a:cubicBezTo>
                  <a:cubicBezTo>
                    <a:pt x="188475" y="82617"/>
                    <a:pt x="184486" y="74039"/>
                    <a:pt x="177581" y="68164"/>
                  </a:cubicBezTo>
                  <a:cubicBezTo>
                    <a:pt x="179280" y="59190"/>
                    <a:pt x="176425" y="49937"/>
                    <a:pt x="169948" y="43460"/>
                  </a:cubicBezTo>
                  <a:cubicBezTo>
                    <a:pt x="166759" y="40271"/>
                    <a:pt x="162797" y="37857"/>
                    <a:pt x="158367" y="36522"/>
                  </a:cubicBezTo>
                  <a:cubicBezTo>
                    <a:pt x="155601" y="23844"/>
                    <a:pt x="144341" y="14770"/>
                    <a:pt x="131340" y="1477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21" name="Google Shape;521;p12"/>
            <p:cNvSpPr/>
            <p:nvPr/>
          </p:nvSpPr>
          <p:spPr>
            <a:xfrm>
              <a:off x="4229677" y="4588834"/>
              <a:ext cx="50131" cy="36736"/>
            </a:xfrm>
            <a:custGeom>
              <a:rect b="b" l="l" r="r" t="t"/>
              <a:pathLst>
                <a:path extrusionOk="0" h="36736" w="50131">
                  <a:moveTo>
                    <a:pt x="18368" y="0"/>
                  </a:moveTo>
                  <a:cubicBezTo>
                    <a:pt x="26909" y="0"/>
                    <a:pt x="34087" y="5829"/>
                    <a:pt x="36144" y="13725"/>
                  </a:cubicBezTo>
                  <a:lnTo>
                    <a:pt x="50131" y="13734"/>
                  </a:lnTo>
                  <a:lnTo>
                    <a:pt x="50131" y="23030"/>
                  </a:lnTo>
                  <a:lnTo>
                    <a:pt x="36142" y="23020"/>
                  </a:lnTo>
                  <a:cubicBezTo>
                    <a:pt x="34083" y="30912"/>
                    <a:pt x="26906" y="36736"/>
                    <a:pt x="18369" y="36736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22" name="Google Shape;522;p12"/>
            <p:cNvSpPr/>
            <p:nvPr/>
          </p:nvSpPr>
          <p:spPr>
            <a:xfrm>
              <a:off x="4499500" y="4588835"/>
              <a:ext cx="50130" cy="36737"/>
            </a:xfrm>
            <a:custGeom>
              <a:rect b="b" l="l" r="r" t="t"/>
              <a:pathLst>
                <a:path extrusionOk="0" h="36737" w="50130">
                  <a:moveTo>
                    <a:pt x="31762" y="0"/>
                  </a:moveTo>
                  <a:cubicBezTo>
                    <a:pt x="41906" y="0"/>
                    <a:pt x="50130" y="8225"/>
                    <a:pt x="50130" y="18369"/>
                  </a:cubicBezTo>
                  <a:cubicBezTo>
                    <a:pt x="50130" y="28513"/>
                    <a:pt x="41906" y="36737"/>
                    <a:pt x="31762" y="36737"/>
                  </a:cubicBezTo>
                  <a:cubicBezTo>
                    <a:pt x="23224" y="36737"/>
                    <a:pt x="16048" y="30912"/>
                    <a:pt x="13988" y="23020"/>
                  </a:cubicBezTo>
                  <a:lnTo>
                    <a:pt x="0" y="23030"/>
                  </a:lnTo>
                  <a:lnTo>
                    <a:pt x="0" y="13734"/>
                  </a:lnTo>
                  <a:lnTo>
                    <a:pt x="13986" y="13725"/>
                  </a:lnTo>
                  <a:cubicBezTo>
                    <a:pt x="16043" y="5829"/>
                    <a:pt x="23222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23" name="Google Shape;523;p12"/>
            <p:cNvSpPr/>
            <p:nvPr/>
          </p:nvSpPr>
          <p:spPr>
            <a:xfrm>
              <a:off x="4229676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18368" y="0"/>
                  </a:moveTo>
                  <a:cubicBezTo>
                    <a:pt x="26906" y="0"/>
                    <a:pt x="34081" y="5823"/>
                    <a:pt x="36142" y="13715"/>
                  </a:cubicBezTo>
                  <a:lnTo>
                    <a:pt x="50130" y="13704"/>
                  </a:lnTo>
                  <a:lnTo>
                    <a:pt x="50130" y="22999"/>
                  </a:lnTo>
                  <a:lnTo>
                    <a:pt x="36144" y="23010"/>
                  </a:lnTo>
                  <a:cubicBezTo>
                    <a:pt x="34087" y="30906"/>
                    <a:pt x="26909" y="36735"/>
                    <a:pt x="18368" y="36735"/>
                  </a:cubicBezTo>
                  <a:cubicBezTo>
                    <a:pt x="8224" y="36736"/>
                    <a:pt x="0" y="28512"/>
                    <a:pt x="0" y="18367"/>
                  </a:cubicBezTo>
                  <a:cubicBezTo>
                    <a:pt x="0" y="8223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4499500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31762" y="0"/>
                  </a:moveTo>
                  <a:cubicBezTo>
                    <a:pt x="41906" y="0"/>
                    <a:pt x="50130" y="8223"/>
                    <a:pt x="50130" y="18367"/>
                  </a:cubicBezTo>
                  <a:cubicBezTo>
                    <a:pt x="50130" y="28512"/>
                    <a:pt x="41906" y="36735"/>
                    <a:pt x="31762" y="36735"/>
                  </a:cubicBezTo>
                  <a:cubicBezTo>
                    <a:pt x="23221" y="36736"/>
                    <a:pt x="16043" y="30907"/>
                    <a:pt x="13986" y="23011"/>
                  </a:cubicBezTo>
                  <a:lnTo>
                    <a:pt x="0" y="23000"/>
                  </a:lnTo>
                  <a:lnTo>
                    <a:pt x="0" y="13705"/>
                  </a:lnTo>
                  <a:lnTo>
                    <a:pt x="13988" y="13715"/>
                  </a:lnTo>
                  <a:cubicBezTo>
                    <a:pt x="16048" y="5824"/>
                    <a:pt x="23224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25" name="Google Shape;525;p12"/>
            <p:cNvSpPr/>
            <p:nvPr/>
          </p:nvSpPr>
          <p:spPr>
            <a:xfrm>
              <a:off x="4420074" y="4764251"/>
              <a:ext cx="129557" cy="50130"/>
            </a:xfrm>
            <a:custGeom>
              <a:rect b="b" l="l" r="r" t="t"/>
              <a:pathLst>
                <a:path extrusionOk="0" h="50130" w="129557">
                  <a:moveTo>
                    <a:pt x="0" y="0"/>
                  </a:moveTo>
                  <a:lnTo>
                    <a:pt x="9331" y="0"/>
                  </a:lnTo>
                  <a:lnTo>
                    <a:pt x="9331" y="11741"/>
                  </a:lnTo>
                  <a:cubicBezTo>
                    <a:pt x="9331" y="20185"/>
                    <a:pt x="16206" y="27088"/>
                    <a:pt x="24655" y="27090"/>
                  </a:cubicBezTo>
                  <a:lnTo>
                    <a:pt x="93415" y="27112"/>
                  </a:lnTo>
                  <a:cubicBezTo>
                    <a:pt x="95474" y="19220"/>
                    <a:pt x="102651" y="13394"/>
                    <a:pt x="111189" y="13394"/>
                  </a:cubicBezTo>
                  <a:cubicBezTo>
                    <a:pt x="121333" y="13394"/>
                    <a:pt x="129557" y="21617"/>
                    <a:pt x="129557" y="31762"/>
                  </a:cubicBezTo>
                  <a:cubicBezTo>
                    <a:pt x="129557" y="41906"/>
                    <a:pt x="121333" y="50130"/>
                    <a:pt x="111189" y="50130"/>
                  </a:cubicBezTo>
                  <a:cubicBezTo>
                    <a:pt x="102649" y="50130"/>
                    <a:pt x="95472" y="44302"/>
                    <a:pt x="93414" y="36408"/>
                  </a:cubicBezTo>
                  <a:lnTo>
                    <a:pt x="24656" y="36385"/>
                  </a:lnTo>
                  <a:cubicBezTo>
                    <a:pt x="11083" y="36381"/>
                    <a:pt x="0" y="25318"/>
                    <a:pt x="0" y="117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4229677" y="4764253"/>
              <a:ext cx="129557" cy="50129"/>
            </a:xfrm>
            <a:custGeom>
              <a:rect b="b" l="l" r="r" t="t"/>
              <a:pathLst>
                <a:path extrusionOk="0" h="50129" w="129557">
                  <a:moveTo>
                    <a:pt x="120225" y="0"/>
                  </a:moveTo>
                  <a:lnTo>
                    <a:pt x="129557" y="0"/>
                  </a:lnTo>
                  <a:lnTo>
                    <a:pt x="129557" y="11740"/>
                  </a:lnTo>
                  <a:cubicBezTo>
                    <a:pt x="129557" y="25317"/>
                    <a:pt x="118475" y="36380"/>
                    <a:pt x="104902" y="36385"/>
                  </a:cubicBezTo>
                  <a:lnTo>
                    <a:pt x="36144" y="36407"/>
                  </a:lnTo>
                  <a:cubicBezTo>
                    <a:pt x="34086" y="44301"/>
                    <a:pt x="26908" y="50129"/>
                    <a:pt x="18368" y="50129"/>
                  </a:cubicBezTo>
                  <a:cubicBezTo>
                    <a:pt x="8224" y="50129"/>
                    <a:pt x="0" y="41905"/>
                    <a:pt x="0" y="31761"/>
                  </a:cubicBezTo>
                  <a:cubicBezTo>
                    <a:pt x="0" y="21617"/>
                    <a:pt x="8224" y="13393"/>
                    <a:pt x="18368" y="13393"/>
                  </a:cubicBezTo>
                  <a:cubicBezTo>
                    <a:pt x="26906" y="13393"/>
                    <a:pt x="34083" y="19219"/>
                    <a:pt x="36142" y="27112"/>
                  </a:cubicBezTo>
                  <a:lnTo>
                    <a:pt x="104902" y="27089"/>
                  </a:lnTo>
                  <a:cubicBezTo>
                    <a:pt x="113351" y="27087"/>
                    <a:pt x="120225" y="20184"/>
                    <a:pt x="120225" y="11740"/>
                  </a:cubicBezTo>
                  <a:lnTo>
                    <a:pt x="120225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527" name="Google Shape;527;p12"/>
          <p:cNvSpPr/>
          <p:nvPr/>
        </p:nvSpPr>
        <p:spPr>
          <a:xfrm>
            <a:off x="877802" y="2521086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28" name="Google Shape;528;p12"/>
          <p:cNvSpPr/>
          <p:nvPr/>
        </p:nvSpPr>
        <p:spPr>
          <a:xfrm>
            <a:off x="964215" y="2636372"/>
            <a:ext cx="251416" cy="217493"/>
          </a:xfrm>
          <a:custGeom>
            <a:rect b="b" l="l" r="r" t="t"/>
            <a:pathLst>
              <a:path extrusionOk="0" h="512587" w="592538">
                <a:moveTo>
                  <a:pt x="288757" y="407797"/>
                </a:moveTo>
                <a:lnTo>
                  <a:pt x="294689" y="407797"/>
                </a:lnTo>
                <a:lnTo>
                  <a:pt x="298205" y="408200"/>
                </a:lnTo>
                <a:lnTo>
                  <a:pt x="303805" y="407797"/>
                </a:lnTo>
                <a:lnTo>
                  <a:pt x="316725" y="407797"/>
                </a:lnTo>
                <a:lnTo>
                  <a:pt x="316725" y="434424"/>
                </a:lnTo>
                <a:lnTo>
                  <a:pt x="408803" y="434424"/>
                </a:lnTo>
                <a:cubicBezTo>
                  <a:pt x="413106" y="434424"/>
                  <a:pt x="416548" y="437860"/>
                  <a:pt x="416548" y="442154"/>
                </a:cubicBezTo>
                <a:lnTo>
                  <a:pt x="416548" y="504857"/>
                </a:lnTo>
                <a:cubicBezTo>
                  <a:pt x="416548" y="509151"/>
                  <a:pt x="413106" y="512587"/>
                  <a:pt x="408803" y="512587"/>
                </a:cubicBezTo>
                <a:lnTo>
                  <a:pt x="360182" y="512587"/>
                </a:lnTo>
                <a:lnTo>
                  <a:pt x="245299" y="512587"/>
                </a:lnTo>
                <a:lnTo>
                  <a:pt x="199260" y="512587"/>
                </a:lnTo>
                <a:cubicBezTo>
                  <a:pt x="194957" y="512587"/>
                  <a:pt x="191515" y="509151"/>
                  <a:pt x="191515" y="504857"/>
                </a:cubicBezTo>
                <a:lnTo>
                  <a:pt x="191515" y="442154"/>
                </a:lnTo>
                <a:cubicBezTo>
                  <a:pt x="191515" y="437860"/>
                  <a:pt x="194957" y="434424"/>
                  <a:pt x="199260" y="434424"/>
                </a:cubicBezTo>
                <a:lnTo>
                  <a:pt x="288757" y="434424"/>
                </a:lnTo>
                <a:close/>
                <a:moveTo>
                  <a:pt x="84341" y="332576"/>
                </a:moveTo>
                <a:cubicBezTo>
                  <a:pt x="144154" y="367380"/>
                  <a:pt x="318860" y="448161"/>
                  <a:pt x="495288" y="332576"/>
                </a:cubicBezTo>
                <a:close/>
                <a:moveTo>
                  <a:pt x="385570" y="222563"/>
                </a:moveTo>
                <a:lnTo>
                  <a:pt x="519833" y="222563"/>
                </a:lnTo>
                <a:lnTo>
                  <a:pt x="538768" y="290024"/>
                </a:lnTo>
                <a:lnTo>
                  <a:pt x="385570" y="290024"/>
                </a:lnTo>
                <a:close/>
                <a:moveTo>
                  <a:pt x="235830" y="222563"/>
                </a:moveTo>
                <a:lnTo>
                  <a:pt x="358473" y="222563"/>
                </a:lnTo>
                <a:lnTo>
                  <a:pt x="358473" y="290024"/>
                </a:lnTo>
                <a:lnTo>
                  <a:pt x="235830" y="290024"/>
                </a:lnTo>
                <a:close/>
                <a:moveTo>
                  <a:pt x="69678" y="222563"/>
                </a:moveTo>
                <a:lnTo>
                  <a:pt x="207815" y="222563"/>
                </a:lnTo>
                <a:lnTo>
                  <a:pt x="207815" y="290024"/>
                </a:lnTo>
                <a:lnTo>
                  <a:pt x="50313" y="290024"/>
                </a:lnTo>
                <a:close/>
                <a:moveTo>
                  <a:pt x="385570" y="132381"/>
                </a:moveTo>
                <a:lnTo>
                  <a:pt x="500427" y="132381"/>
                </a:lnTo>
                <a:lnTo>
                  <a:pt x="519785" y="199842"/>
                </a:lnTo>
                <a:lnTo>
                  <a:pt x="385570" y="199842"/>
                </a:lnTo>
                <a:close/>
                <a:moveTo>
                  <a:pt x="235830" y="132381"/>
                </a:moveTo>
                <a:lnTo>
                  <a:pt x="358473" y="132381"/>
                </a:lnTo>
                <a:lnTo>
                  <a:pt x="358473" y="199842"/>
                </a:lnTo>
                <a:lnTo>
                  <a:pt x="235830" y="199842"/>
                </a:lnTo>
                <a:close/>
                <a:moveTo>
                  <a:pt x="84768" y="132381"/>
                </a:moveTo>
                <a:lnTo>
                  <a:pt x="207816" y="132381"/>
                </a:lnTo>
                <a:lnTo>
                  <a:pt x="207816" y="199842"/>
                </a:lnTo>
                <a:lnTo>
                  <a:pt x="65838" y="199842"/>
                </a:lnTo>
                <a:close/>
                <a:moveTo>
                  <a:pt x="384652" y="42551"/>
                </a:moveTo>
                <a:lnTo>
                  <a:pt x="480653" y="42551"/>
                </a:lnTo>
                <a:lnTo>
                  <a:pt x="500026" y="110435"/>
                </a:lnTo>
                <a:lnTo>
                  <a:pt x="384652" y="110435"/>
                </a:lnTo>
                <a:close/>
                <a:moveTo>
                  <a:pt x="235406" y="42551"/>
                </a:moveTo>
                <a:lnTo>
                  <a:pt x="357978" y="42551"/>
                </a:lnTo>
                <a:lnTo>
                  <a:pt x="357978" y="110435"/>
                </a:lnTo>
                <a:lnTo>
                  <a:pt x="235406" y="110435"/>
                </a:lnTo>
                <a:close/>
                <a:moveTo>
                  <a:pt x="103691" y="42551"/>
                </a:moveTo>
                <a:lnTo>
                  <a:pt x="206969" y="42551"/>
                </a:lnTo>
                <a:lnTo>
                  <a:pt x="206969" y="110435"/>
                </a:lnTo>
                <a:lnTo>
                  <a:pt x="84326" y="110435"/>
                </a:lnTo>
                <a:close/>
                <a:moveTo>
                  <a:pt x="83911" y="21484"/>
                </a:moveTo>
                <a:lnTo>
                  <a:pt x="26249" y="311521"/>
                </a:lnTo>
                <a:lnTo>
                  <a:pt x="566289" y="311521"/>
                </a:lnTo>
                <a:lnTo>
                  <a:pt x="493136" y="21484"/>
                </a:lnTo>
                <a:close/>
                <a:moveTo>
                  <a:pt x="79607" y="0"/>
                </a:moveTo>
                <a:lnTo>
                  <a:pt x="497870" y="0"/>
                </a:lnTo>
                <a:cubicBezTo>
                  <a:pt x="509918" y="0"/>
                  <a:pt x="519815" y="8164"/>
                  <a:pt x="519815" y="17617"/>
                </a:cubicBezTo>
                <a:lnTo>
                  <a:pt x="592538" y="314959"/>
                </a:lnTo>
                <a:cubicBezTo>
                  <a:pt x="592538" y="324842"/>
                  <a:pt x="582641" y="332576"/>
                  <a:pt x="570592" y="332576"/>
                </a:cubicBezTo>
                <a:lnTo>
                  <a:pt x="521967" y="332576"/>
                </a:lnTo>
                <a:cubicBezTo>
                  <a:pt x="464197" y="375114"/>
                  <a:pt x="406186" y="396384"/>
                  <a:pt x="351564" y="404360"/>
                </a:cubicBezTo>
                <a:lnTo>
                  <a:pt x="303805" y="407797"/>
                </a:lnTo>
                <a:lnTo>
                  <a:pt x="298223" y="407797"/>
                </a:lnTo>
                <a:lnTo>
                  <a:pt x="294689" y="407797"/>
                </a:lnTo>
                <a:lnTo>
                  <a:pt x="208304" y="397894"/>
                </a:lnTo>
                <a:cubicBezTo>
                  <a:pt x="125543" y="379143"/>
                  <a:pt x="66806" y="340633"/>
                  <a:pt x="55510" y="332576"/>
                </a:cubicBezTo>
                <a:lnTo>
                  <a:pt x="21946" y="332576"/>
                </a:lnTo>
                <a:cubicBezTo>
                  <a:pt x="9897" y="332576"/>
                  <a:pt x="0" y="324842"/>
                  <a:pt x="0" y="314959"/>
                </a:cubicBezTo>
                <a:lnTo>
                  <a:pt x="57662" y="17617"/>
                </a:lnTo>
                <a:cubicBezTo>
                  <a:pt x="57662" y="8164"/>
                  <a:pt x="67559" y="0"/>
                  <a:pt x="79607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5000">
                <a:schemeClr val="accent2"/>
              </a:gs>
              <a:gs pos="100000">
                <a:schemeClr val="accen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29" name="Google Shape;529;p12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30" name="Google Shape;530;p12"/>
          <p:cNvSpPr txBox="1"/>
          <p:nvPr/>
        </p:nvSpPr>
        <p:spPr>
          <a:xfrm>
            <a:off x="877850" y="3044886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Effective areas: keep almost stable </a:t>
            </a: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846609" y="2981435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532" name="Google Shape;532;p12"/>
          <p:cNvGrpSpPr/>
          <p:nvPr/>
        </p:nvGrpSpPr>
        <p:grpSpPr>
          <a:xfrm>
            <a:off x="1003529" y="3142988"/>
            <a:ext cx="109032" cy="105962"/>
            <a:chOff x="4311026" y="4577993"/>
            <a:chExt cx="157255" cy="152826"/>
          </a:xfrm>
        </p:grpSpPr>
        <p:sp>
          <p:nvSpPr>
            <p:cNvPr id="533" name="Google Shape;533;p12"/>
            <p:cNvSpPr/>
            <p:nvPr/>
          </p:nvSpPr>
          <p:spPr>
            <a:xfrm>
              <a:off x="4311026" y="4577993"/>
              <a:ext cx="66155" cy="152824"/>
            </a:xfrm>
            <a:custGeom>
              <a:rect b="b" l="l" r="r" t="t"/>
              <a:pathLst>
                <a:path extrusionOk="0" h="152824" w="66155">
                  <a:moveTo>
                    <a:pt x="47802" y="0"/>
                  </a:moveTo>
                  <a:cubicBezTo>
                    <a:pt x="57619" y="0"/>
                    <a:pt x="66155" y="8550"/>
                    <a:pt x="66155" y="18352"/>
                  </a:cubicBezTo>
                  <a:lnTo>
                    <a:pt x="66155" y="134472"/>
                  </a:lnTo>
                  <a:cubicBezTo>
                    <a:pt x="66155" y="144461"/>
                    <a:pt x="57796" y="152824"/>
                    <a:pt x="47802" y="152824"/>
                  </a:cubicBezTo>
                  <a:cubicBezTo>
                    <a:pt x="37652" y="152824"/>
                    <a:pt x="29450" y="144601"/>
                    <a:pt x="29450" y="134455"/>
                  </a:cubicBezTo>
                  <a:cubicBezTo>
                    <a:pt x="35877" y="133398"/>
                    <a:pt x="41839" y="130339"/>
                    <a:pt x="46453" y="125736"/>
                  </a:cubicBezTo>
                  <a:cubicBezTo>
                    <a:pt x="48275" y="123924"/>
                    <a:pt x="48283" y="120978"/>
                    <a:pt x="46471" y="119156"/>
                  </a:cubicBezTo>
                  <a:cubicBezTo>
                    <a:pt x="44660" y="117334"/>
                    <a:pt x="41713" y="117326"/>
                    <a:pt x="39892" y="119138"/>
                  </a:cubicBezTo>
                  <a:cubicBezTo>
                    <a:pt x="31378" y="127634"/>
                    <a:pt x="17416" y="127626"/>
                    <a:pt x="8909" y="119119"/>
                  </a:cubicBezTo>
                  <a:cubicBezTo>
                    <a:pt x="402" y="110611"/>
                    <a:pt x="402" y="96645"/>
                    <a:pt x="8909" y="88137"/>
                  </a:cubicBezTo>
                  <a:cubicBezTo>
                    <a:pt x="12874" y="84173"/>
                    <a:pt x="18351" y="81721"/>
                    <a:pt x="24401" y="81721"/>
                  </a:cubicBezTo>
                  <a:cubicBezTo>
                    <a:pt x="26977" y="81721"/>
                    <a:pt x="29067" y="79632"/>
                    <a:pt x="29067" y="77055"/>
                  </a:cubicBezTo>
                  <a:cubicBezTo>
                    <a:pt x="29067" y="74478"/>
                    <a:pt x="26977" y="72389"/>
                    <a:pt x="24401" y="72389"/>
                  </a:cubicBezTo>
                  <a:cubicBezTo>
                    <a:pt x="16572" y="72389"/>
                    <a:pt x="9415" y="75270"/>
                    <a:pt x="3933" y="80028"/>
                  </a:cubicBezTo>
                  <a:cubicBezTo>
                    <a:pt x="1342" y="76370"/>
                    <a:pt x="0" y="72083"/>
                    <a:pt x="0" y="67594"/>
                  </a:cubicBezTo>
                  <a:cubicBezTo>
                    <a:pt x="0" y="62385"/>
                    <a:pt x="1834" y="57427"/>
                    <a:pt x="5235" y="53496"/>
                  </a:cubicBezTo>
                  <a:cubicBezTo>
                    <a:pt x="6994" y="56339"/>
                    <a:pt x="9247" y="58836"/>
                    <a:pt x="11872" y="60863"/>
                  </a:cubicBezTo>
                  <a:cubicBezTo>
                    <a:pt x="13905" y="62433"/>
                    <a:pt x="16827" y="62057"/>
                    <a:pt x="18397" y="60024"/>
                  </a:cubicBezTo>
                  <a:cubicBezTo>
                    <a:pt x="19968" y="57991"/>
                    <a:pt x="19592" y="55069"/>
                    <a:pt x="17559" y="53499"/>
                  </a:cubicBezTo>
                  <a:cubicBezTo>
                    <a:pt x="8933" y="46839"/>
                    <a:pt x="7844" y="33906"/>
                    <a:pt x="15793" y="25956"/>
                  </a:cubicBezTo>
                  <a:cubicBezTo>
                    <a:pt x="19116" y="22634"/>
                    <a:pt x="23707" y="20578"/>
                    <a:pt x="28779" y="20578"/>
                  </a:cubicBezTo>
                  <a:cubicBezTo>
                    <a:pt x="33708" y="20578"/>
                    <a:pt x="38380" y="22511"/>
                    <a:pt x="41847" y="26021"/>
                  </a:cubicBezTo>
                  <a:cubicBezTo>
                    <a:pt x="43648" y="27853"/>
                    <a:pt x="46595" y="27878"/>
                    <a:pt x="48426" y="26076"/>
                  </a:cubicBezTo>
                  <a:cubicBezTo>
                    <a:pt x="50258" y="24274"/>
                    <a:pt x="50283" y="21328"/>
                    <a:pt x="48481" y="19496"/>
                  </a:cubicBezTo>
                  <a:cubicBezTo>
                    <a:pt x="43768" y="14724"/>
                    <a:pt x="37519" y="11817"/>
                    <a:pt x="30831" y="11321"/>
                  </a:cubicBezTo>
                  <a:cubicBezTo>
                    <a:pt x="33678" y="4475"/>
                    <a:pt x="40358" y="0"/>
                    <a:pt x="4780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34" name="Google Shape;534;p12"/>
            <p:cNvSpPr/>
            <p:nvPr/>
          </p:nvSpPr>
          <p:spPr>
            <a:xfrm>
              <a:off x="4402125" y="4577994"/>
              <a:ext cx="66156" cy="152825"/>
            </a:xfrm>
            <a:custGeom>
              <a:rect b="b" l="l" r="r" t="t"/>
              <a:pathLst>
                <a:path extrusionOk="0" h="152825" w="66156">
                  <a:moveTo>
                    <a:pt x="18353" y="0"/>
                  </a:moveTo>
                  <a:cubicBezTo>
                    <a:pt x="25797" y="0"/>
                    <a:pt x="32477" y="4475"/>
                    <a:pt x="35324" y="11321"/>
                  </a:cubicBezTo>
                  <a:cubicBezTo>
                    <a:pt x="28637" y="11817"/>
                    <a:pt x="22388" y="14724"/>
                    <a:pt x="17674" y="19496"/>
                  </a:cubicBezTo>
                  <a:cubicBezTo>
                    <a:pt x="15872" y="21328"/>
                    <a:pt x="15897" y="24274"/>
                    <a:pt x="17729" y="26076"/>
                  </a:cubicBezTo>
                  <a:cubicBezTo>
                    <a:pt x="19561" y="27878"/>
                    <a:pt x="22507" y="27853"/>
                    <a:pt x="24309" y="26021"/>
                  </a:cubicBezTo>
                  <a:cubicBezTo>
                    <a:pt x="31422" y="18819"/>
                    <a:pt x="43211" y="18804"/>
                    <a:pt x="50363" y="25956"/>
                  </a:cubicBezTo>
                  <a:cubicBezTo>
                    <a:pt x="58147" y="33740"/>
                    <a:pt x="57327" y="46758"/>
                    <a:pt x="48597" y="53499"/>
                  </a:cubicBezTo>
                  <a:cubicBezTo>
                    <a:pt x="46564" y="55069"/>
                    <a:pt x="46189" y="57991"/>
                    <a:pt x="47759" y="60024"/>
                  </a:cubicBezTo>
                  <a:cubicBezTo>
                    <a:pt x="49328" y="62057"/>
                    <a:pt x="52250" y="62433"/>
                    <a:pt x="54284" y="60863"/>
                  </a:cubicBezTo>
                  <a:cubicBezTo>
                    <a:pt x="56908" y="58836"/>
                    <a:pt x="59162" y="56339"/>
                    <a:pt x="60921" y="53496"/>
                  </a:cubicBezTo>
                  <a:cubicBezTo>
                    <a:pt x="64322" y="57427"/>
                    <a:pt x="66156" y="62386"/>
                    <a:pt x="66156" y="67594"/>
                  </a:cubicBezTo>
                  <a:cubicBezTo>
                    <a:pt x="66156" y="72084"/>
                    <a:pt x="64814" y="76370"/>
                    <a:pt x="62223" y="80028"/>
                  </a:cubicBezTo>
                  <a:cubicBezTo>
                    <a:pt x="56741" y="75270"/>
                    <a:pt x="49584" y="72389"/>
                    <a:pt x="41755" y="72389"/>
                  </a:cubicBezTo>
                  <a:cubicBezTo>
                    <a:pt x="39178" y="72389"/>
                    <a:pt x="37089" y="74478"/>
                    <a:pt x="37089" y="77055"/>
                  </a:cubicBezTo>
                  <a:cubicBezTo>
                    <a:pt x="37089" y="79632"/>
                    <a:pt x="39178" y="81721"/>
                    <a:pt x="41755" y="81721"/>
                  </a:cubicBezTo>
                  <a:cubicBezTo>
                    <a:pt x="47806" y="81721"/>
                    <a:pt x="53282" y="84173"/>
                    <a:pt x="57246" y="88138"/>
                  </a:cubicBezTo>
                  <a:cubicBezTo>
                    <a:pt x="65754" y="96646"/>
                    <a:pt x="65754" y="110612"/>
                    <a:pt x="57246" y="119120"/>
                  </a:cubicBezTo>
                  <a:cubicBezTo>
                    <a:pt x="48654" y="127713"/>
                    <a:pt x="34771" y="127628"/>
                    <a:pt x="26264" y="119139"/>
                  </a:cubicBezTo>
                  <a:cubicBezTo>
                    <a:pt x="24443" y="117326"/>
                    <a:pt x="21496" y="117335"/>
                    <a:pt x="19685" y="119156"/>
                  </a:cubicBezTo>
                  <a:cubicBezTo>
                    <a:pt x="17872" y="120978"/>
                    <a:pt x="17881" y="123924"/>
                    <a:pt x="19703" y="125736"/>
                  </a:cubicBezTo>
                  <a:cubicBezTo>
                    <a:pt x="24316" y="130340"/>
                    <a:pt x="30278" y="133398"/>
                    <a:pt x="36705" y="134456"/>
                  </a:cubicBezTo>
                  <a:cubicBezTo>
                    <a:pt x="36705" y="144602"/>
                    <a:pt x="28504" y="152825"/>
                    <a:pt x="18353" y="152825"/>
                  </a:cubicBezTo>
                  <a:cubicBezTo>
                    <a:pt x="8358" y="152825"/>
                    <a:pt x="0" y="144461"/>
                    <a:pt x="0" y="134472"/>
                  </a:cubicBezTo>
                  <a:lnTo>
                    <a:pt x="0" y="18353"/>
                  </a:lnTo>
                  <a:cubicBezTo>
                    <a:pt x="0" y="8550"/>
                    <a:pt x="8536" y="0"/>
                    <a:pt x="1835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535" name="Google Shape;535;p12"/>
          <p:cNvGrpSpPr/>
          <p:nvPr/>
        </p:nvGrpSpPr>
        <p:grpSpPr>
          <a:xfrm>
            <a:off x="947125" y="3085050"/>
            <a:ext cx="221840" cy="221838"/>
            <a:chOff x="4229676" y="4494430"/>
            <a:chExt cx="319955" cy="319952"/>
          </a:xfrm>
        </p:grpSpPr>
        <p:sp>
          <p:nvSpPr>
            <p:cNvPr id="536" name="Google Shape;536;p12"/>
            <p:cNvSpPr/>
            <p:nvPr/>
          </p:nvSpPr>
          <p:spPr>
            <a:xfrm>
              <a:off x="4229677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8368" y="0"/>
                  </a:moveTo>
                  <a:cubicBezTo>
                    <a:pt x="26908" y="0"/>
                    <a:pt x="34085" y="5828"/>
                    <a:pt x="36143" y="13723"/>
                  </a:cubicBezTo>
                  <a:lnTo>
                    <a:pt x="104901" y="13746"/>
                  </a:lnTo>
                  <a:cubicBezTo>
                    <a:pt x="118474" y="13750"/>
                    <a:pt x="129557" y="24813"/>
                    <a:pt x="129557" y="38390"/>
                  </a:cubicBezTo>
                  <a:lnTo>
                    <a:pt x="129557" y="50131"/>
                  </a:lnTo>
                  <a:lnTo>
                    <a:pt x="120225" y="50131"/>
                  </a:lnTo>
                  <a:lnTo>
                    <a:pt x="120225" y="38390"/>
                  </a:lnTo>
                  <a:cubicBezTo>
                    <a:pt x="120225" y="29946"/>
                    <a:pt x="113350" y="23043"/>
                    <a:pt x="104901" y="23041"/>
                  </a:cubicBezTo>
                  <a:lnTo>
                    <a:pt x="36142" y="23018"/>
                  </a:lnTo>
                  <a:cubicBezTo>
                    <a:pt x="34083" y="30911"/>
                    <a:pt x="26906" y="36737"/>
                    <a:pt x="18368" y="36737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37" name="Google Shape;537;p12"/>
            <p:cNvSpPr/>
            <p:nvPr/>
          </p:nvSpPr>
          <p:spPr>
            <a:xfrm>
              <a:off x="4420074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11189" y="0"/>
                  </a:moveTo>
                  <a:cubicBezTo>
                    <a:pt x="121333" y="0"/>
                    <a:pt x="129557" y="8224"/>
                    <a:pt x="129557" y="18369"/>
                  </a:cubicBezTo>
                  <a:cubicBezTo>
                    <a:pt x="129557" y="28513"/>
                    <a:pt x="121334" y="36737"/>
                    <a:pt x="111189" y="36737"/>
                  </a:cubicBezTo>
                  <a:cubicBezTo>
                    <a:pt x="102651" y="36737"/>
                    <a:pt x="95474" y="30912"/>
                    <a:pt x="93415" y="23019"/>
                  </a:cubicBezTo>
                  <a:lnTo>
                    <a:pt x="24656" y="23041"/>
                  </a:lnTo>
                  <a:cubicBezTo>
                    <a:pt x="16206" y="23043"/>
                    <a:pt x="9332" y="29946"/>
                    <a:pt x="9332" y="38390"/>
                  </a:cubicBezTo>
                  <a:lnTo>
                    <a:pt x="9332" y="50131"/>
                  </a:lnTo>
                  <a:lnTo>
                    <a:pt x="0" y="50131"/>
                  </a:lnTo>
                  <a:lnTo>
                    <a:pt x="0" y="38390"/>
                  </a:lnTo>
                  <a:cubicBezTo>
                    <a:pt x="0" y="24813"/>
                    <a:pt x="11083" y="13750"/>
                    <a:pt x="24656" y="13746"/>
                  </a:cubicBezTo>
                  <a:lnTo>
                    <a:pt x="93414" y="13723"/>
                  </a:lnTo>
                  <a:cubicBezTo>
                    <a:pt x="95472" y="5828"/>
                    <a:pt x="102649" y="0"/>
                    <a:pt x="111189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38" name="Google Shape;538;p12"/>
            <p:cNvSpPr/>
            <p:nvPr/>
          </p:nvSpPr>
          <p:spPr>
            <a:xfrm>
              <a:off x="4289138" y="4553891"/>
              <a:ext cx="201030" cy="201029"/>
            </a:xfrm>
            <a:custGeom>
              <a:rect b="b" l="l" r="r" t="t"/>
              <a:pathLst>
                <a:path extrusionOk="0" h="201029" w="201030">
                  <a:moveTo>
                    <a:pt x="18548" y="0"/>
                  </a:moveTo>
                  <a:lnTo>
                    <a:pt x="182483" y="0"/>
                  </a:lnTo>
                  <a:cubicBezTo>
                    <a:pt x="192699" y="0"/>
                    <a:pt x="201030" y="8332"/>
                    <a:pt x="201030" y="18547"/>
                  </a:cubicBezTo>
                  <a:lnTo>
                    <a:pt x="201030" y="182482"/>
                  </a:lnTo>
                  <a:cubicBezTo>
                    <a:pt x="201030" y="192698"/>
                    <a:pt x="192698" y="201029"/>
                    <a:pt x="182483" y="201029"/>
                  </a:cubicBezTo>
                  <a:lnTo>
                    <a:pt x="18548" y="201029"/>
                  </a:lnTo>
                  <a:cubicBezTo>
                    <a:pt x="8332" y="201029"/>
                    <a:pt x="0" y="192697"/>
                    <a:pt x="0" y="182482"/>
                  </a:cubicBezTo>
                  <a:lnTo>
                    <a:pt x="0" y="18547"/>
                  </a:lnTo>
                  <a:cubicBezTo>
                    <a:pt x="0" y="8331"/>
                    <a:pt x="8332" y="0"/>
                    <a:pt x="18548" y="0"/>
                  </a:cubicBezTo>
                  <a:close/>
                  <a:moveTo>
                    <a:pt x="69689" y="14770"/>
                  </a:moveTo>
                  <a:cubicBezTo>
                    <a:pt x="56689" y="14770"/>
                    <a:pt x="45429" y="23844"/>
                    <a:pt x="42663" y="36522"/>
                  </a:cubicBezTo>
                  <a:cubicBezTo>
                    <a:pt x="38233" y="37857"/>
                    <a:pt x="34270" y="40272"/>
                    <a:pt x="31082" y="43460"/>
                  </a:cubicBezTo>
                  <a:cubicBezTo>
                    <a:pt x="24605" y="49937"/>
                    <a:pt x="21750" y="59190"/>
                    <a:pt x="23449" y="68164"/>
                  </a:cubicBezTo>
                  <a:cubicBezTo>
                    <a:pt x="16545" y="74039"/>
                    <a:pt x="12555" y="82618"/>
                    <a:pt x="12555" y="91696"/>
                  </a:cubicBezTo>
                  <a:cubicBezTo>
                    <a:pt x="12555" y="98889"/>
                    <a:pt x="15077" y="105852"/>
                    <a:pt x="19661" y="111386"/>
                  </a:cubicBezTo>
                  <a:cubicBezTo>
                    <a:pt x="12141" y="123609"/>
                    <a:pt x="14028" y="139648"/>
                    <a:pt x="24198" y="149819"/>
                  </a:cubicBezTo>
                  <a:cubicBezTo>
                    <a:pt x="28899" y="154520"/>
                    <a:pt x="35092" y="157730"/>
                    <a:pt x="42005" y="158678"/>
                  </a:cubicBezTo>
                  <a:cubicBezTo>
                    <a:pt x="42061" y="173925"/>
                    <a:pt x="54441" y="186258"/>
                    <a:pt x="69689" y="186258"/>
                  </a:cubicBezTo>
                  <a:cubicBezTo>
                    <a:pt x="84830" y="186258"/>
                    <a:pt x="97374" y="173714"/>
                    <a:pt x="97374" y="158574"/>
                  </a:cubicBezTo>
                  <a:lnTo>
                    <a:pt x="97374" y="42454"/>
                  </a:lnTo>
                  <a:cubicBezTo>
                    <a:pt x="97374" y="27499"/>
                    <a:pt x="84644" y="14770"/>
                    <a:pt x="69689" y="14770"/>
                  </a:cubicBezTo>
                  <a:close/>
                  <a:moveTo>
                    <a:pt x="131340" y="14770"/>
                  </a:moveTo>
                  <a:cubicBezTo>
                    <a:pt x="116386" y="14770"/>
                    <a:pt x="103656" y="27499"/>
                    <a:pt x="103656" y="42454"/>
                  </a:cubicBezTo>
                  <a:lnTo>
                    <a:pt x="103656" y="158574"/>
                  </a:lnTo>
                  <a:cubicBezTo>
                    <a:pt x="103656" y="173714"/>
                    <a:pt x="116200" y="186258"/>
                    <a:pt x="131340" y="186258"/>
                  </a:cubicBezTo>
                  <a:cubicBezTo>
                    <a:pt x="146589" y="186258"/>
                    <a:pt x="158968" y="173925"/>
                    <a:pt x="159024" y="158678"/>
                  </a:cubicBezTo>
                  <a:cubicBezTo>
                    <a:pt x="165937" y="157730"/>
                    <a:pt x="172131" y="154520"/>
                    <a:pt x="176832" y="149819"/>
                  </a:cubicBezTo>
                  <a:cubicBezTo>
                    <a:pt x="187001" y="139648"/>
                    <a:pt x="188889" y="123609"/>
                    <a:pt x="181369" y="111386"/>
                  </a:cubicBezTo>
                  <a:cubicBezTo>
                    <a:pt x="185952" y="105852"/>
                    <a:pt x="188475" y="98889"/>
                    <a:pt x="188475" y="91696"/>
                  </a:cubicBezTo>
                  <a:cubicBezTo>
                    <a:pt x="188475" y="82617"/>
                    <a:pt x="184486" y="74039"/>
                    <a:pt x="177581" y="68164"/>
                  </a:cubicBezTo>
                  <a:cubicBezTo>
                    <a:pt x="179280" y="59190"/>
                    <a:pt x="176425" y="49937"/>
                    <a:pt x="169948" y="43460"/>
                  </a:cubicBezTo>
                  <a:cubicBezTo>
                    <a:pt x="166759" y="40271"/>
                    <a:pt x="162797" y="37857"/>
                    <a:pt x="158367" y="36522"/>
                  </a:cubicBezTo>
                  <a:cubicBezTo>
                    <a:pt x="155601" y="23844"/>
                    <a:pt x="144341" y="14770"/>
                    <a:pt x="131340" y="1477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39" name="Google Shape;539;p12"/>
            <p:cNvSpPr/>
            <p:nvPr/>
          </p:nvSpPr>
          <p:spPr>
            <a:xfrm>
              <a:off x="4229677" y="4588834"/>
              <a:ext cx="50131" cy="36736"/>
            </a:xfrm>
            <a:custGeom>
              <a:rect b="b" l="l" r="r" t="t"/>
              <a:pathLst>
                <a:path extrusionOk="0" h="36736" w="50131">
                  <a:moveTo>
                    <a:pt x="18368" y="0"/>
                  </a:moveTo>
                  <a:cubicBezTo>
                    <a:pt x="26909" y="0"/>
                    <a:pt x="34087" y="5829"/>
                    <a:pt x="36144" y="13725"/>
                  </a:cubicBezTo>
                  <a:lnTo>
                    <a:pt x="50131" y="13734"/>
                  </a:lnTo>
                  <a:lnTo>
                    <a:pt x="50131" y="23030"/>
                  </a:lnTo>
                  <a:lnTo>
                    <a:pt x="36142" y="23020"/>
                  </a:lnTo>
                  <a:cubicBezTo>
                    <a:pt x="34083" y="30912"/>
                    <a:pt x="26906" y="36736"/>
                    <a:pt x="18369" y="36736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4499500" y="4588835"/>
              <a:ext cx="50130" cy="36737"/>
            </a:xfrm>
            <a:custGeom>
              <a:rect b="b" l="l" r="r" t="t"/>
              <a:pathLst>
                <a:path extrusionOk="0" h="36737" w="50130">
                  <a:moveTo>
                    <a:pt x="31762" y="0"/>
                  </a:moveTo>
                  <a:cubicBezTo>
                    <a:pt x="41906" y="0"/>
                    <a:pt x="50130" y="8225"/>
                    <a:pt x="50130" y="18369"/>
                  </a:cubicBezTo>
                  <a:cubicBezTo>
                    <a:pt x="50130" y="28513"/>
                    <a:pt x="41906" y="36737"/>
                    <a:pt x="31762" y="36737"/>
                  </a:cubicBezTo>
                  <a:cubicBezTo>
                    <a:pt x="23224" y="36737"/>
                    <a:pt x="16048" y="30912"/>
                    <a:pt x="13988" y="23020"/>
                  </a:cubicBezTo>
                  <a:lnTo>
                    <a:pt x="0" y="23030"/>
                  </a:lnTo>
                  <a:lnTo>
                    <a:pt x="0" y="13734"/>
                  </a:lnTo>
                  <a:lnTo>
                    <a:pt x="13986" y="13725"/>
                  </a:lnTo>
                  <a:cubicBezTo>
                    <a:pt x="16043" y="5829"/>
                    <a:pt x="23222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41" name="Google Shape;541;p12"/>
            <p:cNvSpPr/>
            <p:nvPr/>
          </p:nvSpPr>
          <p:spPr>
            <a:xfrm>
              <a:off x="4229676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18368" y="0"/>
                  </a:moveTo>
                  <a:cubicBezTo>
                    <a:pt x="26906" y="0"/>
                    <a:pt x="34081" y="5823"/>
                    <a:pt x="36142" y="13715"/>
                  </a:cubicBezTo>
                  <a:lnTo>
                    <a:pt x="50130" y="13704"/>
                  </a:lnTo>
                  <a:lnTo>
                    <a:pt x="50130" y="22999"/>
                  </a:lnTo>
                  <a:lnTo>
                    <a:pt x="36144" y="23010"/>
                  </a:lnTo>
                  <a:cubicBezTo>
                    <a:pt x="34087" y="30906"/>
                    <a:pt x="26909" y="36735"/>
                    <a:pt x="18368" y="36735"/>
                  </a:cubicBezTo>
                  <a:cubicBezTo>
                    <a:pt x="8224" y="36736"/>
                    <a:pt x="0" y="28512"/>
                    <a:pt x="0" y="18367"/>
                  </a:cubicBezTo>
                  <a:cubicBezTo>
                    <a:pt x="0" y="8223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42" name="Google Shape;542;p12"/>
            <p:cNvSpPr/>
            <p:nvPr/>
          </p:nvSpPr>
          <p:spPr>
            <a:xfrm>
              <a:off x="4499500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31762" y="0"/>
                  </a:moveTo>
                  <a:cubicBezTo>
                    <a:pt x="41906" y="0"/>
                    <a:pt x="50130" y="8223"/>
                    <a:pt x="50130" y="18367"/>
                  </a:cubicBezTo>
                  <a:cubicBezTo>
                    <a:pt x="50130" y="28512"/>
                    <a:pt x="41906" y="36735"/>
                    <a:pt x="31762" y="36735"/>
                  </a:cubicBezTo>
                  <a:cubicBezTo>
                    <a:pt x="23221" y="36736"/>
                    <a:pt x="16043" y="30907"/>
                    <a:pt x="13986" y="23011"/>
                  </a:cubicBezTo>
                  <a:lnTo>
                    <a:pt x="0" y="23000"/>
                  </a:lnTo>
                  <a:lnTo>
                    <a:pt x="0" y="13705"/>
                  </a:lnTo>
                  <a:lnTo>
                    <a:pt x="13988" y="13715"/>
                  </a:lnTo>
                  <a:cubicBezTo>
                    <a:pt x="16048" y="5824"/>
                    <a:pt x="23224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43" name="Google Shape;543;p12"/>
            <p:cNvSpPr/>
            <p:nvPr/>
          </p:nvSpPr>
          <p:spPr>
            <a:xfrm>
              <a:off x="4420074" y="4764251"/>
              <a:ext cx="129557" cy="50130"/>
            </a:xfrm>
            <a:custGeom>
              <a:rect b="b" l="l" r="r" t="t"/>
              <a:pathLst>
                <a:path extrusionOk="0" h="50130" w="129557">
                  <a:moveTo>
                    <a:pt x="0" y="0"/>
                  </a:moveTo>
                  <a:lnTo>
                    <a:pt x="9331" y="0"/>
                  </a:lnTo>
                  <a:lnTo>
                    <a:pt x="9331" y="11741"/>
                  </a:lnTo>
                  <a:cubicBezTo>
                    <a:pt x="9331" y="20185"/>
                    <a:pt x="16206" y="27088"/>
                    <a:pt x="24655" y="27090"/>
                  </a:cubicBezTo>
                  <a:lnTo>
                    <a:pt x="93415" y="27112"/>
                  </a:lnTo>
                  <a:cubicBezTo>
                    <a:pt x="95474" y="19220"/>
                    <a:pt x="102651" y="13394"/>
                    <a:pt x="111189" y="13394"/>
                  </a:cubicBezTo>
                  <a:cubicBezTo>
                    <a:pt x="121333" y="13394"/>
                    <a:pt x="129557" y="21617"/>
                    <a:pt x="129557" y="31762"/>
                  </a:cubicBezTo>
                  <a:cubicBezTo>
                    <a:pt x="129557" y="41906"/>
                    <a:pt x="121333" y="50130"/>
                    <a:pt x="111189" y="50130"/>
                  </a:cubicBezTo>
                  <a:cubicBezTo>
                    <a:pt x="102649" y="50130"/>
                    <a:pt x="95472" y="44302"/>
                    <a:pt x="93414" y="36408"/>
                  </a:cubicBezTo>
                  <a:lnTo>
                    <a:pt x="24656" y="36385"/>
                  </a:lnTo>
                  <a:cubicBezTo>
                    <a:pt x="11083" y="36381"/>
                    <a:pt x="0" y="25318"/>
                    <a:pt x="0" y="117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44" name="Google Shape;544;p12"/>
            <p:cNvSpPr/>
            <p:nvPr/>
          </p:nvSpPr>
          <p:spPr>
            <a:xfrm>
              <a:off x="4229677" y="4764253"/>
              <a:ext cx="129557" cy="50129"/>
            </a:xfrm>
            <a:custGeom>
              <a:rect b="b" l="l" r="r" t="t"/>
              <a:pathLst>
                <a:path extrusionOk="0" h="50129" w="129557">
                  <a:moveTo>
                    <a:pt x="120225" y="0"/>
                  </a:moveTo>
                  <a:lnTo>
                    <a:pt x="129557" y="0"/>
                  </a:lnTo>
                  <a:lnTo>
                    <a:pt x="129557" y="11740"/>
                  </a:lnTo>
                  <a:cubicBezTo>
                    <a:pt x="129557" y="25317"/>
                    <a:pt x="118475" y="36380"/>
                    <a:pt x="104902" y="36385"/>
                  </a:cubicBezTo>
                  <a:lnTo>
                    <a:pt x="36144" y="36407"/>
                  </a:lnTo>
                  <a:cubicBezTo>
                    <a:pt x="34086" y="44301"/>
                    <a:pt x="26908" y="50129"/>
                    <a:pt x="18368" y="50129"/>
                  </a:cubicBezTo>
                  <a:cubicBezTo>
                    <a:pt x="8224" y="50129"/>
                    <a:pt x="0" y="41905"/>
                    <a:pt x="0" y="31761"/>
                  </a:cubicBezTo>
                  <a:cubicBezTo>
                    <a:pt x="0" y="21617"/>
                    <a:pt x="8224" y="13393"/>
                    <a:pt x="18368" y="13393"/>
                  </a:cubicBezTo>
                  <a:cubicBezTo>
                    <a:pt x="26906" y="13393"/>
                    <a:pt x="34083" y="19219"/>
                    <a:pt x="36142" y="27112"/>
                  </a:cubicBezTo>
                  <a:lnTo>
                    <a:pt x="104902" y="27089"/>
                  </a:lnTo>
                  <a:cubicBezTo>
                    <a:pt x="113351" y="27087"/>
                    <a:pt x="120225" y="20184"/>
                    <a:pt x="120225" y="11740"/>
                  </a:cubicBezTo>
                  <a:lnTo>
                    <a:pt x="120225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545" name="Google Shape;54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2779" y="3755643"/>
            <a:ext cx="4523278" cy="2590204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546" name="Google Shape;54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6567" y="3817157"/>
            <a:ext cx="4438890" cy="2566949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547" name="Google Shape;54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02521" y="1189026"/>
            <a:ext cx="3912397" cy="2526756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13"/>
          <p:cNvGrpSpPr/>
          <p:nvPr/>
        </p:nvGrpSpPr>
        <p:grpSpPr>
          <a:xfrm>
            <a:off x="316656" y="1222595"/>
            <a:ext cx="11780397" cy="5376175"/>
            <a:chOff x="444113" y="3091720"/>
            <a:chExt cx="11313852" cy="3990156"/>
          </a:xfrm>
        </p:grpSpPr>
        <p:sp>
          <p:nvSpPr>
            <p:cNvPr id="554" name="Google Shape;554;p13"/>
            <p:cNvSpPr/>
            <p:nvPr/>
          </p:nvSpPr>
          <p:spPr>
            <a:xfrm>
              <a:off x="444113" y="3091720"/>
              <a:ext cx="11313852" cy="3990156"/>
            </a:xfrm>
            <a:prstGeom prst="roundRect">
              <a:avLst>
                <a:gd fmla="val 4842" name="adj"/>
              </a:avLst>
            </a:prstGeom>
            <a:gradFill>
              <a:gsLst>
                <a:gs pos="0">
                  <a:srgbClr val="FFFFFF"/>
                </a:gs>
                <a:gs pos="89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882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09270" y="3166014"/>
              <a:ext cx="11160125" cy="3725399"/>
            </a:xfrm>
            <a:prstGeom prst="roundRect">
              <a:avLst>
                <a:gd fmla="val 2954" name="adj"/>
              </a:avLst>
            </a:prstGeom>
            <a:gradFill>
              <a:gsLst>
                <a:gs pos="0">
                  <a:srgbClr val="FFFFFF"/>
                </a:gs>
                <a:gs pos="83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372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556" name="Google Shape;556;p13"/>
          <p:cNvGrpSpPr/>
          <p:nvPr/>
        </p:nvGrpSpPr>
        <p:grpSpPr>
          <a:xfrm>
            <a:off x="-41275" y="6475718"/>
            <a:ext cx="12279313" cy="638175"/>
            <a:chOff x="-41275" y="6475718"/>
            <a:chExt cx="12279313" cy="638175"/>
          </a:xfrm>
        </p:grpSpPr>
        <p:sp>
          <p:nvSpPr>
            <p:cNvPr id="557" name="Google Shape;557;p13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13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560" name="Google Shape;560;p13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564" name="Google Shape;564;p13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2.2 Calibration---LE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5" name="Google Shape;565;p13"/>
          <p:cNvSpPr txBox="1"/>
          <p:nvPr/>
        </p:nvSpPr>
        <p:spPr>
          <a:xfrm>
            <a:off x="788393" y="2061182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Energy Gain:  decrease month by month due to radiation damage</a:t>
            </a:r>
            <a:endParaRPr/>
          </a:p>
        </p:txBody>
      </p:sp>
      <p:sp>
        <p:nvSpPr>
          <p:cNvPr id="566" name="Google Shape;566;p13"/>
          <p:cNvSpPr txBox="1"/>
          <p:nvPr/>
        </p:nvSpPr>
        <p:spPr>
          <a:xfrm>
            <a:off x="788393" y="2569779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Energy resolution：getting worse each year</a:t>
            </a:r>
            <a:endParaRPr/>
          </a:p>
        </p:txBody>
      </p:sp>
      <p:sp>
        <p:nvSpPr>
          <p:cNvPr id="567" name="Google Shape;567;p13"/>
          <p:cNvSpPr/>
          <p:nvPr/>
        </p:nvSpPr>
        <p:spPr>
          <a:xfrm>
            <a:off x="870588" y="1442752"/>
            <a:ext cx="4023465" cy="384936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28600" sx="80000" rotWithShape="0" algn="t" dir="5400000" dist="203200" sy="80000">
              <a:schemeClr val="accent2">
                <a:alpha val="2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 7 CCDs (8%) are turned off </a:t>
            </a:r>
            <a:endParaRPr b="1" sz="16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8" name="Google Shape;568;p13"/>
          <p:cNvSpPr/>
          <p:nvPr/>
        </p:nvSpPr>
        <p:spPr>
          <a:xfrm>
            <a:off x="757152" y="1997731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569" name="Google Shape;569;p13"/>
          <p:cNvGrpSpPr/>
          <p:nvPr/>
        </p:nvGrpSpPr>
        <p:grpSpPr>
          <a:xfrm>
            <a:off x="914072" y="2159284"/>
            <a:ext cx="109032" cy="105962"/>
            <a:chOff x="4311026" y="4577993"/>
            <a:chExt cx="157255" cy="152826"/>
          </a:xfrm>
        </p:grpSpPr>
        <p:sp>
          <p:nvSpPr>
            <p:cNvPr id="570" name="Google Shape;570;p13"/>
            <p:cNvSpPr/>
            <p:nvPr/>
          </p:nvSpPr>
          <p:spPr>
            <a:xfrm>
              <a:off x="4311026" y="4577993"/>
              <a:ext cx="66155" cy="152824"/>
            </a:xfrm>
            <a:custGeom>
              <a:rect b="b" l="l" r="r" t="t"/>
              <a:pathLst>
                <a:path extrusionOk="0" h="152824" w="66155">
                  <a:moveTo>
                    <a:pt x="47802" y="0"/>
                  </a:moveTo>
                  <a:cubicBezTo>
                    <a:pt x="57619" y="0"/>
                    <a:pt x="66155" y="8550"/>
                    <a:pt x="66155" y="18352"/>
                  </a:cubicBezTo>
                  <a:lnTo>
                    <a:pt x="66155" y="134472"/>
                  </a:lnTo>
                  <a:cubicBezTo>
                    <a:pt x="66155" y="144461"/>
                    <a:pt x="57796" y="152824"/>
                    <a:pt x="47802" y="152824"/>
                  </a:cubicBezTo>
                  <a:cubicBezTo>
                    <a:pt x="37652" y="152824"/>
                    <a:pt x="29450" y="144601"/>
                    <a:pt x="29450" y="134455"/>
                  </a:cubicBezTo>
                  <a:cubicBezTo>
                    <a:pt x="35877" y="133398"/>
                    <a:pt x="41839" y="130339"/>
                    <a:pt x="46453" y="125736"/>
                  </a:cubicBezTo>
                  <a:cubicBezTo>
                    <a:pt x="48275" y="123924"/>
                    <a:pt x="48283" y="120978"/>
                    <a:pt x="46471" y="119156"/>
                  </a:cubicBezTo>
                  <a:cubicBezTo>
                    <a:pt x="44660" y="117334"/>
                    <a:pt x="41713" y="117326"/>
                    <a:pt x="39892" y="119138"/>
                  </a:cubicBezTo>
                  <a:cubicBezTo>
                    <a:pt x="31378" y="127634"/>
                    <a:pt x="17416" y="127626"/>
                    <a:pt x="8909" y="119119"/>
                  </a:cubicBezTo>
                  <a:cubicBezTo>
                    <a:pt x="402" y="110611"/>
                    <a:pt x="402" y="96645"/>
                    <a:pt x="8909" y="88137"/>
                  </a:cubicBezTo>
                  <a:cubicBezTo>
                    <a:pt x="12874" y="84173"/>
                    <a:pt x="18351" y="81721"/>
                    <a:pt x="24401" y="81721"/>
                  </a:cubicBezTo>
                  <a:cubicBezTo>
                    <a:pt x="26977" y="81721"/>
                    <a:pt x="29067" y="79632"/>
                    <a:pt x="29067" y="77055"/>
                  </a:cubicBezTo>
                  <a:cubicBezTo>
                    <a:pt x="29067" y="74478"/>
                    <a:pt x="26977" y="72389"/>
                    <a:pt x="24401" y="72389"/>
                  </a:cubicBezTo>
                  <a:cubicBezTo>
                    <a:pt x="16572" y="72389"/>
                    <a:pt x="9415" y="75270"/>
                    <a:pt x="3933" y="80028"/>
                  </a:cubicBezTo>
                  <a:cubicBezTo>
                    <a:pt x="1342" y="76370"/>
                    <a:pt x="0" y="72083"/>
                    <a:pt x="0" y="67594"/>
                  </a:cubicBezTo>
                  <a:cubicBezTo>
                    <a:pt x="0" y="62385"/>
                    <a:pt x="1834" y="57427"/>
                    <a:pt x="5235" y="53496"/>
                  </a:cubicBezTo>
                  <a:cubicBezTo>
                    <a:pt x="6994" y="56339"/>
                    <a:pt x="9247" y="58836"/>
                    <a:pt x="11872" y="60863"/>
                  </a:cubicBezTo>
                  <a:cubicBezTo>
                    <a:pt x="13905" y="62433"/>
                    <a:pt x="16827" y="62057"/>
                    <a:pt x="18397" y="60024"/>
                  </a:cubicBezTo>
                  <a:cubicBezTo>
                    <a:pt x="19968" y="57991"/>
                    <a:pt x="19592" y="55069"/>
                    <a:pt x="17559" y="53499"/>
                  </a:cubicBezTo>
                  <a:cubicBezTo>
                    <a:pt x="8933" y="46839"/>
                    <a:pt x="7844" y="33906"/>
                    <a:pt x="15793" y="25956"/>
                  </a:cubicBezTo>
                  <a:cubicBezTo>
                    <a:pt x="19116" y="22634"/>
                    <a:pt x="23707" y="20578"/>
                    <a:pt x="28779" y="20578"/>
                  </a:cubicBezTo>
                  <a:cubicBezTo>
                    <a:pt x="33708" y="20578"/>
                    <a:pt x="38380" y="22511"/>
                    <a:pt x="41847" y="26021"/>
                  </a:cubicBezTo>
                  <a:cubicBezTo>
                    <a:pt x="43648" y="27853"/>
                    <a:pt x="46595" y="27878"/>
                    <a:pt x="48426" y="26076"/>
                  </a:cubicBezTo>
                  <a:cubicBezTo>
                    <a:pt x="50258" y="24274"/>
                    <a:pt x="50283" y="21328"/>
                    <a:pt x="48481" y="19496"/>
                  </a:cubicBezTo>
                  <a:cubicBezTo>
                    <a:pt x="43768" y="14724"/>
                    <a:pt x="37519" y="11817"/>
                    <a:pt x="30831" y="11321"/>
                  </a:cubicBezTo>
                  <a:cubicBezTo>
                    <a:pt x="33678" y="4475"/>
                    <a:pt x="40358" y="0"/>
                    <a:pt x="4780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4402125" y="4577994"/>
              <a:ext cx="66156" cy="152825"/>
            </a:xfrm>
            <a:custGeom>
              <a:rect b="b" l="l" r="r" t="t"/>
              <a:pathLst>
                <a:path extrusionOk="0" h="152825" w="66156">
                  <a:moveTo>
                    <a:pt x="18353" y="0"/>
                  </a:moveTo>
                  <a:cubicBezTo>
                    <a:pt x="25797" y="0"/>
                    <a:pt x="32477" y="4475"/>
                    <a:pt x="35324" y="11321"/>
                  </a:cubicBezTo>
                  <a:cubicBezTo>
                    <a:pt x="28637" y="11817"/>
                    <a:pt x="22388" y="14724"/>
                    <a:pt x="17674" y="19496"/>
                  </a:cubicBezTo>
                  <a:cubicBezTo>
                    <a:pt x="15872" y="21328"/>
                    <a:pt x="15897" y="24274"/>
                    <a:pt x="17729" y="26076"/>
                  </a:cubicBezTo>
                  <a:cubicBezTo>
                    <a:pt x="19561" y="27878"/>
                    <a:pt x="22507" y="27853"/>
                    <a:pt x="24309" y="26021"/>
                  </a:cubicBezTo>
                  <a:cubicBezTo>
                    <a:pt x="31422" y="18819"/>
                    <a:pt x="43211" y="18804"/>
                    <a:pt x="50363" y="25956"/>
                  </a:cubicBezTo>
                  <a:cubicBezTo>
                    <a:pt x="58147" y="33740"/>
                    <a:pt x="57327" y="46758"/>
                    <a:pt x="48597" y="53499"/>
                  </a:cubicBezTo>
                  <a:cubicBezTo>
                    <a:pt x="46564" y="55069"/>
                    <a:pt x="46189" y="57991"/>
                    <a:pt x="47759" y="60024"/>
                  </a:cubicBezTo>
                  <a:cubicBezTo>
                    <a:pt x="49328" y="62057"/>
                    <a:pt x="52250" y="62433"/>
                    <a:pt x="54284" y="60863"/>
                  </a:cubicBezTo>
                  <a:cubicBezTo>
                    <a:pt x="56908" y="58836"/>
                    <a:pt x="59162" y="56339"/>
                    <a:pt x="60921" y="53496"/>
                  </a:cubicBezTo>
                  <a:cubicBezTo>
                    <a:pt x="64322" y="57427"/>
                    <a:pt x="66156" y="62386"/>
                    <a:pt x="66156" y="67594"/>
                  </a:cubicBezTo>
                  <a:cubicBezTo>
                    <a:pt x="66156" y="72084"/>
                    <a:pt x="64814" y="76370"/>
                    <a:pt x="62223" y="80028"/>
                  </a:cubicBezTo>
                  <a:cubicBezTo>
                    <a:pt x="56741" y="75270"/>
                    <a:pt x="49584" y="72389"/>
                    <a:pt x="41755" y="72389"/>
                  </a:cubicBezTo>
                  <a:cubicBezTo>
                    <a:pt x="39178" y="72389"/>
                    <a:pt x="37089" y="74478"/>
                    <a:pt x="37089" y="77055"/>
                  </a:cubicBezTo>
                  <a:cubicBezTo>
                    <a:pt x="37089" y="79632"/>
                    <a:pt x="39178" y="81721"/>
                    <a:pt x="41755" y="81721"/>
                  </a:cubicBezTo>
                  <a:cubicBezTo>
                    <a:pt x="47806" y="81721"/>
                    <a:pt x="53282" y="84173"/>
                    <a:pt x="57246" y="88138"/>
                  </a:cubicBezTo>
                  <a:cubicBezTo>
                    <a:pt x="65754" y="96646"/>
                    <a:pt x="65754" y="110612"/>
                    <a:pt x="57246" y="119120"/>
                  </a:cubicBezTo>
                  <a:cubicBezTo>
                    <a:pt x="48654" y="127713"/>
                    <a:pt x="34771" y="127628"/>
                    <a:pt x="26264" y="119139"/>
                  </a:cubicBezTo>
                  <a:cubicBezTo>
                    <a:pt x="24443" y="117326"/>
                    <a:pt x="21496" y="117335"/>
                    <a:pt x="19685" y="119156"/>
                  </a:cubicBezTo>
                  <a:cubicBezTo>
                    <a:pt x="17872" y="120978"/>
                    <a:pt x="17881" y="123924"/>
                    <a:pt x="19703" y="125736"/>
                  </a:cubicBezTo>
                  <a:cubicBezTo>
                    <a:pt x="24316" y="130340"/>
                    <a:pt x="30278" y="133398"/>
                    <a:pt x="36705" y="134456"/>
                  </a:cubicBezTo>
                  <a:cubicBezTo>
                    <a:pt x="36705" y="144602"/>
                    <a:pt x="28504" y="152825"/>
                    <a:pt x="18353" y="152825"/>
                  </a:cubicBezTo>
                  <a:cubicBezTo>
                    <a:pt x="8358" y="152825"/>
                    <a:pt x="0" y="144461"/>
                    <a:pt x="0" y="134472"/>
                  </a:cubicBezTo>
                  <a:lnTo>
                    <a:pt x="0" y="18353"/>
                  </a:lnTo>
                  <a:cubicBezTo>
                    <a:pt x="0" y="8550"/>
                    <a:pt x="8536" y="0"/>
                    <a:pt x="1835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572" name="Google Shape;572;p13"/>
          <p:cNvGrpSpPr/>
          <p:nvPr/>
        </p:nvGrpSpPr>
        <p:grpSpPr>
          <a:xfrm>
            <a:off x="857668" y="2101346"/>
            <a:ext cx="221840" cy="221838"/>
            <a:chOff x="4229676" y="4494430"/>
            <a:chExt cx="319955" cy="319952"/>
          </a:xfrm>
        </p:grpSpPr>
        <p:sp>
          <p:nvSpPr>
            <p:cNvPr id="573" name="Google Shape;573;p13"/>
            <p:cNvSpPr/>
            <p:nvPr/>
          </p:nvSpPr>
          <p:spPr>
            <a:xfrm>
              <a:off x="4229677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8368" y="0"/>
                  </a:moveTo>
                  <a:cubicBezTo>
                    <a:pt x="26908" y="0"/>
                    <a:pt x="34085" y="5828"/>
                    <a:pt x="36143" y="13723"/>
                  </a:cubicBezTo>
                  <a:lnTo>
                    <a:pt x="104901" y="13746"/>
                  </a:lnTo>
                  <a:cubicBezTo>
                    <a:pt x="118474" y="13750"/>
                    <a:pt x="129557" y="24813"/>
                    <a:pt x="129557" y="38390"/>
                  </a:cubicBezTo>
                  <a:lnTo>
                    <a:pt x="129557" y="50131"/>
                  </a:lnTo>
                  <a:lnTo>
                    <a:pt x="120225" y="50131"/>
                  </a:lnTo>
                  <a:lnTo>
                    <a:pt x="120225" y="38390"/>
                  </a:lnTo>
                  <a:cubicBezTo>
                    <a:pt x="120225" y="29946"/>
                    <a:pt x="113350" y="23043"/>
                    <a:pt x="104901" y="23041"/>
                  </a:cubicBezTo>
                  <a:lnTo>
                    <a:pt x="36142" y="23018"/>
                  </a:lnTo>
                  <a:cubicBezTo>
                    <a:pt x="34083" y="30911"/>
                    <a:pt x="26906" y="36737"/>
                    <a:pt x="18368" y="36737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4420074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11189" y="0"/>
                  </a:moveTo>
                  <a:cubicBezTo>
                    <a:pt x="121333" y="0"/>
                    <a:pt x="129557" y="8224"/>
                    <a:pt x="129557" y="18369"/>
                  </a:cubicBezTo>
                  <a:cubicBezTo>
                    <a:pt x="129557" y="28513"/>
                    <a:pt x="121334" y="36737"/>
                    <a:pt x="111189" y="36737"/>
                  </a:cubicBezTo>
                  <a:cubicBezTo>
                    <a:pt x="102651" y="36737"/>
                    <a:pt x="95474" y="30912"/>
                    <a:pt x="93415" y="23019"/>
                  </a:cubicBezTo>
                  <a:lnTo>
                    <a:pt x="24656" y="23041"/>
                  </a:lnTo>
                  <a:cubicBezTo>
                    <a:pt x="16206" y="23043"/>
                    <a:pt x="9332" y="29946"/>
                    <a:pt x="9332" y="38390"/>
                  </a:cubicBezTo>
                  <a:lnTo>
                    <a:pt x="9332" y="50131"/>
                  </a:lnTo>
                  <a:lnTo>
                    <a:pt x="0" y="50131"/>
                  </a:lnTo>
                  <a:lnTo>
                    <a:pt x="0" y="38390"/>
                  </a:lnTo>
                  <a:cubicBezTo>
                    <a:pt x="0" y="24813"/>
                    <a:pt x="11083" y="13750"/>
                    <a:pt x="24656" y="13746"/>
                  </a:cubicBezTo>
                  <a:lnTo>
                    <a:pt x="93414" y="13723"/>
                  </a:lnTo>
                  <a:cubicBezTo>
                    <a:pt x="95472" y="5828"/>
                    <a:pt x="102649" y="0"/>
                    <a:pt x="111189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4289138" y="4553891"/>
              <a:ext cx="201030" cy="201029"/>
            </a:xfrm>
            <a:custGeom>
              <a:rect b="b" l="l" r="r" t="t"/>
              <a:pathLst>
                <a:path extrusionOk="0" h="201029" w="201030">
                  <a:moveTo>
                    <a:pt x="18548" y="0"/>
                  </a:moveTo>
                  <a:lnTo>
                    <a:pt x="182483" y="0"/>
                  </a:lnTo>
                  <a:cubicBezTo>
                    <a:pt x="192699" y="0"/>
                    <a:pt x="201030" y="8332"/>
                    <a:pt x="201030" y="18547"/>
                  </a:cubicBezTo>
                  <a:lnTo>
                    <a:pt x="201030" y="182482"/>
                  </a:lnTo>
                  <a:cubicBezTo>
                    <a:pt x="201030" y="192698"/>
                    <a:pt x="192698" y="201029"/>
                    <a:pt x="182483" y="201029"/>
                  </a:cubicBezTo>
                  <a:lnTo>
                    <a:pt x="18548" y="201029"/>
                  </a:lnTo>
                  <a:cubicBezTo>
                    <a:pt x="8332" y="201029"/>
                    <a:pt x="0" y="192697"/>
                    <a:pt x="0" y="182482"/>
                  </a:cubicBezTo>
                  <a:lnTo>
                    <a:pt x="0" y="18547"/>
                  </a:lnTo>
                  <a:cubicBezTo>
                    <a:pt x="0" y="8331"/>
                    <a:pt x="8332" y="0"/>
                    <a:pt x="18548" y="0"/>
                  </a:cubicBezTo>
                  <a:close/>
                  <a:moveTo>
                    <a:pt x="69689" y="14770"/>
                  </a:moveTo>
                  <a:cubicBezTo>
                    <a:pt x="56689" y="14770"/>
                    <a:pt x="45429" y="23844"/>
                    <a:pt x="42663" y="36522"/>
                  </a:cubicBezTo>
                  <a:cubicBezTo>
                    <a:pt x="38233" y="37857"/>
                    <a:pt x="34270" y="40272"/>
                    <a:pt x="31082" y="43460"/>
                  </a:cubicBezTo>
                  <a:cubicBezTo>
                    <a:pt x="24605" y="49937"/>
                    <a:pt x="21750" y="59190"/>
                    <a:pt x="23449" y="68164"/>
                  </a:cubicBezTo>
                  <a:cubicBezTo>
                    <a:pt x="16545" y="74039"/>
                    <a:pt x="12555" y="82618"/>
                    <a:pt x="12555" y="91696"/>
                  </a:cubicBezTo>
                  <a:cubicBezTo>
                    <a:pt x="12555" y="98889"/>
                    <a:pt x="15077" y="105852"/>
                    <a:pt x="19661" y="111386"/>
                  </a:cubicBezTo>
                  <a:cubicBezTo>
                    <a:pt x="12141" y="123609"/>
                    <a:pt x="14028" y="139648"/>
                    <a:pt x="24198" y="149819"/>
                  </a:cubicBezTo>
                  <a:cubicBezTo>
                    <a:pt x="28899" y="154520"/>
                    <a:pt x="35092" y="157730"/>
                    <a:pt x="42005" y="158678"/>
                  </a:cubicBezTo>
                  <a:cubicBezTo>
                    <a:pt x="42061" y="173925"/>
                    <a:pt x="54441" y="186258"/>
                    <a:pt x="69689" y="186258"/>
                  </a:cubicBezTo>
                  <a:cubicBezTo>
                    <a:pt x="84830" y="186258"/>
                    <a:pt x="97374" y="173714"/>
                    <a:pt x="97374" y="158574"/>
                  </a:cubicBezTo>
                  <a:lnTo>
                    <a:pt x="97374" y="42454"/>
                  </a:lnTo>
                  <a:cubicBezTo>
                    <a:pt x="97374" y="27499"/>
                    <a:pt x="84644" y="14770"/>
                    <a:pt x="69689" y="14770"/>
                  </a:cubicBezTo>
                  <a:close/>
                  <a:moveTo>
                    <a:pt x="131340" y="14770"/>
                  </a:moveTo>
                  <a:cubicBezTo>
                    <a:pt x="116386" y="14770"/>
                    <a:pt x="103656" y="27499"/>
                    <a:pt x="103656" y="42454"/>
                  </a:cubicBezTo>
                  <a:lnTo>
                    <a:pt x="103656" y="158574"/>
                  </a:lnTo>
                  <a:cubicBezTo>
                    <a:pt x="103656" y="173714"/>
                    <a:pt x="116200" y="186258"/>
                    <a:pt x="131340" y="186258"/>
                  </a:cubicBezTo>
                  <a:cubicBezTo>
                    <a:pt x="146589" y="186258"/>
                    <a:pt x="158968" y="173925"/>
                    <a:pt x="159024" y="158678"/>
                  </a:cubicBezTo>
                  <a:cubicBezTo>
                    <a:pt x="165937" y="157730"/>
                    <a:pt x="172131" y="154520"/>
                    <a:pt x="176832" y="149819"/>
                  </a:cubicBezTo>
                  <a:cubicBezTo>
                    <a:pt x="187001" y="139648"/>
                    <a:pt x="188889" y="123609"/>
                    <a:pt x="181369" y="111386"/>
                  </a:cubicBezTo>
                  <a:cubicBezTo>
                    <a:pt x="185952" y="105852"/>
                    <a:pt x="188475" y="98889"/>
                    <a:pt x="188475" y="91696"/>
                  </a:cubicBezTo>
                  <a:cubicBezTo>
                    <a:pt x="188475" y="82617"/>
                    <a:pt x="184486" y="74039"/>
                    <a:pt x="177581" y="68164"/>
                  </a:cubicBezTo>
                  <a:cubicBezTo>
                    <a:pt x="179280" y="59190"/>
                    <a:pt x="176425" y="49937"/>
                    <a:pt x="169948" y="43460"/>
                  </a:cubicBezTo>
                  <a:cubicBezTo>
                    <a:pt x="166759" y="40271"/>
                    <a:pt x="162797" y="37857"/>
                    <a:pt x="158367" y="36522"/>
                  </a:cubicBezTo>
                  <a:cubicBezTo>
                    <a:pt x="155601" y="23844"/>
                    <a:pt x="144341" y="14770"/>
                    <a:pt x="131340" y="1477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4229677" y="4588834"/>
              <a:ext cx="50131" cy="36736"/>
            </a:xfrm>
            <a:custGeom>
              <a:rect b="b" l="l" r="r" t="t"/>
              <a:pathLst>
                <a:path extrusionOk="0" h="36736" w="50131">
                  <a:moveTo>
                    <a:pt x="18368" y="0"/>
                  </a:moveTo>
                  <a:cubicBezTo>
                    <a:pt x="26909" y="0"/>
                    <a:pt x="34087" y="5829"/>
                    <a:pt x="36144" y="13725"/>
                  </a:cubicBezTo>
                  <a:lnTo>
                    <a:pt x="50131" y="13734"/>
                  </a:lnTo>
                  <a:lnTo>
                    <a:pt x="50131" y="23030"/>
                  </a:lnTo>
                  <a:lnTo>
                    <a:pt x="36142" y="23020"/>
                  </a:lnTo>
                  <a:cubicBezTo>
                    <a:pt x="34083" y="30912"/>
                    <a:pt x="26906" y="36736"/>
                    <a:pt x="18369" y="36736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4499500" y="4588835"/>
              <a:ext cx="50130" cy="36737"/>
            </a:xfrm>
            <a:custGeom>
              <a:rect b="b" l="l" r="r" t="t"/>
              <a:pathLst>
                <a:path extrusionOk="0" h="36737" w="50130">
                  <a:moveTo>
                    <a:pt x="31762" y="0"/>
                  </a:moveTo>
                  <a:cubicBezTo>
                    <a:pt x="41906" y="0"/>
                    <a:pt x="50130" y="8225"/>
                    <a:pt x="50130" y="18369"/>
                  </a:cubicBezTo>
                  <a:cubicBezTo>
                    <a:pt x="50130" y="28513"/>
                    <a:pt x="41906" y="36737"/>
                    <a:pt x="31762" y="36737"/>
                  </a:cubicBezTo>
                  <a:cubicBezTo>
                    <a:pt x="23224" y="36737"/>
                    <a:pt x="16048" y="30912"/>
                    <a:pt x="13988" y="23020"/>
                  </a:cubicBezTo>
                  <a:lnTo>
                    <a:pt x="0" y="23030"/>
                  </a:lnTo>
                  <a:lnTo>
                    <a:pt x="0" y="13734"/>
                  </a:lnTo>
                  <a:lnTo>
                    <a:pt x="13986" y="13725"/>
                  </a:lnTo>
                  <a:cubicBezTo>
                    <a:pt x="16043" y="5829"/>
                    <a:pt x="23222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4229676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18368" y="0"/>
                  </a:moveTo>
                  <a:cubicBezTo>
                    <a:pt x="26906" y="0"/>
                    <a:pt x="34081" y="5823"/>
                    <a:pt x="36142" y="13715"/>
                  </a:cubicBezTo>
                  <a:lnTo>
                    <a:pt x="50130" y="13704"/>
                  </a:lnTo>
                  <a:lnTo>
                    <a:pt x="50130" y="22999"/>
                  </a:lnTo>
                  <a:lnTo>
                    <a:pt x="36144" y="23010"/>
                  </a:lnTo>
                  <a:cubicBezTo>
                    <a:pt x="34087" y="30906"/>
                    <a:pt x="26909" y="36735"/>
                    <a:pt x="18368" y="36735"/>
                  </a:cubicBezTo>
                  <a:cubicBezTo>
                    <a:pt x="8224" y="36736"/>
                    <a:pt x="0" y="28512"/>
                    <a:pt x="0" y="18367"/>
                  </a:cubicBezTo>
                  <a:cubicBezTo>
                    <a:pt x="0" y="8223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4499500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31762" y="0"/>
                  </a:moveTo>
                  <a:cubicBezTo>
                    <a:pt x="41906" y="0"/>
                    <a:pt x="50130" y="8223"/>
                    <a:pt x="50130" y="18367"/>
                  </a:cubicBezTo>
                  <a:cubicBezTo>
                    <a:pt x="50130" y="28512"/>
                    <a:pt x="41906" y="36735"/>
                    <a:pt x="31762" y="36735"/>
                  </a:cubicBezTo>
                  <a:cubicBezTo>
                    <a:pt x="23221" y="36736"/>
                    <a:pt x="16043" y="30907"/>
                    <a:pt x="13986" y="23011"/>
                  </a:cubicBezTo>
                  <a:lnTo>
                    <a:pt x="0" y="23000"/>
                  </a:lnTo>
                  <a:lnTo>
                    <a:pt x="0" y="13705"/>
                  </a:lnTo>
                  <a:lnTo>
                    <a:pt x="13988" y="13715"/>
                  </a:lnTo>
                  <a:cubicBezTo>
                    <a:pt x="16048" y="5824"/>
                    <a:pt x="23224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4420074" y="4764251"/>
              <a:ext cx="129557" cy="50130"/>
            </a:xfrm>
            <a:custGeom>
              <a:rect b="b" l="l" r="r" t="t"/>
              <a:pathLst>
                <a:path extrusionOk="0" h="50130" w="129557">
                  <a:moveTo>
                    <a:pt x="0" y="0"/>
                  </a:moveTo>
                  <a:lnTo>
                    <a:pt x="9331" y="0"/>
                  </a:lnTo>
                  <a:lnTo>
                    <a:pt x="9331" y="11741"/>
                  </a:lnTo>
                  <a:cubicBezTo>
                    <a:pt x="9331" y="20185"/>
                    <a:pt x="16206" y="27088"/>
                    <a:pt x="24655" y="27090"/>
                  </a:cubicBezTo>
                  <a:lnTo>
                    <a:pt x="93415" y="27112"/>
                  </a:lnTo>
                  <a:cubicBezTo>
                    <a:pt x="95474" y="19220"/>
                    <a:pt x="102651" y="13394"/>
                    <a:pt x="111189" y="13394"/>
                  </a:cubicBezTo>
                  <a:cubicBezTo>
                    <a:pt x="121333" y="13394"/>
                    <a:pt x="129557" y="21617"/>
                    <a:pt x="129557" y="31762"/>
                  </a:cubicBezTo>
                  <a:cubicBezTo>
                    <a:pt x="129557" y="41906"/>
                    <a:pt x="121333" y="50130"/>
                    <a:pt x="111189" y="50130"/>
                  </a:cubicBezTo>
                  <a:cubicBezTo>
                    <a:pt x="102649" y="50130"/>
                    <a:pt x="95472" y="44302"/>
                    <a:pt x="93414" y="36408"/>
                  </a:cubicBezTo>
                  <a:lnTo>
                    <a:pt x="24656" y="36385"/>
                  </a:lnTo>
                  <a:cubicBezTo>
                    <a:pt x="11083" y="36381"/>
                    <a:pt x="0" y="25318"/>
                    <a:pt x="0" y="117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4229677" y="4764253"/>
              <a:ext cx="129557" cy="50129"/>
            </a:xfrm>
            <a:custGeom>
              <a:rect b="b" l="l" r="r" t="t"/>
              <a:pathLst>
                <a:path extrusionOk="0" h="50129" w="129557">
                  <a:moveTo>
                    <a:pt x="120225" y="0"/>
                  </a:moveTo>
                  <a:lnTo>
                    <a:pt x="129557" y="0"/>
                  </a:lnTo>
                  <a:lnTo>
                    <a:pt x="129557" y="11740"/>
                  </a:lnTo>
                  <a:cubicBezTo>
                    <a:pt x="129557" y="25317"/>
                    <a:pt x="118475" y="36380"/>
                    <a:pt x="104902" y="36385"/>
                  </a:cubicBezTo>
                  <a:lnTo>
                    <a:pt x="36144" y="36407"/>
                  </a:lnTo>
                  <a:cubicBezTo>
                    <a:pt x="34086" y="44301"/>
                    <a:pt x="26908" y="50129"/>
                    <a:pt x="18368" y="50129"/>
                  </a:cubicBezTo>
                  <a:cubicBezTo>
                    <a:pt x="8224" y="50129"/>
                    <a:pt x="0" y="41905"/>
                    <a:pt x="0" y="31761"/>
                  </a:cubicBezTo>
                  <a:cubicBezTo>
                    <a:pt x="0" y="21617"/>
                    <a:pt x="8224" y="13393"/>
                    <a:pt x="18368" y="13393"/>
                  </a:cubicBezTo>
                  <a:cubicBezTo>
                    <a:pt x="26906" y="13393"/>
                    <a:pt x="34083" y="19219"/>
                    <a:pt x="36142" y="27112"/>
                  </a:cubicBezTo>
                  <a:lnTo>
                    <a:pt x="104902" y="27089"/>
                  </a:lnTo>
                  <a:cubicBezTo>
                    <a:pt x="113351" y="27087"/>
                    <a:pt x="120225" y="20184"/>
                    <a:pt x="120225" y="11740"/>
                  </a:cubicBezTo>
                  <a:lnTo>
                    <a:pt x="120225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582" name="Google Shape;582;p13"/>
          <p:cNvSpPr/>
          <p:nvPr/>
        </p:nvSpPr>
        <p:spPr>
          <a:xfrm>
            <a:off x="757152" y="2521086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83" name="Google Shape;583;p13"/>
          <p:cNvSpPr/>
          <p:nvPr/>
        </p:nvSpPr>
        <p:spPr>
          <a:xfrm>
            <a:off x="843565" y="2636372"/>
            <a:ext cx="251416" cy="217493"/>
          </a:xfrm>
          <a:custGeom>
            <a:rect b="b" l="l" r="r" t="t"/>
            <a:pathLst>
              <a:path extrusionOk="0" h="512587" w="592538">
                <a:moveTo>
                  <a:pt x="288757" y="407797"/>
                </a:moveTo>
                <a:lnTo>
                  <a:pt x="294689" y="407797"/>
                </a:lnTo>
                <a:lnTo>
                  <a:pt x="298205" y="408200"/>
                </a:lnTo>
                <a:lnTo>
                  <a:pt x="303805" y="407797"/>
                </a:lnTo>
                <a:lnTo>
                  <a:pt x="316725" y="407797"/>
                </a:lnTo>
                <a:lnTo>
                  <a:pt x="316725" y="434424"/>
                </a:lnTo>
                <a:lnTo>
                  <a:pt x="408803" y="434424"/>
                </a:lnTo>
                <a:cubicBezTo>
                  <a:pt x="413106" y="434424"/>
                  <a:pt x="416548" y="437860"/>
                  <a:pt x="416548" y="442154"/>
                </a:cubicBezTo>
                <a:lnTo>
                  <a:pt x="416548" y="504857"/>
                </a:lnTo>
                <a:cubicBezTo>
                  <a:pt x="416548" y="509151"/>
                  <a:pt x="413106" y="512587"/>
                  <a:pt x="408803" y="512587"/>
                </a:cubicBezTo>
                <a:lnTo>
                  <a:pt x="360182" y="512587"/>
                </a:lnTo>
                <a:lnTo>
                  <a:pt x="245299" y="512587"/>
                </a:lnTo>
                <a:lnTo>
                  <a:pt x="199260" y="512587"/>
                </a:lnTo>
                <a:cubicBezTo>
                  <a:pt x="194957" y="512587"/>
                  <a:pt x="191515" y="509151"/>
                  <a:pt x="191515" y="504857"/>
                </a:cubicBezTo>
                <a:lnTo>
                  <a:pt x="191515" y="442154"/>
                </a:lnTo>
                <a:cubicBezTo>
                  <a:pt x="191515" y="437860"/>
                  <a:pt x="194957" y="434424"/>
                  <a:pt x="199260" y="434424"/>
                </a:cubicBezTo>
                <a:lnTo>
                  <a:pt x="288757" y="434424"/>
                </a:lnTo>
                <a:close/>
                <a:moveTo>
                  <a:pt x="84341" y="332576"/>
                </a:moveTo>
                <a:cubicBezTo>
                  <a:pt x="144154" y="367380"/>
                  <a:pt x="318860" y="448161"/>
                  <a:pt x="495288" y="332576"/>
                </a:cubicBezTo>
                <a:close/>
                <a:moveTo>
                  <a:pt x="385570" y="222563"/>
                </a:moveTo>
                <a:lnTo>
                  <a:pt x="519833" y="222563"/>
                </a:lnTo>
                <a:lnTo>
                  <a:pt x="538768" y="290024"/>
                </a:lnTo>
                <a:lnTo>
                  <a:pt x="385570" y="290024"/>
                </a:lnTo>
                <a:close/>
                <a:moveTo>
                  <a:pt x="235830" y="222563"/>
                </a:moveTo>
                <a:lnTo>
                  <a:pt x="358473" y="222563"/>
                </a:lnTo>
                <a:lnTo>
                  <a:pt x="358473" y="290024"/>
                </a:lnTo>
                <a:lnTo>
                  <a:pt x="235830" y="290024"/>
                </a:lnTo>
                <a:close/>
                <a:moveTo>
                  <a:pt x="69678" y="222563"/>
                </a:moveTo>
                <a:lnTo>
                  <a:pt x="207815" y="222563"/>
                </a:lnTo>
                <a:lnTo>
                  <a:pt x="207815" y="290024"/>
                </a:lnTo>
                <a:lnTo>
                  <a:pt x="50313" y="290024"/>
                </a:lnTo>
                <a:close/>
                <a:moveTo>
                  <a:pt x="385570" y="132381"/>
                </a:moveTo>
                <a:lnTo>
                  <a:pt x="500427" y="132381"/>
                </a:lnTo>
                <a:lnTo>
                  <a:pt x="519785" y="199842"/>
                </a:lnTo>
                <a:lnTo>
                  <a:pt x="385570" y="199842"/>
                </a:lnTo>
                <a:close/>
                <a:moveTo>
                  <a:pt x="235830" y="132381"/>
                </a:moveTo>
                <a:lnTo>
                  <a:pt x="358473" y="132381"/>
                </a:lnTo>
                <a:lnTo>
                  <a:pt x="358473" y="199842"/>
                </a:lnTo>
                <a:lnTo>
                  <a:pt x="235830" y="199842"/>
                </a:lnTo>
                <a:close/>
                <a:moveTo>
                  <a:pt x="84768" y="132381"/>
                </a:moveTo>
                <a:lnTo>
                  <a:pt x="207816" y="132381"/>
                </a:lnTo>
                <a:lnTo>
                  <a:pt x="207816" y="199842"/>
                </a:lnTo>
                <a:lnTo>
                  <a:pt x="65838" y="199842"/>
                </a:lnTo>
                <a:close/>
                <a:moveTo>
                  <a:pt x="384652" y="42551"/>
                </a:moveTo>
                <a:lnTo>
                  <a:pt x="480653" y="42551"/>
                </a:lnTo>
                <a:lnTo>
                  <a:pt x="500026" y="110435"/>
                </a:lnTo>
                <a:lnTo>
                  <a:pt x="384652" y="110435"/>
                </a:lnTo>
                <a:close/>
                <a:moveTo>
                  <a:pt x="235406" y="42551"/>
                </a:moveTo>
                <a:lnTo>
                  <a:pt x="357978" y="42551"/>
                </a:lnTo>
                <a:lnTo>
                  <a:pt x="357978" y="110435"/>
                </a:lnTo>
                <a:lnTo>
                  <a:pt x="235406" y="110435"/>
                </a:lnTo>
                <a:close/>
                <a:moveTo>
                  <a:pt x="103691" y="42551"/>
                </a:moveTo>
                <a:lnTo>
                  <a:pt x="206969" y="42551"/>
                </a:lnTo>
                <a:lnTo>
                  <a:pt x="206969" y="110435"/>
                </a:lnTo>
                <a:lnTo>
                  <a:pt x="84326" y="110435"/>
                </a:lnTo>
                <a:close/>
                <a:moveTo>
                  <a:pt x="83911" y="21484"/>
                </a:moveTo>
                <a:lnTo>
                  <a:pt x="26249" y="311521"/>
                </a:lnTo>
                <a:lnTo>
                  <a:pt x="566289" y="311521"/>
                </a:lnTo>
                <a:lnTo>
                  <a:pt x="493136" y="21484"/>
                </a:lnTo>
                <a:close/>
                <a:moveTo>
                  <a:pt x="79607" y="0"/>
                </a:moveTo>
                <a:lnTo>
                  <a:pt x="497870" y="0"/>
                </a:lnTo>
                <a:cubicBezTo>
                  <a:pt x="509918" y="0"/>
                  <a:pt x="519815" y="8164"/>
                  <a:pt x="519815" y="17617"/>
                </a:cubicBezTo>
                <a:lnTo>
                  <a:pt x="592538" y="314959"/>
                </a:lnTo>
                <a:cubicBezTo>
                  <a:pt x="592538" y="324842"/>
                  <a:pt x="582641" y="332576"/>
                  <a:pt x="570592" y="332576"/>
                </a:cubicBezTo>
                <a:lnTo>
                  <a:pt x="521967" y="332576"/>
                </a:lnTo>
                <a:cubicBezTo>
                  <a:pt x="464197" y="375114"/>
                  <a:pt x="406186" y="396384"/>
                  <a:pt x="351564" y="404360"/>
                </a:cubicBezTo>
                <a:lnTo>
                  <a:pt x="303805" y="407797"/>
                </a:lnTo>
                <a:lnTo>
                  <a:pt x="298223" y="407797"/>
                </a:lnTo>
                <a:lnTo>
                  <a:pt x="294689" y="407797"/>
                </a:lnTo>
                <a:lnTo>
                  <a:pt x="208304" y="397894"/>
                </a:lnTo>
                <a:cubicBezTo>
                  <a:pt x="125543" y="379143"/>
                  <a:pt x="66806" y="340633"/>
                  <a:pt x="55510" y="332576"/>
                </a:cubicBezTo>
                <a:lnTo>
                  <a:pt x="21946" y="332576"/>
                </a:lnTo>
                <a:cubicBezTo>
                  <a:pt x="9897" y="332576"/>
                  <a:pt x="0" y="324842"/>
                  <a:pt x="0" y="314959"/>
                </a:cubicBezTo>
                <a:lnTo>
                  <a:pt x="57662" y="17617"/>
                </a:lnTo>
                <a:cubicBezTo>
                  <a:pt x="57662" y="8164"/>
                  <a:pt x="67559" y="0"/>
                  <a:pt x="79607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5000">
                <a:schemeClr val="accent2"/>
              </a:gs>
              <a:gs pos="100000">
                <a:schemeClr val="accen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84" name="Google Shape;584;p13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85" name="Google Shape;5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699" y="3725090"/>
            <a:ext cx="3097683" cy="2713211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586" name="Google Shape;5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9225" y="3797203"/>
            <a:ext cx="4119792" cy="2590987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sp>
        <p:nvSpPr>
          <p:cNvPr id="587" name="Google Shape;587;p13"/>
          <p:cNvSpPr txBox="1"/>
          <p:nvPr/>
        </p:nvSpPr>
        <p:spPr>
          <a:xfrm>
            <a:off x="769343" y="3077182"/>
            <a:ext cx="749758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Effective Areas: relatively minor each year</a:t>
            </a:r>
            <a:endParaRPr/>
          </a:p>
        </p:txBody>
      </p:sp>
      <p:sp>
        <p:nvSpPr>
          <p:cNvPr id="588" name="Google Shape;588;p13"/>
          <p:cNvSpPr/>
          <p:nvPr/>
        </p:nvSpPr>
        <p:spPr>
          <a:xfrm>
            <a:off x="738102" y="3013731"/>
            <a:ext cx="422872" cy="422872"/>
          </a:xfrm>
          <a:prstGeom prst="ellipse">
            <a:avLst/>
          </a:prstGeom>
          <a:solidFill>
            <a:srgbClr val="BFDCFB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589" name="Google Shape;589;p13"/>
          <p:cNvGrpSpPr/>
          <p:nvPr/>
        </p:nvGrpSpPr>
        <p:grpSpPr>
          <a:xfrm>
            <a:off x="895022" y="3175284"/>
            <a:ext cx="109032" cy="105962"/>
            <a:chOff x="4311026" y="4577993"/>
            <a:chExt cx="157255" cy="152826"/>
          </a:xfrm>
        </p:grpSpPr>
        <p:sp>
          <p:nvSpPr>
            <p:cNvPr id="590" name="Google Shape;590;p13"/>
            <p:cNvSpPr/>
            <p:nvPr/>
          </p:nvSpPr>
          <p:spPr>
            <a:xfrm>
              <a:off x="4311026" y="4577993"/>
              <a:ext cx="66155" cy="152824"/>
            </a:xfrm>
            <a:custGeom>
              <a:rect b="b" l="l" r="r" t="t"/>
              <a:pathLst>
                <a:path extrusionOk="0" h="152824" w="66155">
                  <a:moveTo>
                    <a:pt x="47802" y="0"/>
                  </a:moveTo>
                  <a:cubicBezTo>
                    <a:pt x="57619" y="0"/>
                    <a:pt x="66155" y="8550"/>
                    <a:pt x="66155" y="18352"/>
                  </a:cubicBezTo>
                  <a:lnTo>
                    <a:pt x="66155" y="134472"/>
                  </a:lnTo>
                  <a:cubicBezTo>
                    <a:pt x="66155" y="144461"/>
                    <a:pt x="57796" y="152824"/>
                    <a:pt x="47802" y="152824"/>
                  </a:cubicBezTo>
                  <a:cubicBezTo>
                    <a:pt x="37652" y="152824"/>
                    <a:pt x="29450" y="144601"/>
                    <a:pt x="29450" y="134455"/>
                  </a:cubicBezTo>
                  <a:cubicBezTo>
                    <a:pt x="35877" y="133398"/>
                    <a:pt x="41839" y="130339"/>
                    <a:pt x="46453" y="125736"/>
                  </a:cubicBezTo>
                  <a:cubicBezTo>
                    <a:pt x="48275" y="123924"/>
                    <a:pt x="48283" y="120978"/>
                    <a:pt x="46471" y="119156"/>
                  </a:cubicBezTo>
                  <a:cubicBezTo>
                    <a:pt x="44660" y="117334"/>
                    <a:pt x="41713" y="117326"/>
                    <a:pt x="39892" y="119138"/>
                  </a:cubicBezTo>
                  <a:cubicBezTo>
                    <a:pt x="31378" y="127634"/>
                    <a:pt x="17416" y="127626"/>
                    <a:pt x="8909" y="119119"/>
                  </a:cubicBezTo>
                  <a:cubicBezTo>
                    <a:pt x="402" y="110611"/>
                    <a:pt x="402" y="96645"/>
                    <a:pt x="8909" y="88137"/>
                  </a:cubicBezTo>
                  <a:cubicBezTo>
                    <a:pt x="12874" y="84173"/>
                    <a:pt x="18351" y="81721"/>
                    <a:pt x="24401" y="81721"/>
                  </a:cubicBezTo>
                  <a:cubicBezTo>
                    <a:pt x="26977" y="81721"/>
                    <a:pt x="29067" y="79632"/>
                    <a:pt x="29067" y="77055"/>
                  </a:cubicBezTo>
                  <a:cubicBezTo>
                    <a:pt x="29067" y="74478"/>
                    <a:pt x="26977" y="72389"/>
                    <a:pt x="24401" y="72389"/>
                  </a:cubicBezTo>
                  <a:cubicBezTo>
                    <a:pt x="16572" y="72389"/>
                    <a:pt x="9415" y="75270"/>
                    <a:pt x="3933" y="80028"/>
                  </a:cubicBezTo>
                  <a:cubicBezTo>
                    <a:pt x="1342" y="76370"/>
                    <a:pt x="0" y="72083"/>
                    <a:pt x="0" y="67594"/>
                  </a:cubicBezTo>
                  <a:cubicBezTo>
                    <a:pt x="0" y="62385"/>
                    <a:pt x="1834" y="57427"/>
                    <a:pt x="5235" y="53496"/>
                  </a:cubicBezTo>
                  <a:cubicBezTo>
                    <a:pt x="6994" y="56339"/>
                    <a:pt x="9247" y="58836"/>
                    <a:pt x="11872" y="60863"/>
                  </a:cubicBezTo>
                  <a:cubicBezTo>
                    <a:pt x="13905" y="62433"/>
                    <a:pt x="16827" y="62057"/>
                    <a:pt x="18397" y="60024"/>
                  </a:cubicBezTo>
                  <a:cubicBezTo>
                    <a:pt x="19968" y="57991"/>
                    <a:pt x="19592" y="55069"/>
                    <a:pt x="17559" y="53499"/>
                  </a:cubicBezTo>
                  <a:cubicBezTo>
                    <a:pt x="8933" y="46839"/>
                    <a:pt x="7844" y="33906"/>
                    <a:pt x="15793" y="25956"/>
                  </a:cubicBezTo>
                  <a:cubicBezTo>
                    <a:pt x="19116" y="22634"/>
                    <a:pt x="23707" y="20578"/>
                    <a:pt x="28779" y="20578"/>
                  </a:cubicBezTo>
                  <a:cubicBezTo>
                    <a:pt x="33708" y="20578"/>
                    <a:pt x="38380" y="22511"/>
                    <a:pt x="41847" y="26021"/>
                  </a:cubicBezTo>
                  <a:cubicBezTo>
                    <a:pt x="43648" y="27853"/>
                    <a:pt x="46595" y="27878"/>
                    <a:pt x="48426" y="26076"/>
                  </a:cubicBezTo>
                  <a:cubicBezTo>
                    <a:pt x="50258" y="24274"/>
                    <a:pt x="50283" y="21328"/>
                    <a:pt x="48481" y="19496"/>
                  </a:cubicBezTo>
                  <a:cubicBezTo>
                    <a:pt x="43768" y="14724"/>
                    <a:pt x="37519" y="11817"/>
                    <a:pt x="30831" y="11321"/>
                  </a:cubicBezTo>
                  <a:cubicBezTo>
                    <a:pt x="33678" y="4475"/>
                    <a:pt x="40358" y="0"/>
                    <a:pt x="4780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4402125" y="4577994"/>
              <a:ext cx="66156" cy="152825"/>
            </a:xfrm>
            <a:custGeom>
              <a:rect b="b" l="l" r="r" t="t"/>
              <a:pathLst>
                <a:path extrusionOk="0" h="152825" w="66156">
                  <a:moveTo>
                    <a:pt x="18353" y="0"/>
                  </a:moveTo>
                  <a:cubicBezTo>
                    <a:pt x="25797" y="0"/>
                    <a:pt x="32477" y="4475"/>
                    <a:pt x="35324" y="11321"/>
                  </a:cubicBezTo>
                  <a:cubicBezTo>
                    <a:pt x="28637" y="11817"/>
                    <a:pt x="22388" y="14724"/>
                    <a:pt x="17674" y="19496"/>
                  </a:cubicBezTo>
                  <a:cubicBezTo>
                    <a:pt x="15872" y="21328"/>
                    <a:pt x="15897" y="24274"/>
                    <a:pt x="17729" y="26076"/>
                  </a:cubicBezTo>
                  <a:cubicBezTo>
                    <a:pt x="19561" y="27878"/>
                    <a:pt x="22507" y="27853"/>
                    <a:pt x="24309" y="26021"/>
                  </a:cubicBezTo>
                  <a:cubicBezTo>
                    <a:pt x="31422" y="18819"/>
                    <a:pt x="43211" y="18804"/>
                    <a:pt x="50363" y="25956"/>
                  </a:cubicBezTo>
                  <a:cubicBezTo>
                    <a:pt x="58147" y="33740"/>
                    <a:pt x="57327" y="46758"/>
                    <a:pt x="48597" y="53499"/>
                  </a:cubicBezTo>
                  <a:cubicBezTo>
                    <a:pt x="46564" y="55069"/>
                    <a:pt x="46189" y="57991"/>
                    <a:pt x="47759" y="60024"/>
                  </a:cubicBezTo>
                  <a:cubicBezTo>
                    <a:pt x="49328" y="62057"/>
                    <a:pt x="52250" y="62433"/>
                    <a:pt x="54284" y="60863"/>
                  </a:cubicBezTo>
                  <a:cubicBezTo>
                    <a:pt x="56908" y="58836"/>
                    <a:pt x="59162" y="56339"/>
                    <a:pt x="60921" y="53496"/>
                  </a:cubicBezTo>
                  <a:cubicBezTo>
                    <a:pt x="64322" y="57427"/>
                    <a:pt x="66156" y="62386"/>
                    <a:pt x="66156" y="67594"/>
                  </a:cubicBezTo>
                  <a:cubicBezTo>
                    <a:pt x="66156" y="72084"/>
                    <a:pt x="64814" y="76370"/>
                    <a:pt x="62223" y="80028"/>
                  </a:cubicBezTo>
                  <a:cubicBezTo>
                    <a:pt x="56741" y="75270"/>
                    <a:pt x="49584" y="72389"/>
                    <a:pt x="41755" y="72389"/>
                  </a:cubicBezTo>
                  <a:cubicBezTo>
                    <a:pt x="39178" y="72389"/>
                    <a:pt x="37089" y="74478"/>
                    <a:pt x="37089" y="77055"/>
                  </a:cubicBezTo>
                  <a:cubicBezTo>
                    <a:pt x="37089" y="79632"/>
                    <a:pt x="39178" y="81721"/>
                    <a:pt x="41755" y="81721"/>
                  </a:cubicBezTo>
                  <a:cubicBezTo>
                    <a:pt x="47806" y="81721"/>
                    <a:pt x="53282" y="84173"/>
                    <a:pt x="57246" y="88138"/>
                  </a:cubicBezTo>
                  <a:cubicBezTo>
                    <a:pt x="65754" y="96646"/>
                    <a:pt x="65754" y="110612"/>
                    <a:pt x="57246" y="119120"/>
                  </a:cubicBezTo>
                  <a:cubicBezTo>
                    <a:pt x="48654" y="127713"/>
                    <a:pt x="34771" y="127628"/>
                    <a:pt x="26264" y="119139"/>
                  </a:cubicBezTo>
                  <a:cubicBezTo>
                    <a:pt x="24443" y="117326"/>
                    <a:pt x="21496" y="117335"/>
                    <a:pt x="19685" y="119156"/>
                  </a:cubicBezTo>
                  <a:cubicBezTo>
                    <a:pt x="17872" y="120978"/>
                    <a:pt x="17881" y="123924"/>
                    <a:pt x="19703" y="125736"/>
                  </a:cubicBezTo>
                  <a:cubicBezTo>
                    <a:pt x="24316" y="130340"/>
                    <a:pt x="30278" y="133398"/>
                    <a:pt x="36705" y="134456"/>
                  </a:cubicBezTo>
                  <a:cubicBezTo>
                    <a:pt x="36705" y="144602"/>
                    <a:pt x="28504" y="152825"/>
                    <a:pt x="18353" y="152825"/>
                  </a:cubicBezTo>
                  <a:cubicBezTo>
                    <a:pt x="8358" y="152825"/>
                    <a:pt x="0" y="144461"/>
                    <a:pt x="0" y="134472"/>
                  </a:cubicBezTo>
                  <a:lnTo>
                    <a:pt x="0" y="18353"/>
                  </a:lnTo>
                  <a:cubicBezTo>
                    <a:pt x="0" y="8550"/>
                    <a:pt x="8536" y="0"/>
                    <a:pt x="1835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5000">
                  <a:schemeClr val="accent2"/>
                </a:gs>
                <a:gs pos="100000">
                  <a:schemeClr val="accent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592" name="Google Shape;592;p13"/>
          <p:cNvGrpSpPr/>
          <p:nvPr/>
        </p:nvGrpSpPr>
        <p:grpSpPr>
          <a:xfrm>
            <a:off x="838618" y="3117346"/>
            <a:ext cx="221840" cy="221838"/>
            <a:chOff x="4229676" y="4494430"/>
            <a:chExt cx="319955" cy="319952"/>
          </a:xfrm>
        </p:grpSpPr>
        <p:sp>
          <p:nvSpPr>
            <p:cNvPr id="593" name="Google Shape;593;p13"/>
            <p:cNvSpPr/>
            <p:nvPr/>
          </p:nvSpPr>
          <p:spPr>
            <a:xfrm>
              <a:off x="4229677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8368" y="0"/>
                  </a:moveTo>
                  <a:cubicBezTo>
                    <a:pt x="26908" y="0"/>
                    <a:pt x="34085" y="5828"/>
                    <a:pt x="36143" y="13723"/>
                  </a:cubicBezTo>
                  <a:lnTo>
                    <a:pt x="104901" y="13746"/>
                  </a:lnTo>
                  <a:cubicBezTo>
                    <a:pt x="118474" y="13750"/>
                    <a:pt x="129557" y="24813"/>
                    <a:pt x="129557" y="38390"/>
                  </a:cubicBezTo>
                  <a:lnTo>
                    <a:pt x="129557" y="50131"/>
                  </a:lnTo>
                  <a:lnTo>
                    <a:pt x="120225" y="50131"/>
                  </a:lnTo>
                  <a:lnTo>
                    <a:pt x="120225" y="38390"/>
                  </a:lnTo>
                  <a:cubicBezTo>
                    <a:pt x="120225" y="29946"/>
                    <a:pt x="113350" y="23043"/>
                    <a:pt x="104901" y="23041"/>
                  </a:cubicBezTo>
                  <a:lnTo>
                    <a:pt x="36142" y="23018"/>
                  </a:lnTo>
                  <a:cubicBezTo>
                    <a:pt x="34083" y="30911"/>
                    <a:pt x="26906" y="36737"/>
                    <a:pt x="18368" y="36737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4420074" y="4494430"/>
              <a:ext cx="129557" cy="50131"/>
            </a:xfrm>
            <a:custGeom>
              <a:rect b="b" l="l" r="r" t="t"/>
              <a:pathLst>
                <a:path extrusionOk="0" h="50131" w="129557">
                  <a:moveTo>
                    <a:pt x="111189" y="0"/>
                  </a:moveTo>
                  <a:cubicBezTo>
                    <a:pt x="121333" y="0"/>
                    <a:pt x="129557" y="8224"/>
                    <a:pt x="129557" y="18369"/>
                  </a:cubicBezTo>
                  <a:cubicBezTo>
                    <a:pt x="129557" y="28513"/>
                    <a:pt x="121334" y="36737"/>
                    <a:pt x="111189" y="36737"/>
                  </a:cubicBezTo>
                  <a:cubicBezTo>
                    <a:pt x="102651" y="36737"/>
                    <a:pt x="95474" y="30912"/>
                    <a:pt x="93415" y="23019"/>
                  </a:cubicBezTo>
                  <a:lnTo>
                    <a:pt x="24656" y="23041"/>
                  </a:lnTo>
                  <a:cubicBezTo>
                    <a:pt x="16206" y="23043"/>
                    <a:pt x="9332" y="29946"/>
                    <a:pt x="9332" y="38390"/>
                  </a:cubicBezTo>
                  <a:lnTo>
                    <a:pt x="9332" y="50131"/>
                  </a:lnTo>
                  <a:lnTo>
                    <a:pt x="0" y="50131"/>
                  </a:lnTo>
                  <a:lnTo>
                    <a:pt x="0" y="38390"/>
                  </a:lnTo>
                  <a:cubicBezTo>
                    <a:pt x="0" y="24813"/>
                    <a:pt x="11083" y="13750"/>
                    <a:pt x="24656" y="13746"/>
                  </a:cubicBezTo>
                  <a:lnTo>
                    <a:pt x="93414" y="13723"/>
                  </a:lnTo>
                  <a:cubicBezTo>
                    <a:pt x="95472" y="5828"/>
                    <a:pt x="102649" y="0"/>
                    <a:pt x="111189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4289138" y="4553891"/>
              <a:ext cx="201030" cy="201029"/>
            </a:xfrm>
            <a:custGeom>
              <a:rect b="b" l="l" r="r" t="t"/>
              <a:pathLst>
                <a:path extrusionOk="0" h="201029" w="201030">
                  <a:moveTo>
                    <a:pt x="18548" y="0"/>
                  </a:moveTo>
                  <a:lnTo>
                    <a:pt x="182483" y="0"/>
                  </a:lnTo>
                  <a:cubicBezTo>
                    <a:pt x="192699" y="0"/>
                    <a:pt x="201030" y="8332"/>
                    <a:pt x="201030" y="18547"/>
                  </a:cubicBezTo>
                  <a:lnTo>
                    <a:pt x="201030" y="182482"/>
                  </a:lnTo>
                  <a:cubicBezTo>
                    <a:pt x="201030" y="192698"/>
                    <a:pt x="192698" y="201029"/>
                    <a:pt x="182483" y="201029"/>
                  </a:cubicBezTo>
                  <a:lnTo>
                    <a:pt x="18548" y="201029"/>
                  </a:lnTo>
                  <a:cubicBezTo>
                    <a:pt x="8332" y="201029"/>
                    <a:pt x="0" y="192697"/>
                    <a:pt x="0" y="182482"/>
                  </a:cubicBezTo>
                  <a:lnTo>
                    <a:pt x="0" y="18547"/>
                  </a:lnTo>
                  <a:cubicBezTo>
                    <a:pt x="0" y="8331"/>
                    <a:pt x="8332" y="0"/>
                    <a:pt x="18548" y="0"/>
                  </a:cubicBezTo>
                  <a:close/>
                  <a:moveTo>
                    <a:pt x="69689" y="14770"/>
                  </a:moveTo>
                  <a:cubicBezTo>
                    <a:pt x="56689" y="14770"/>
                    <a:pt x="45429" y="23844"/>
                    <a:pt x="42663" y="36522"/>
                  </a:cubicBezTo>
                  <a:cubicBezTo>
                    <a:pt x="38233" y="37857"/>
                    <a:pt x="34270" y="40272"/>
                    <a:pt x="31082" y="43460"/>
                  </a:cubicBezTo>
                  <a:cubicBezTo>
                    <a:pt x="24605" y="49937"/>
                    <a:pt x="21750" y="59190"/>
                    <a:pt x="23449" y="68164"/>
                  </a:cubicBezTo>
                  <a:cubicBezTo>
                    <a:pt x="16545" y="74039"/>
                    <a:pt x="12555" y="82618"/>
                    <a:pt x="12555" y="91696"/>
                  </a:cubicBezTo>
                  <a:cubicBezTo>
                    <a:pt x="12555" y="98889"/>
                    <a:pt x="15077" y="105852"/>
                    <a:pt x="19661" y="111386"/>
                  </a:cubicBezTo>
                  <a:cubicBezTo>
                    <a:pt x="12141" y="123609"/>
                    <a:pt x="14028" y="139648"/>
                    <a:pt x="24198" y="149819"/>
                  </a:cubicBezTo>
                  <a:cubicBezTo>
                    <a:pt x="28899" y="154520"/>
                    <a:pt x="35092" y="157730"/>
                    <a:pt x="42005" y="158678"/>
                  </a:cubicBezTo>
                  <a:cubicBezTo>
                    <a:pt x="42061" y="173925"/>
                    <a:pt x="54441" y="186258"/>
                    <a:pt x="69689" y="186258"/>
                  </a:cubicBezTo>
                  <a:cubicBezTo>
                    <a:pt x="84830" y="186258"/>
                    <a:pt x="97374" y="173714"/>
                    <a:pt x="97374" y="158574"/>
                  </a:cubicBezTo>
                  <a:lnTo>
                    <a:pt x="97374" y="42454"/>
                  </a:lnTo>
                  <a:cubicBezTo>
                    <a:pt x="97374" y="27499"/>
                    <a:pt x="84644" y="14770"/>
                    <a:pt x="69689" y="14770"/>
                  </a:cubicBezTo>
                  <a:close/>
                  <a:moveTo>
                    <a:pt x="131340" y="14770"/>
                  </a:moveTo>
                  <a:cubicBezTo>
                    <a:pt x="116386" y="14770"/>
                    <a:pt x="103656" y="27499"/>
                    <a:pt x="103656" y="42454"/>
                  </a:cubicBezTo>
                  <a:lnTo>
                    <a:pt x="103656" y="158574"/>
                  </a:lnTo>
                  <a:cubicBezTo>
                    <a:pt x="103656" y="173714"/>
                    <a:pt x="116200" y="186258"/>
                    <a:pt x="131340" y="186258"/>
                  </a:cubicBezTo>
                  <a:cubicBezTo>
                    <a:pt x="146589" y="186258"/>
                    <a:pt x="158968" y="173925"/>
                    <a:pt x="159024" y="158678"/>
                  </a:cubicBezTo>
                  <a:cubicBezTo>
                    <a:pt x="165937" y="157730"/>
                    <a:pt x="172131" y="154520"/>
                    <a:pt x="176832" y="149819"/>
                  </a:cubicBezTo>
                  <a:cubicBezTo>
                    <a:pt x="187001" y="139648"/>
                    <a:pt x="188889" y="123609"/>
                    <a:pt x="181369" y="111386"/>
                  </a:cubicBezTo>
                  <a:cubicBezTo>
                    <a:pt x="185952" y="105852"/>
                    <a:pt x="188475" y="98889"/>
                    <a:pt x="188475" y="91696"/>
                  </a:cubicBezTo>
                  <a:cubicBezTo>
                    <a:pt x="188475" y="82617"/>
                    <a:pt x="184486" y="74039"/>
                    <a:pt x="177581" y="68164"/>
                  </a:cubicBezTo>
                  <a:cubicBezTo>
                    <a:pt x="179280" y="59190"/>
                    <a:pt x="176425" y="49937"/>
                    <a:pt x="169948" y="43460"/>
                  </a:cubicBezTo>
                  <a:cubicBezTo>
                    <a:pt x="166759" y="40271"/>
                    <a:pt x="162797" y="37857"/>
                    <a:pt x="158367" y="36522"/>
                  </a:cubicBezTo>
                  <a:cubicBezTo>
                    <a:pt x="155601" y="23844"/>
                    <a:pt x="144341" y="14770"/>
                    <a:pt x="131340" y="1477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4229677" y="4588834"/>
              <a:ext cx="50131" cy="36736"/>
            </a:xfrm>
            <a:custGeom>
              <a:rect b="b" l="l" r="r" t="t"/>
              <a:pathLst>
                <a:path extrusionOk="0" h="36736" w="50131">
                  <a:moveTo>
                    <a:pt x="18368" y="0"/>
                  </a:moveTo>
                  <a:cubicBezTo>
                    <a:pt x="26909" y="0"/>
                    <a:pt x="34087" y="5829"/>
                    <a:pt x="36144" y="13725"/>
                  </a:cubicBezTo>
                  <a:lnTo>
                    <a:pt x="50131" y="13734"/>
                  </a:lnTo>
                  <a:lnTo>
                    <a:pt x="50131" y="23030"/>
                  </a:lnTo>
                  <a:lnTo>
                    <a:pt x="36142" y="23020"/>
                  </a:lnTo>
                  <a:cubicBezTo>
                    <a:pt x="34083" y="30912"/>
                    <a:pt x="26906" y="36736"/>
                    <a:pt x="18369" y="36736"/>
                  </a:cubicBezTo>
                  <a:cubicBezTo>
                    <a:pt x="8224" y="36737"/>
                    <a:pt x="0" y="28513"/>
                    <a:pt x="0" y="18368"/>
                  </a:cubicBezTo>
                  <a:cubicBezTo>
                    <a:pt x="0" y="8224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4499500" y="4588835"/>
              <a:ext cx="50130" cy="36737"/>
            </a:xfrm>
            <a:custGeom>
              <a:rect b="b" l="l" r="r" t="t"/>
              <a:pathLst>
                <a:path extrusionOk="0" h="36737" w="50130">
                  <a:moveTo>
                    <a:pt x="31762" y="0"/>
                  </a:moveTo>
                  <a:cubicBezTo>
                    <a:pt x="41906" y="0"/>
                    <a:pt x="50130" y="8225"/>
                    <a:pt x="50130" y="18369"/>
                  </a:cubicBezTo>
                  <a:cubicBezTo>
                    <a:pt x="50130" y="28513"/>
                    <a:pt x="41906" y="36737"/>
                    <a:pt x="31762" y="36737"/>
                  </a:cubicBezTo>
                  <a:cubicBezTo>
                    <a:pt x="23224" y="36737"/>
                    <a:pt x="16048" y="30912"/>
                    <a:pt x="13988" y="23020"/>
                  </a:cubicBezTo>
                  <a:lnTo>
                    <a:pt x="0" y="23030"/>
                  </a:lnTo>
                  <a:lnTo>
                    <a:pt x="0" y="13734"/>
                  </a:lnTo>
                  <a:lnTo>
                    <a:pt x="13986" y="13725"/>
                  </a:lnTo>
                  <a:cubicBezTo>
                    <a:pt x="16043" y="5829"/>
                    <a:pt x="23222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229676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18368" y="0"/>
                  </a:moveTo>
                  <a:cubicBezTo>
                    <a:pt x="26906" y="0"/>
                    <a:pt x="34081" y="5823"/>
                    <a:pt x="36142" y="13715"/>
                  </a:cubicBezTo>
                  <a:lnTo>
                    <a:pt x="50130" y="13704"/>
                  </a:lnTo>
                  <a:lnTo>
                    <a:pt x="50130" y="22999"/>
                  </a:lnTo>
                  <a:lnTo>
                    <a:pt x="36144" y="23010"/>
                  </a:lnTo>
                  <a:cubicBezTo>
                    <a:pt x="34087" y="30906"/>
                    <a:pt x="26909" y="36735"/>
                    <a:pt x="18368" y="36735"/>
                  </a:cubicBezTo>
                  <a:cubicBezTo>
                    <a:pt x="8224" y="36736"/>
                    <a:pt x="0" y="28512"/>
                    <a:pt x="0" y="18367"/>
                  </a:cubicBezTo>
                  <a:cubicBezTo>
                    <a:pt x="0" y="8223"/>
                    <a:pt x="8224" y="0"/>
                    <a:pt x="18368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499500" y="4683241"/>
              <a:ext cx="50130" cy="36735"/>
            </a:xfrm>
            <a:custGeom>
              <a:rect b="b" l="l" r="r" t="t"/>
              <a:pathLst>
                <a:path extrusionOk="0" h="36735" w="50130">
                  <a:moveTo>
                    <a:pt x="31762" y="0"/>
                  </a:moveTo>
                  <a:cubicBezTo>
                    <a:pt x="41906" y="0"/>
                    <a:pt x="50130" y="8223"/>
                    <a:pt x="50130" y="18367"/>
                  </a:cubicBezTo>
                  <a:cubicBezTo>
                    <a:pt x="50130" y="28512"/>
                    <a:pt x="41906" y="36735"/>
                    <a:pt x="31762" y="36735"/>
                  </a:cubicBezTo>
                  <a:cubicBezTo>
                    <a:pt x="23221" y="36736"/>
                    <a:pt x="16043" y="30907"/>
                    <a:pt x="13986" y="23011"/>
                  </a:cubicBezTo>
                  <a:lnTo>
                    <a:pt x="0" y="23000"/>
                  </a:lnTo>
                  <a:lnTo>
                    <a:pt x="0" y="13705"/>
                  </a:lnTo>
                  <a:lnTo>
                    <a:pt x="13988" y="13715"/>
                  </a:lnTo>
                  <a:cubicBezTo>
                    <a:pt x="16048" y="5824"/>
                    <a:pt x="23224" y="0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4420074" y="4764251"/>
              <a:ext cx="129557" cy="50130"/>
            </a:xfrm>
            <a:custGeom>
              <a:rect b="b" l="l" r="r" t="t"/>
              <a:pathLst>
                <a:path extrusionOk="0" h="50130" w="129557">
                  <a:moveTo>
                    <a:pt x="0" y="0"/>
                  </a:moveTo>
                  <a:lnTo>
                    <a:pt x="9331" y="0"/>
                  </a:lnTo>
                  <a:lnTo>
                    <a:pt x="9331" y="11741"/>
                  </a:lnTo>
                  <a:cubicBezTo>
                    <a:pt x="9331" y="20185"/>
                    <a:pt x="16206" y="27088"/>
                    <a:pt x="24655" y="27090"/>
                  </a:cubicBezTo>
                  <a:lnTo>
                    <a:pt x="93415" y="27112"/>
                  </a:lnTo>
                  <a:cubicBezTo>
                    <a:pt x="95474" y="19220"/>
                    <a:pt x="102651" y="13394"/>
                    <a:pt x="111189" y="13394"/>
                  </a:cubicBezTo>
                  <a:cubicBezTo>
                    <a:pt x="121333" y="13394"/>
                    <a:pt x="129557" y="21617"/>
                    <a:pt x="129557" y="31762"/>
                  </a:cubicBezTo>
                  <a:cubicBezTo>
                    <a:pt x="129557" y="41906"/>
                    <a:pt x="121333" y="50130"/>
                    <a:pt x="111189" y="50130"/>
                  </a:cubicBezTo>
                  <a:cubicBezTo>
                    <a:pt x="102649" y="50130"/>
                    <a:pt x="95472" y="44302"/>
                    <a:pt x="93414" y="36408"/>
                  </a:cubicBezTo>
                  <a:lnTo>
                    <a:pt x="24656" y="36385"/>
                  </a:lnTo>
                  <a:cubicBezTo>
                    <a:pt x="11083" y="36381"/>
                    <a:pt x="0" y="25318"/>
                    <a:pt x="0" y="117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4229677" y="4764253"/>
              <a:ext cx="129557" cy="50129"/>
            </a:xfrm>
            <a:custGeom>
              <a:rect b="b" l="l" r="r" t="t"/>
              <a:pathLst>
                <a:path extrusionOk="0" h="50129" w="129557">
                  <a:moveTo>
                    <a:pt x="120225" y="0"/>
                  </a:moveTo>
                  <a:lnTo>
                    <a:pt x="129557" y="0"/>
                  </a:lnTo>
                  <a:lnTo>
                    <a:pt x="129557" y="11740"/>
                  </a:lnTo>
                  <a:cubicBezTo>
                    <a:pt x="129557" y="25317"/>
                    <a:pt x="118475" y="36380"/>
                    <a:pt x="104902" y="36385"/>
                  </a:cubicBezTo>
                  <a:lnTo>
                    <a:pt x="36144" y="36407"/>
                  </a:lnTo>
                  <a:cubicBezTo>
                    <a:pt x="34086" y="44301"/>
                    <a:pt x="26908" y="50129"/>
                    <a:pt x="18368" y="50129"/>
                  </a:cubicBezTo>
                  <a:cubicBezTo>
                    <a:pt x="8224" y="50129"/>
                    <a:pt x="0" y="41905"/>
                    <a:pt x="0" y="31761"/>
                  </a:cubicBezTo>
                  <a:cubicBezTo>
                    <a:pt x="0" y="21617"/>
                    <a:pt x="8224" y="13393"/>
                    <a:pt x="18368" y="13393"/>
                  </a:cubicBezTo>
                  <a:cubicBezTo>
                    <a:pt x="26906" y="13393"/>
                    <a:pt x="34083" y="19219"/>
                    <a:pt x="36142" y="27112"/>
                  </a:cubicBezTo>
                  <a:lnTo>
                    <a:pt x="104902" y="27089"/>
                  </a:lnTo>
                  <a:cubicBezTo>
                    <a:pt x="113351" y="27087"/>
                    <a:pt x="120225" y="20184"/>
                    <a:pt x="120225" y="11740"/>
                  </a:cubicBezTo>
                  <a:lnTo>
                    <a:pt x="120225" y="0"/>
                  </a:lnTo>
                  <a:close/>
                </a:path>
              </a:pathLst>
            </a:custGeom>
            <a:gradFill>
              <a:gsLst>
                <a:gs pos="0">
                  <a:srgbClr val="757575"/>
                </a:gs>
                <a:gs pos="15000">
                  <a:srgbClr val="757575"/>
                </a:gs>
                <a:gs pos="100000">
                  <a:srgbClr val="313131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602" name="Google Shape;60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79756" y="3817082"/>
            <a:ext cx="3636558" cy="2496509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603" name="Google Shape;60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8215" y="1334961"/>
            <a:ext cx="3279707" cy="2288379"/>
          </a:xfrm>
          <a:prstGeom prst="roundRect">
            <a:avLst>
              <a:gd fmla="val 5708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14"/>
          <p:cNvGrpSpPr/>
          <p:nvPr/>
        </p:nvGrpSpPr>
        <p:grpSpPr>
          <a:xfrm>
            <a:off x="316656" y="1868378"/>
            <a:ext cx="11558689" cy="5376175"/>
            <a:chOff x="444113" y="3091720"/>
            <a:chExt cx="11313852" cy="3990156"/>
          </a:xfrm>
        </p:grpSpPr>
        <p:sp>
          <p:nvSpPr>
            <p:cNvPr id="609" name="Google Shape;609;p14"/>
            <p:cNvSpPr/>
            <p:nvPr/>
          </p:nvSpPr>
          <p:spPr>
            <a:xfrm>
              <a:off x="444113" y="3091720"/>
              <a:ext cx="11313852" cy="3990156"/>
            </a:xfrm>
            <a:prstGeom prst="roundRect">
              <a:avLst>
                <a:gd fmla="val 4842" name="adj"/>
              </a:avLst>
            </a:prstGeom>
            <a:gradFill>
              <a:gsLst>
                <a:gs pos="0">
                  <a:srgbClr val="FFFFFF"/>
                </a:gs>
                <a:gs pos="89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882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509270" y="3166014"/>
              <a:ext cx="11160125" cy="3725399"/>
            </a:xfrm>
            <a:prstGeom prst="roundRect">
              <a:avLst>
                <a:gd fmla="val 2954" name="adj"/>
              </a:avLst>
            </a:prstGeom>
            <a:gradFill>
              <a:gsLst>
                <a:gs pos="0">
                  <a:srgbClr val="FFFFFF"/>
                </a:gs>
                <a:gs pos="83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372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1" name="Google Shape;611;p14"/>
          <p:cNvGrpSpPr/>
          <p:nvPr/>
        </p:nvGrpSpPr>
        <p:grpSpPr>
          <a:xfrm>
            <a:off x="-41275" y="6475718"/>
            <a:ext cx="12279313" cy="638175"/>
            <a:chOff x="-41275" y="6475718"/>
            <a:chExt cx="12279313" cy="638175"/>
          </a:xfrm>
        </p:grpSpPr>
        <p:sp>
          <p:nvSpPr>
            <p:cNvPr id="612" name="Google Shape;612;p14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4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615" name="Google Shape;615;p14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619" name="Google Shape;619;p14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2.3 Background Model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20" name="Google Shape;620;p14"/>
          <p:cNvSpPr txBox="1"/>
          <p:nvPr/>
        </p:nvSpPr>
        <p:spPr>
          <a:xfrm>
            <a:off x="2311497" y="1142155"/>
            <a:ext cx="754508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background model is estimated and verified by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blank sky observations and blind detectors. </a:t>
            </a:r>
            <a:endParaRPr b="1" sz="2000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621" name="Google Shape;621;p14"/>
          <p:cNvGrpSpPr/>
          <p:nvPr/>
        </p:nvGrpSpPr>
        <p:grpSpPr>
          <a:xfrm>
            <a:off x="862835" y="1342027"/>
            <a:ext cx="1661059" cy="226307"/>
            <a:chOff x="4393715" y="3867911"/>
            <a:chExt cx="3434430" cy="467922"/>
          </a:xfrm>
        </p:grpSpPr>
        <p:grpSp>
          <p:nvGrpSpPr>
            <p:cNvPr id="622" name="Google Shape;622;p14"/>
            <p:cNvGrpSpPr/>
            <p:nvPr/>
          </p:nvGrpSpPr>
          <p:grpSpPr>
            <a:xfrm>
              <a:off x="7295699" y="3867911"/>
              <a:ext cx="532446" cy="467922"/>
              <a:chOff x="3277173" y="3960087"/>
              <a:chExt cx="532446" cy="467922"/>
            </a:xfrm>
          </p:grpSpPr>
          <p:sp>
            <p:nvSpPr>
              <p:cNvPr id="623" name="Google Shape;623;p14"/>
              <p:cNvSpPr/>
              <p:nvPr/>
            </p:nvSpPr>
            <p:spPr>
              <a:xfrm>
                <a:off x="3419475" y="3960087"/>
                <a:ext cx="390144" cy="467922"/>
              </a:xfrm>
              <a:prstGeom prst="chevron">
                <a:avLst>
                  <a:gd fmla="val 63867" name="adj"/>
                </a:avLst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1C1C1C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624" name="Google Shape;624;p14"/>
              <p:cNvSpPr/>
              <p:nvPr/>
            </p:nvSpPr>
            <p:spPr>
              <a:xfrm>
                <a:off x="3277173" y="4051746"/>
                <a:ext cx="284604" cy="284604"/>
              </a:xfrm>
              <a:prstGeom prst="diamond">
                <a:avLst/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cxnSp>
          <p:nvCxnSpPr>
            <p:cNvPr id="625" name="Google Shape;625;p14"/>
            <p:cNvCxnSpPr/>
            <p:nvPr/>
          </p:nvCxnSpPr>
          <p:spPr>
            <a:xfrm>
              <a:off x="4393715" y="4101872"/>
              <a:ext cx="2902567" cy="0"/>
            </a:xfrm>
            <a:prstGeom prst="straightConnector1">
              <a:avLst/>
            </a:prstGeom>
            <a:noFill/>
            <a:ln cap="rnd" cmpd="sng" w="12700">
              <a:solidFill>
                <a:srgbClr val="0053A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626" name="Google Shape;626;p14"/>
          <p:cNvGrpSpPr/>
          <p:nvPr/>
        </p:nvGrpSpPr>
        <p:grpSpPr>
          <a:xfrm flipH="1">
            <a:off x="9617280" y="1342027"/>
            <a:ext cx="1661059" cy="226307"/>
            <a:chOff x="4393715" y="3867911"/>
            <a:chExt cx="3434430" cy="467922"/>
          </a:xfrm>
        </p:grpSpPr>
        <p:grpSp>
          <p:nvGrpSpPr>
            <p:cNvPr id="627" name="Google Shape;627;p14"/>
            <p:cNvGrpSpPr/>
            <p:nvPr/>
          </p:nvGrpSpPr>
          <p:grpSpPr>
            <a:xfrm>
              <a:off x="7295699" y="3867911"/>
              <a:ext cx="532446" cy="467922"/>
              <a:chOff x="3277173" y="3960087"/>
              <a:chExt cx="532446" cy="467922"/>
            </a:xfrm>
          </p:grpSpPr>
          <p:sp>
            <p:nvSpPr>
              <p:cNvPr id="628" name="Google Shape;628;p14"/>
              <p:cNvSpPr/>
              <p:nvPr/>
            </p:nvSpPr>
            <p:spPr>
              <a:xfrm>
                <a:off x="3419475" y="3960087"/>
                <a:ext cx="390144" cy="467922"/>
              </a:xfrm>
              <a:prstGeom prst="chevron">
                <a:avLst>
                  <a:gd fmla="val 63867" name="adj"/>
                </a:avLst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1C1C1C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629" name="Google Shape;629;p14"/>
              <p:cNvSpPr/>
              <p:nvPr/>
            </p:nvSpPr>
            <p:spPr>
              <a:xfrm>
                <a:off x="3277173" y="4051746"/>
                <a:ext cx="284604" cy="284604"/>
              </a:xfrm>
              <a:prstGeom prst="diamond">
                <a:avLst/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cxnSp>
          <p:nvCxnSpPr>
            <p:cNvPr id="630" name="Google Shape;630;p14"/>
            <p:cNvCxnSpPr/>
            <p:nvPr/>
          </p:nvCxnSpPr>
          <p:spPr>
            <a:xfrm>
              <a:off x="4393715" y="4101872"/>
              <a:ext cx="2902567" cy="0"/>
            </a:xfrm>
            <a:prstGeom prst="straightConnector1">
              <a:avLst/>
            </a:prstGeom>
            <a:noFill/>
            <a:ln cap="rnd" cmpd="sng" w="12700">
              <a:solidFill>
                <a:srgbClr val="0053A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31" name="Google Shape;631;p14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32" name="Google Shape;63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2847" y="1958988"/>
            <a:ext cx="2911739" cy="2177687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3" name="Google Shape;63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594" y="1974117"/>
            <a:ext cx="2960855" cy="2102027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4" name="Google Shape;63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682" y="4255187"/>
            <a:ext cx="2959767" cy="2160000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5" name="Google Shape;63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12847" y="4267335"/>
            <a:ext cx="3064551" cy="2259932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6" name="Google Shape;63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98486" y="1947080"/>
            <a:ext cx="3058905" cy="2204488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7" name="Google Shape;637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48054" y="4498179"/>
            <a:ext cx="2959767" cy="1896883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8" name="Google Shape;638;p14"/>
          <p:cNvSpPr/>
          <p:nvPr/>
        </p:nvSpPr>
        <p:spPr>
          <a:xfrm>
            <a:off x="1376085" y="1918865"/>
            <a:ext cx="1053462" cy="384936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28600" sx="80000" rotWithShape="0" algn="t" dir="5400000" dist="203200" sy="80000">
              <a:schemeClr val="accent2">
                <a:alpha val="2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HE</a:t>
            </a:r>
            <a:endParaRPr b="1" sz="16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39" name="Google Shape;639;p14"/>
          <p:cNvSpPr/>
          <p:nvPr/>
        </p:nvSpPr>
        <p:spPr>
          <a:xfrm>
            <a:off x="5191402" y="1918865"/>
            <a:ext cx="1053462" cy="384936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28600" sx="80000" rotWithShape="0" algn="t" dir="5400000" dist="203200" sy="80000">
              <a:schemeClr val="accent2">
                <a:alpha val="2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ME</a:t>
            </a:r>
            <a:endParaRPr b="1" sz="16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40" name="Google Shape;640;p14"/>
          <p:cNvSpPr/>
          <p:nvPr/>
        </p:nvSpPr>
        <p:spPr>
          <a:xfrm>
            <a:off x="9279242" y="1901775"/>
            <a:ext cx="1053462" cy="384936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28600" sx="80000" rotWithShape="0" algn="t" dir="5400000" dist="203200" sy="80000">
              <a:schemeClr val="accent2">
                <a:alpha val="2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LE</a:t>
            </a:r>
            <a:endParaRPr b="1" sz="16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15"/>
          <p:cNvGrpSpPr/>
          <p:nvPr/>
        </p:nvGrpSpPr>
        <p:grpSpPr>
          <a:xfrm>
            <a:off x="209778" y="1551979"/>
            <a:ext cx="11334522" cy="1877020"/>
            <a:chOff x="444113" y="3091720"/>
            <a:chExt cx="11313852" cy="3990156"/>
          </a:xfrm>
        </p:grpSpPr>
        <p:sp>
          <p:nvSpPr>
            <p:cNvPr id="647" name="Google Shape;647;p15"/>
            <p:cNvSpPr/>
            <p:nvPr/>
          </p:nvSpPr>
          <p:spPr>
            <a:xfrm>
              <a:off x="444113" y="3091720"/>
              <a:ext cx="11313852" cy="3990156"/>
            </a:xfrm>
            <a:prstGeom prst="roundRect">
              <a:avLst>
                <a:gd fmla="val 4842" name="adj"/>
              </a:avLst>
            </a:prstGeom>
            <a:gradFill>
              <a:gsLst>
                <a:gs pos="0">
                  <a:srgbClr val="FFFFFF"/>
                </a:gs>
                <a:gs pos="89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882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509270" y="3166014"/>
              <a:ext cx="11160125" cy="3725399"/>
            </a:xfrm>
            <a:prstGeom prst="roundRect">
              <a:avLst>
                <a:gd fmla="val 2954" name="adj"/>
              </a:avLst>
            </a:prstGeom>
            <a:gradFill>
              <a:gsLst>
                <a:gs pos="0">
                  <a:srgbClr val="FFFFFF"/>
                </a:gs>
                <a:gs pos="83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372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15"/>
          <p:cNvGrpSpPr/>
          <p:nvPr/>
        </p:nvGrpSpPr>
        <p:grpSpPr>
          <a:xfrm>
            <a:off x="-41275" y="6475718"/>
            <a:ext cx="12279313" cy="638175"/>
            <a:chOff x="-41275" y="6475718"/>
            <a:chExt cx="12279313" cy="638175"/>
          </a:xfrm>
        </p:grpSpPr>
        <p:sp>
          <p:nvSpPr>
            <p:cNvPr id="650" name="Google Shape;650;p15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15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653" name="Google Shape;653;p15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657" name="Google Shape;657;p15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2.4 Timing calibration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58" name="Google Shape;658;p15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59" name="Google Shape;659;p15"/>
          <p:cNvSpPr/>
          <p:nvPr/>
        </p:nvSpPr>
        <p:spPr>
          <a:xfrm>
            <a:off x="473654" y="1000799"/>
            <a:ext cx="1124469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GPS receiver + high-stability clock on board</a:t>
            </a:r>
            <a:endParaRPr b="1" sz="2800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660" name="Google Shape;660;p15"/>
          <p:cNvGrpSpPr/>
          <p:nvPr/>
        </p:nvGrpSpPr>
        <p:grpSpPr>
          <a:xfrm>
            <a:off x="438220" y="1150724"/>
            <a:ext cx="1661059" cy="226307"/>
            <a:chOff x="4393715" y="3867911"/>
            <a:chExt cx="3434430" cy="467922"/>
          </a:xfrm>
        </p:grpSpPr>
        <p:grpSp>
          <p:nvGrpSpPr>
            <p:cNvPr id="661" name="Google Shape;661;p15"/>
            <p:cNvGrpSpPr/>
            <p:nvPr/>
          </p:nvGrpSpPr>
          <p:grpSpPr>
            <a:xfrm>
              <a:off x="7295699" y="3867911"/>
              <a:ext cx="532446" cy="467922"/>
              <a:chOff x="3277173" y="3960087"/>
              <a:chExt cx="532446" cy="467922"/>
            </a:xfrm>
          </p:grpSpPr>
          <p:sp>
            <p:nvSpPr>
              <p:cNvPr id="662" name="Google Shape;662;p15"/>
              <p:cNvSpPr/>
              <p:nvPr/>
            </p:nvSpPr>
            <p:spPr>
              <a:xfrm>
                <a:off x="3419475" y="3960087"/>
                <a:ext cx="390144" cy="467922"/>
              </a:xfrm>
              <a:prstGeom prst="chevron">
                <a:avLst>
                  <a:gd fmla="val 63867" name="adj"/>
                </a:avLst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1C1C1C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663" name="Google Shape;663;p15"/>
              <p:cNvSpPr/>
              <p:nvPr/>
            </p:nvSpPr>
            <p:spPr>
              <a:xfrm>
                <a:off x="3277173" y="4051746"/>
                <a:ext cx="284604" cy="284604"/>
              </a:xfrm>
              <a:prstGeom prst="diamond">
                <a:avLst/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cxnSp>
          <p:nvCxnSpPr>
            <p:cNvPr id="664" name="Google Shape;664;p15"/>
            <p:cNvCxnSpPr/>
            <p:nvPr/>
          </p:nvCxnSpPr>
          <p:spPr>
            <a:xfrm>
              <a:off x="4393715" y="4101872"/>
              <a:ext cx="2902567" cy="0"/>
            </a:xfrm>
            <a:prstGeom prst="straightConnector1">
              <a:avLst/>
            </a:prstGeom>
            <a:noFill/>
            <a:ln cap="rnd" cmpd="sng" w="12700">
              <a:solidFill>
                <a:srgbClr val="0053A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665" name="Google Shape;665;p15"/>
          <p:cNvGrpSpPr/>
          <p:nvPr/>
        </p:nvGrpSpPr>
        <p:grpSpPr>
          <a:xfrm flipH="1">
            <a:off x="10097066" y="1150724"/>
            <a:ext cx="1661059" cy="226307"/>
            <a:chOff x="4393715" y="3867911"/>
            <a:chExt cx="3434430" cy="467922"/>
          </a:xfrm>
        </p:grpSpPr>
        <p:grpSp>
          <p:nvGrpSpPr>
            <p:cNvPr id="666" name="Google Shape;666;p15"/>
            <p:cNvGrpSpPr/>
            <p:nvPr/>
          </p:nvGrpSpPr>
          <p:grpSpPr>
            <a:xfrm>
              <a:off x="7295699" y="3867911"/>
              <a:ext cx="532446" cy="467922"/>
              <a:chOff x="3277173" y="3960087"/>
              <a:chExt cx="532446" cy="467922"/>
            </a:xfrm>
          </p:grpSpPr>
          <p:sp>
            <p:nvSpPr>
              <p:cNvPr id="667" name="Google Shape;667;p15"/>
              <p:cNvSpPr/>
              <p:nvPr/>
            </p:nvSpPr>
            <p:spPr>
              <a:xfrm>
                <a:off x="3419475" y="3960087"/>
                <a:ext cx="390144" cy="467922"/>
              </a:xfrm>
              <a:prstGeom prst="chevron">
                <a:avLst>
                  <a:gd fmla="val 63867" name="adj"/>
                </a:avLst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1C1C1C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668" name="Google Shape;668;p15"/>
              <p:cNvSpPr/>
              <p:nvPr/>
            </p:nvSpPr>
            <p:spPr>
              <a:xfrm>
                <a:off x="3277173" y="4051746"/>
                <a:ext cx="284604" cy="284604"/>
              </a:xfrm>
              <a:prstGeom prst="diamond">
                <a:avLst/>
              </a:prstGeom>
              <a:solidFill>
                <a:srgbClr val="0053A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60"/>
                  <a:buFont typeface="Arial"/>
                  <a:buNone/>
                </a:pPr>
                <a:r>
                  <a:t/>
                </a:r>
                <a:endParaRPr b="1" i="0" sz="116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cxnSp>
          <p:nvCxnSpPr>
            <p:cNvPr id="669" name="Google Shape;669;p15"/>
            <p:cNvCxnSpPr/>
            <p:nvPr/>
          </p:nvCxnSpPr>
          <p:spPr>
            <a:xfrm>
              <a:off x="4393715" y="4101872"/>
              <a:ext cx="2902567" cy="0"/>
            </a:xfrm>
            <a:prstGeom prst="straightConnector1">
              <a:avLst/>
            </a:prstGeom>
            <a:noFill/>
            <a:ln cap="rnd" cmpd="sng" w="12700">
              <a:solidFill>
                <a:srgbClr val="0053A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70" name="Google Shape;670;p15"/>
          <p:cNvSpPr txBox="1"/>
          <p:nvPr/>
        </p:nvSpPr>
        <p:spPr>
          <a:xfrm>
            <a:off x="339876" y="1665131"/>
            <a:ext cx="10905973" cy="15261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5040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■"/>
            </a:pPr>
            <a:r>
              <a:rPr b="1" i="0" lang="en-US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The systematic errors of the timing systems is obtained by simultaneous observations of the Crab Pulsar with NICER. Three instruments are less than 20 </a:t>
            </a:r>
            <a:r>
              <a:rPr b="1" i="0" lang="en-US" sz="2000" u="none" cap="none" strike="noStrike">
                <a:solidFill>
                  <a:srgbClr val="E88C22"/>
                </a:solidFill>
                <a:latin typeface="Arial"/>
                <a:ea typeface="Arial"/>
                <a:cs typeface="Arial"/>
                <a:sym typeface="Arial"/>
              </a:rPr>
              <a:t>µs;</a:t>
            </a:r>
            <a:endParaRPr/>
          </a:p>
          <a:p>
            <a:pPr indent="-342900" lvl="0" marL="504000" marR="0" rtl="0" algn="l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■"/>
            </a:pPr>
            <a:r>
              <a:rPr b="1" i="0" lang="en-US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Significantly improve the accuracy of the arrival time for the main pulse of the Crab Pulsar.</a:t>
            </a:r>
            <a:endParaRPr b="1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1" name="Google Shape;6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2466" y="3685735"/>
            <a:ext cx="3525262" cy="2529843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672" name="Google Shape;67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4435" y="3682663"/>
            <a:ext cx="3525262" cy="2530957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sp>
        <p:nvSpPr>
          <p:cNvPr id="673" name="Google Shape;673;p15"/>
          <p:cNvSpPr/>
          <p:nvPr/>
        </p:nvSpPr>
        <p:spPr>
          <a:xfrm>
            <a:off x="9010995" y="4559190"/>
            <a:ext cx="240949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0.26 ± 0.02 µs /keV </a:t>
            </a:r>
            <a:endParaRPr b="1" sz="160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4" name="Google Shape;674;p15"/>
          <p:cNvSpPr txBox="1"/>
          <p:nvPr/>
        </p:nvSpPr>
        <p:spPr>
          <a:xfrm>
            <a:off x="8688621" y="3212509"/>
            <a:ext cx="32283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Tuo Y. et al, 2022, ApJS </a:t>
            </a:r>
            <a:endParaRPr b="1" sz="1800">
              <a:solidFill>
                <a:schemeClr val="dk2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5" name="Google Shape;67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594" y="3451394"/>
            <a:ext cx="3528416" cy="2934057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6"/>
          <p:cNvSpPr/>
          <p:nvPr/>
        </p:nvSpPr>
        <p:spPr>
          <a:xfrm flipH="1" rot="5400000">
            <a:off x="2916238" y="-1054100"/>
            <a:ext cx="2236788" cy="6186487"/>
          </a:xfrm>
          <a:custGeom>
            <a:rect b="b" l="l" r="r" t="t"/>
            <a:pathLst>
              <a:path extrusionOk="0" h="4994255" w="1805550">
                <a:moveTo>
                  <a:pt x="1805550" y="1322140"/>
                </a:moveTo>
                <a:cubicBezTo>
                  <a:pt x="1805550" y="2420377"/>
                  <a:pt x="1805549" y="3518614"/>
                  <a:pt x="1805549" y="4616851"/>
                </a:cubicBezTo>
                <a:cubicBezTo>
                  <a:pt x="1805549" y="4825285"/>
                  <a:pt x="1636579" y="4994255"/>
                  <a:pt x="1428145" y="4994255"/>
                </a:cubicBezTo>
                <a:cubicBezTo>
                  <a:pt x="1219711" y="4994255"/>
                  <a:pt x="1050741" y="4825285"/>
                  <a:pt x="1050741" y="4616851"/>
                </a:cubicBezTo>
                <a:lnTo>
                  <a:pt x="1050741" y="1322140"/>
                </a:lnTo>
                <a:lnTo>
                  <a:pt x="1050742" y="1322140"/>
                </a:lnTo>
                <a:lnTo>
                  <a:pt x="0" y="39329"/>
                </a:lnTo>
                <a:lnTo>
                  <a:pt x="122923" y="0"/>
                </a:lnTo>
                <a:lnTo>
                  <a:pt x="1805549" y="1322140"/>
                </a:lnTo>
                <a:lnTo>
                  <a:pt x="1805550" y="1322140"/>
                </a:lnTo>
                <a:close/>
              </a:path>
            </a:pathLst>
          </a:custGeom>
          <a:gradFill>
            <a:gsLst>
              <a:gs pos="0">
                <a:srgbClr val="DFEDFC"/>
              </a:gs>
              <a:gs pos="33000">
                <a:schemeClr val="lt1"/>
              </a:gs>
              <a:gs pos="100000">
                <a:schemeClr val="lt1"/>
              </a:gs>
            </a:gsLst>
            <a:lin ang="6600000" scaled="0"/>
          </a:gradFill>
          <a:ln cap="flat" cmpd="sng" w="15725">
            <a:solidFill>
              <a:srgbClr val="BFDCFB">
                <a:alpha val="49803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0232" rotWithShape="0" algn="t" dir="5400000" dist="42907">
              <a:schemeClr val="accent1">
                <a:alpha val="1176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82" name="Google Shape;682;p16"/>
          <p:cNvSpPr/>
          <p:nvPr/>
        </p:nvSpPr>
        <p:spPr>
          <a:xfrm flipH="1" rot="5400000">
            <a:off x="3098801" y="1184275"/>
            <a:ext cx="2005012" cy="6319837"/>
          </a:xfrm>
          <a:custGeom>
            <a:rect b="b" l="l" r="r" t="t"/>
            <a:pathLst>
              <a:path extrusionOk="0" h="5102403" w="1618738">
                <a:moveTo>
                  <a:pt x="754809" y="1430288"/>
                </a:moveTo>
                <a:cubicBezTo>
                  <a:pt x="754809" y="2528525"/>
                  <a:pt x="754808" y="3626762"/>
                  <a:pt x="754808" y="4724999"/>
                </a:cubicBezTo>
                <a:cubicBezTo>
                  <a:pt x="754808" y="4933433"/>
                  <a:pt x="585838" y="5102403"/>
                  <a:pt x="377404" y="5102403"/>
                </a:cubicBezTo>
                <a:cubicBezTo>
                  <a:pt x="168970" y="5102403"/>
                  <a:pt x="0" y="4933433"/>
                  <a:pt x="0" y="4724999"/>
                </a:cubicBezTo>
                <a:lnTo>
                  <a:pt x="0" y="1430288"/>
                </a:lnTo>
                <a:lnTo>
                  <a:pt x="5" y="1430288"/>
                </a:lnTo>
                <a:lnTo>
                  <a:pt x="1367994" y="0"/>
                </a:lnTo>
                <a:lnTo>
                  <a:pt x="1618738" y="98324"/>
                </a:lnTo>
                <a:lnTo>
                  <a:pt x="754804" y="1430288"/>
                </a:lnTo>
                <a:lnTo>
                  <a:pt x="754809" y="1430288"/>
                </a:lnTo>
                <a:close/>
              </a:path>
            </a:pathLst>
          </a:custGeom>
          <a:gradFill>
            <a:gsLst>
              <a:gs pos="0">
                <a:srgbClr val="DFEDFC"/>
              </a:gs>
              <a:gs pos="33000">
                <a:schemeClr val="lt1"/>
              </a:gs>
              <a:gs pos="100000">
                <a:schemeClr val="lt1"/>
              </a:gs>
            </a:gsLst>
            <a:lin ang="6600000" scaled="0"/>
          </a:gradFill>
          <a:ln cap="flat" cmpd="sng" w="15725">
            <a:solidFill>
              <a:srgbClr val="BFDCFB">
                <a:alpha val="49803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0232" rotWithShape="0" algn="t" dir="5400000" dist="42907">
              <a:schemeClr val="accent1">
                <a:alpha val="1176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83" name="Google Shape;683;p16"/>
          <p:cNvSpPr/>
          <p:nvPr/>
        </p:nvSpPr>
        <p:spPr>
          <a:xfrm flipH="1" rot="5400000">
            <a:off x="3311524" y="191051"/>
            <a:ext cx="1444625" cy="6184899"/>
          </a:xfrm>
          <a:custGeom>
            <a:rect b="b" l="l" r="r" t="t"/>
            <a:pathLst>
              <a:path extrusionOk="0" h="4993190" w="1166608">
                <a:moveTo>
                  <a:pt x="1166608" y="1321076"/>
                </a:moveTo>
                <a:lnTo>
                  <a:pt x="1166608" y="4615786"/>
                </a:lnTo>
                <a:cubicBezTo>
                  <a:pt x="1166608" y="4824220"/>
                  <a:pt x="997638" y="4993190"/>
                  <a:pt x="789204" y="4993190"/>
                </a:cubicBezTo>
                <a:cubicBezTo>
                  <a:pt x="580770" y="4993190"/>
                  <a:pt x="411800" y="4824220"/>
                  <a:pt x="411800" y="4615786"/>
                </a:cubicBezTo>
                <a:lnTo>
                  <a:pt x="411800" y="1321076"/>
                </a:lnTo>
                <a:lnTo>
                  <a:pt x="411802" y="1321076"/>
                </a:lnTo>
                <a:lnTo>
                  <a:pt x="0" y="106712"/>
                </a:lnTo>
                <a:lnTo>
                  <a:pt x="95157" y="0"/>
                </a:lnTo>
                <a:lnTo>
                  <a:pt x="1166608" y="1321076"/>
                </a:lnTo>
                <a:close/>
              </a:path>
            </a:pathLst>
          </a:custGeom>
          <a:gradFill>
            <a:gsLst>
              <a:gs pos="0">
                <a:srgbClr val="DFEDFC"/>
              </a:gs>
              <a:gs pos="33000">
                <a:schemeClr val="lt1"/>
              </a:gs>
              <a:gs pos="100000">
                <a:schemeClr val="lt1"/>
              </a:gs>
            </a:gsLst>
            <a:lin ang="6600000" scaled="0"/>
          </a:gradFill>
          <a:ln cap="flat" cmpd="sng" w="15725">
            <a:solidFill>
              <a:srgbClr val="BFDCFB">
                <a:alpha val="49803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0232" rotWithShape="0" algn="t" dir="5400000" dist="42907">
              <a:schemeClr val="accent1">
                <a:alpha val="1176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84" name="Google Shape;684;p16"/>
          <p:cNvSpPr/>
          <p:nvPr/>
        </p:nvSpPr>
        <p:spPr>
          <a:xfrm flipH="1">
            <a:off x="1058361" y="1035948"/>
            <a:ext cx="719490" cy="719544"/>
          </a:xfrm>
          <a:prstGeom prst="ellipse">
            <a:avLst/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1"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6"/>
          <p:cNvSpPr/>
          <p:nvPr/>
        </p:nvSpPr>
        <p:spPr>
          <a:xfrm flipH="1">
            <a:off x="1058361" y="2676002"/>
            <a:ext cx="719490" cy="719544"/>
          </a:xfrm>
          <a:prstGeom prst="ellipse">
            <a:avLst/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1"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6"/>
          <p:cNvSpPr/>
          <p:nvPr/>
        </p:nvSpPr>
        <p:spPr>
          <a:xfrm flipH="1">
            <a:off x="1058361" y="4504477"/>
            <a:ext cx="719490" cy="719544"/>
          </a:xfrm>
          <a:prstGeom prst="ellipse">
            <a:avLst/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6"/>
          <p:cNvSpPr txBox="1"/>
          <p:nvPr/>
        </p:nvSpPr>
        <p:spPr>
          <a:xfrm flipH="1">
            <a:off x="1875326" y="1216880"/>
            <a:ext cx="332693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Introduction of HXMT</a:t>
            </a:r>
            <a:endParaRPr b="1" sz="2200">
              <a:solidFill>
                <a:srgbClr val="26262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88" name="Google Shape;688;p16"/>
          <p:cNvSpPr txBox="1"/>
          <p:nvPr/>
        </p:nvSpPr>
        <p:spPr>
          <a:xfrm flipH="1">
            <a:off x="1875326" y="2857318"/>
            <a:ext cx="406906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Calibration Status of HXMT</a:t>
            </a:r>
            <a:endParaRPr b="1" sz="2200">
              <a:solidFill>
                <a:srgbClr val="26262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89" name="Google Shape;689;p16"/>
          <p:cNvSpPr txBox="1"/>
          <p:nvPr/>
        </p:nvSpPr>
        <p:spPr>
          <a:xfrm flipH="1">
            <a:off x="1875326" y="4685567"/>
            <a:ext cx="154972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Summary</a:t>
            </a:r>
            <a:endParaRPr b="1" sz="220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90" name="Google Shape;690;p16"/>
          <p:cNvSpPr/>
          <p:nvPr/>
        </p:nvSpPr>
        <p:spPr>
          <a:xfrm flipH="1">
            <a:off x="6096000" y="0"/>
            <a:ext cx="6630305" cy="6858000"/>
          </a:xfrm>
          <a:custGeom>
            <a:rect b="b" l="l" r="r" t="t"/>
            <a:pathLst>
              <a:path extrusionOk="0" h="6858000" w="6528962">
                <a:moveTo>
                  <a:pt x="0" y="0"/>
                </a:moveTo>
                <a:lnTo>
                  <a:pt x="4965700" y="0"/>
                </a:lnTo>
                <a:cubicBezTo>
                  <a:pt x="4948766" y="1409700"/>
                  <a:pt x="6578599" y="2260600"/>
                  <a:pt x="6527799" y="3429000"/>
                </a:cubicBezTo>
                <a:cubicBezTo>
                  <a:pt x="6515099" y="4826000"/>
                  <a:pt x="5164666" y="4876800"/>
                  <a:pt x="49657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8000">
                <a:schemeClr val="accent1"/>
              </a:gs>
              <a:gs pos="98000">
                <a:schemeClr val="accent2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6"/>
          <p:cNvSpPr/>
          <p:nvPr/>
        </p:nvSpPr>
        <p:spPr>
          <a:xfrm flipH="1">
            <a:off x="6197343" y="90402"/>
            <a:ext cx="6528964" cy="6677197"/>
          </a:xfrm>
          <a:custGeom>
            <a:rect b="b" l="l" r="r" t="t"/>
            <a:pathLst>
              <a:path extrusionOk="0" h="6858000" w="6528962">
                <a:moveTo>
                  <a:pt x="0" y="0"/>
                </a:moveTo>
                <a:lnTo>
                  <a:pt x="4965700" y="0"/>
                </a:lnTo>
                <a:cubicBezTo>
                  <a:pt x="4948766" y="1409700"/>
                  <a:pt x="6578599" y="2260600"/>
                  <a:pt x="6527799" y="3429000"/>
                </a:cubicBezTo>
                <a:cubicBezTo>
                  <a:pt x="6515099" y="4826000"/>
                  <a:pt x="5164666" y="4876800"/>
                  <a:pt x="49657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6000"/>
            </a:blip>
            <a:stretch>
              <a:fillRect b="0" l="-25999" r="-12997" t="-8998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692" name="Google Shape;692;p16"/>
          <p:cNvGrpSpPr/>
          <p:nvPr/>
        </p:nvGrpSpPr>
        <p:grpSpPr>
          <a:xfrm>
            <a:off x="6534149" y="2408238"/>
            <a:ext cx="2043113" cy="2041525"/>
            <a:chOff x="9773812" y="932501"/>
            <a:chExt cx="1743471" cy="1743471"/>
          </a:xfrm>
        </p:grpSpPr>
        <p:pic>
          <p:nvPicPr>
            <p:cNvPr id="693" name="Google Shape;693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73812" y="932501"/>
              <a:ext cx="1743471" cy="1743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4" name="Google Shape;694;p16"/>
            <p:cNvSpPr/>
            <p:nvPr/>
          </p:nvSpPr>
          <p:spPr>
            <a:xfrm>
              <a:off x="9906174" y="1064862"/>
              <a:ext cx="1478749" cy="1478749"/>
            </a:xfrm>
            <a:prstGeom prst="ellipse">
              <a:avLst/>
            </a:prstGeom>
            <a:gradFill>
              <a:gsLst>
                <a:gs pos="0">
                  <a:srgbClr val="BFDCFB"/>
                </a:gs>
                <a:gs pos="54000">
                  <a:srgbClr val="DFEDFC"/>
                </a:gs>
                <a:gs pos="100000">
                  <a:srgbClr val="DFEDFC"/>
                </a:gs>
              </a:gsLst>
              <a:path path="circle">
                <a:fillToRect l="100%" t="100%"/>
              </a:path>
              <a:tileRect b="-100%" r="-100%"/>
            </a:gradFill>
            <a:ln cap="flat" cmpd="sng" w="14925">
              <a:solidFill>
                <a:srgbClr val="BFDCF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5" name="Google Shape;695;p16"/>
          <p:cNvSpPr txBox="1"/>
          <p:nvPr/>
        </p:nvSpPr>
        <p:spPr>
          <a:xfrm flipH="1">
            <a:off x="6689256" y="3186300"/>
            <a:ext cx="173289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95959"/>
                </a:solidFill>
                <a:latin typeface="Arial Rounded"/>
                <a:ea typeface="Arial Rounded"/>
                <a:cs typeface="Arial Rounded"/>
                <a:sym typeface="Arial Rounded"/>
              </a:rPr>
              <a:t>OUTLINE</a:t>
            </a:r>
            <a:endParaRPr b="1" sz="2000">
              <a:solidFill>
                <a:srgbClr val="59595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96" name="Google Shape;696;p16"/>
          <p:cNvSpPr txBox="1"/>
          <p:nvPr>
            <p:ph idx="12" type="sldNum"/>
          </p:nvPr>
        </p:nvSpPr>
        <p:spPr>
          <a:xfrm>
            <a:off x="10658929" y="6375177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17"/>
          <p:cNvGrpSpPr/>
          <p:nvPr/>
        </p:nvGrpSpPr>
        <p:grpSpPr>
          <a:xfrm>
            <a:off x="350519" y="1223679"/>
            <a:ext cx="11558689" cy="5376175"/>
            <a:chOff x="444113" y="3091720"/>
            <a:chExt cx="11313852" cy="3990156"/>
          </a:xfrm>
        </p:grpSpPr>
        <p:sp>
          <p:nvSpPr>
            <p:cNvPr id="703" name="Google Shape;703;p17"/>
            <p:cNvSpPr/>
            <p:nvPr/>
          </p:nvSpPr>
          <p:spPr>
            <a:xfrm>
              <a:off x="444113" y="3091720"/>
              <a:ext cx="11313852" cy="3990156"/>
            </a:xfrm>
            <a:prstGeom prst="roundRect">
              <a:avLst>
                <a:gd fmla="val 4842" name="adj"/>
              </a:avLst>
            </a:prstGeom>
            <a:gradFill>
              <a:gsLst>
                <a:gs pos="0">
                  <a:srgbClr val="FFFFFF"/>
                </a:gs>
                <a:gs pos="89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882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509270" y="3166014"/>
              <a:ext cx="11160125" cy="3725399"/>
            </a:xfrm>
            <a:prstGeom prst="roundRect">
              <a:avLst>
                <a:gd fmla="val 2954" name="adj"/>
              </a:avLst>
            </a:prstGeom>
            <a:gradFill>
              <a:gsLst>
                <a:gs pos="0">
                  <a:srgbClr val="FFFFFF"/>
                </a:gs>
                <a:gs pos="8300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>
              <a:outerShdw blurRad="279400" sx="102000" rotWithShape="0" algn="ctr" sy="102000">
                <a:srgbClr val="0571DD">
                  <a:alpha val="1372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705" name="Google Shape;705;p17"/>
          <p:cNvGrpSpPr/>
          <p:nvPr/>
        </p:nvGrpSpPr>
        <p:grpSpPr>
          <a:xfrm>
            <a:off x="-41275" y="6475718"/>
            <a:ext cx="12279313" cy="638175"/>
            <a:chOff x="-41275" y="6475718"/>
            <a:chExt cx="12279313" cy="638175"/>
          </a:xfrm>
        </p:grpSpPr>
        <p:sp>
          <p:nvSpPr>
            <p:cNvPr id="706" name="Google Shape;706;p17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17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709" name="Google Shape;709;p17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713" name="Google Shape;713;p17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3. Summary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14" name="Google Shape;714;p17"/>
          <p:cNvSpPr txBox="1"/>
          <p:nvPr/>
        </p:nvSpPr>
        <p:spPr>
          <a:xfrm>
            <a:off x="806450" y="1460315"/>
            <a:ext cx="1070995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 Rounded"/>
              <a:buNone/>
            </a:pPr>
            <a:r>
              <a:rPr b="1" i="0" lang="en-US" sz="2000" u="none" cap="none" strike="noStrike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1. </a:t>
            </a:r>
            <a:r>
              <a:rPr b="1" i="1" lang="en-US" sz="2000" u="none" cap="none" strike="noStrike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Insight</a:t>
            </a:r>
            <a:r>
              <a:rPr b="1" i="0" lang="en-US" sz="2000" u="none" cap="none" strike="noStrike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-HXMT has worked smoothly for about </a:t>
            </a:r>
            <a:r>
              <a:rPr b="1" i="0" lang="en-US" sz="2000" u="none" cap="none" strike="noStrike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 years</a:t>
            </a:r>
            <a:r>
              <a:rPr b="1" i="0" lang="en-US" sz="2000" u="none" cap="none" strike="noStrike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, and all the detectors of HE work well.  ME and LE deactivated some detectors but also satisfy the scientific requirements.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2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15" name="Google Shape;715;p17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16" name="Google Shape;716;p17"/>
          <p:cNvSpPr txBox="1"/>
          <p:nvPr/>
        </p:nvSpPr>
        <p:spPr>
          <a:xfrm>
            <a:off x="742392" y="2839729"/>
            <a:ext cx="10845984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 Rounded"/>
              <a:buNone/>
            </a:pPr>
            <a:r>
              <a:rPr b="1" i="0" lang="en-US" sz="2000" u="none" cap="none" strike="noStrike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2. HXMTSOFT , CALDB and background model are continuously updated.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2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2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 Rounded"/>
              <a:buNone/>
            </a:pPr>
            <a:r>
              <a:rPr b="1" i="0" lang="en-US" sz="2000" u="none" cap="none" strike="noStrike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3. With its combined advantages </a:t>
            </a:r>
            <a:r>
              <a:rPr b="1" i="0" lang="en-US" sz="2000" u="none" cap="none" strike="noStrike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of large area, broad band, high timing and energy resolution,</a:t>
            </a:r>
            <a:r>
              <a:rPr b="1" i="0" lang="en-US" sz="2000" u="none" cap="none" strike="noStrike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 HXMT has opened a new window for the study of hard X-ray fast timing and energy spectra of black holes and neutron stars.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2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17" name="Google Shape;717;p17"/>
          <p:cNvSpPr txBox="1"/>
          <p:nvPr/>
        </p:nvSpPr>
        <p:spPr>
          <a:xfrm>
            <a:off x="4575406" y="5499082"/>
            <a:ext cx="356986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5400"/>
              <a:buFont typeface="Arial Rounded"/>
              <a:buNone/>
            </a:pPr>
            <a:r>
              <a:rPr b="1" lang="en-US" sz="5400">
                <a:solidFill>
                  <a:srgbClr val="FFC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Thanks!</a:t>
            </a:r>
            <a:endParaRPr b="1" i="0" sz="5400" u="none" cap="none" strike="noStrike">
              <a:solidFill>
                <a:srgbClr val="FFC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 flipH="1" rot="5400000">
            <a:off x="2916238" y="-1054100"/>
            <a:ext cx="2236788" cy="6186487"/>
          </a:xfrm>
          <a:custGeom>
            <a:rect b="b" l="l" r="r" t="t"/>
            <a:pathLst>
              <a:path extrusionOk="0" h="4994255" w="1805550">
                <a:moveTo>
                  <a:pt x="1805550" y="1322140"/>
                </a:moveTo>
                <a:cubicBezTo>
                  <a:pt x="1805550" y="2420377"/>
                  <a:pt x="1805549" y="3518614"/>
                  <a:pt x="1805549" y="4616851"/>
                </a:cubicBezTo>
                <a:cubicBezTo>
                  <a:pt x="1805549" y="4825285"/>
                  <a:pt x="1636579" y="4994255"/>
                  <a:pt x="1428145" y="4994255"/>
                </a:cubicBezTo>
                <a:cubicBezTo>
                  <a:pt x="1219711" y="4994255"/>
                  <a:pt x="1050741" y="4825285"/>
                  <a:pt x="1050741" y="4616851"/>
                </a:cubicBezTo>
                <a:lnTo>
                  <a:pt x="1050741" y="1322140"/>
                </a:lnTo>
                <a:lnTo>
                  <a:pt x="1050742" y="1322140"/>
                </a:lnTo>
                <a:lnTo>
                  <a:pt x="0" y="39329"/>
                </a:lnTo>
                <a:lnTo>
                  <a:pt x="122923" y="0"/>
                </a:lnTo>
                <a:lnTo>
                  <a:pt x="1805549" y="1322140"/>
                </a:lnTo>
                <a:lnTo>
                  <a:pt x="1805550" y="1322140"/>
                </a:lnTo>
                <a:close/>
              </a:path>
            </a:pathLst>
          </a:custGeom>
          <a:gradFill>
            <a:gsLst>
              <a:gs pos="0">
                <a:srgbClr val="DFEDFC"/>
              </a:gs>
              <a:gs pos="33000">
                <a:schemeClr val="lt1"/>
              </a:gs>
              <a:gs pos="100000">
                <a:schemeClr val="lt1"/>
              </a:gs>
            </a:gsLst>
            <a:lin ang="6600000" scaled="0"/>
          </a:gradFill>
          <a:ln cap="flat" cmpd="sng" w="15725">
            <a:solidFill>
              <a:srgbClr val="BFDCFB">
                <a:alpha val="49803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0232" rotWithShape="0" algn="t" dir="5400000" dist="42907">
              <a:schemeClr val="accent1">
                <a:alpha val="1176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3" name="Google Shape;93;p2"/>
          <p:cNvSpPr/>
          <p:nvPr/>
        </p:nvSpPr>
        <p:spPr>
          <a:xfrm flipH="1" rot="5400000">
            <a:off x="3098801" y="1424305"/>
            <a:ext cx="2005012" cy="6319837"/>
          </a:xfrm>
          <a:custGeom>
            <a:rect b="b" l="l" r="r" t="t"/>
            <a:pathLst>
              <a:path extrusionOk="0" h="5102403" w="1618738">
                <a:moveTo>
                  <a:pt x="754809" y="1430288"/>
                </a:moveTo>
                <a:cubicBezTo>
                  <a:pt x="754809" y="2528525"/>
                  <a:pt x="754808" y="3626762"/>
                  <a:pt x="754808" y="4724999"/>
                </a:cubicBezTo>
                <a:cubicBezTo>
                  <a:pt x="754808" y="4933433"/>
                  <a:pt x="585838" y="5102403"/>
                  <a:pt x="377404" y="5102403"/>
                </a:cubicBezTo>
                <a:cubicBezTo>
                  <a:pt x="168970" y="5102403"/>
                  <a:pt x="0" y="4933433"/>
                  <a:pt x="0" y="4724999"/>
                </a:cubicBezTo>
                <a:lnTo>
                  <a:pt x="0" y="1430288"/>
                </a:lnTo>
                <a:lnTo>
                  <a:pt x="5" y="1430288"/>
                </a:lnTo>
                <a:lnTo>
                  <a:pt x="1367994" y="0"/>
                </a:lnTo>
                <a:lnTo>
                  <a:pt x="1618738" y="98324"/>
                </a:lnTo>
                <a:lnTo>
                  <a:pt x="754804" y="1430288"/>
                </a:lnTo>
                <a:lnTo>
                  <a:pt x="754809" y="1430288"/>
                </a:lnTo>
                <a:close/>
              </a:path>
            </a:pathLst>
          </a:custGeom>
          <a:gradFill>
            <a:gsLst>
              <a:gs pos="0">
                <a:srgbClr val="DFEDFC"/>
              </a:gs>
              <a:gs pos="33000">
                <a:schemeClr val="lt1"/>
              </a:gs>
              <a:gs pos="100000">
                <a:schemeClr val="lt1"/>
              </a:gs>
            </a:gsLst>
            <a:lin ang="6600000" scaled="0"/>
          </a:gradFill>
          <a:ln cap="flat" cmpd="sng" w="15725">
            <a:solidFill>
              <a:srgbClr val="BFDCFB">
                <a:alpha val="49803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0232" rotWithShape="0" algn="t" dir="5400000" dist="42907">
              <a:schemeClr val="accent1">
                <a:alpha val="1176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4" name="Google Shape;94;p2"/>
          <p:cNvSpPr/>
          <p:nvPr/>
        </p:nvSpPr>
        <p:spPr>
          <a:xfrm flipH="1" rot="5400000">
            <a:off x="3311524" y="288841"/>
            <a:ext cx="1444625" cy="6184899"/>
          </a:xfrm>
          <a:custGeom>
            <a:rect b="b" l="l" r="r" t="t"/>
            <a:pathLst>
              <a:path extrusionOk="0" h="4993190" w="1166608">
                <a:moveTo>
                  <a:pt x="1166608" y="1321076"/>
                </a:moveTo>
                <a:lnTo>
                  <a:pt x="1166608" y="4615786"/>
                </a:lnTo>
                <a:cubicBezTo>
                  <a:pt x="1166608" y="4824220"/>
                  <a:pt x="997638" y="4993190"/>
                  <a:pt x="789204" y="4993190"/>
                </a:cubicBezTo>
                <a:cubicBezTo>
                  <a:pt x="580770" y="4993190"/>
                  <a:pt x="411800" y="4824220"/>
                  <a:pt x="411800" y="4615786"/>
                </a:cubicBezTo>
                <a:lnTo>
                  <a:pt x="411800" y="1321076"/>
                </a:lnTo>
                <a:lnTo>
                  <a:pt x="411802" y="1321076"/>
                </a:lnTo>
                <a:lnTo>
                  <a:pt x="0" y="106712"/>
                </a:lnTo>
                <a:lnTo>
                  <a:pt x="95157" y="0"/>
                </a:lnTo>
                <a:lnTo>
                  <a:pt x="1166608" y="1321076"/>
                </a:lnTo>
                <a:close/>
              </a:path>
            </a:pathLst>
          </a:custGeom>
          <a:gradFill>
            <a:gsLst>
              <a:gs pos="0">
                <a:srgbClr val="DFEDFC"/>
              </a:gs>
              <a:gs pos="33000">
                <a:schemeClr val="lt1"/>
              </a:gs>
              <a:gs pos="100000">
                <a:schemeClr val="lt1"/>
              </a:gs>
            </a:gsLst>
            <a:lin ang="6600000" scaled="0"/>
          </a:gradFill>
          <a:ln cap="flat" cmpd="sng" w="15725">
            <a:solidFill>
              <a:srgbClr val="BFDCFB">
                <a:alpha val="49803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0232" rotWithShape="0" algn="t" dir="5400000" dist="42907">
              <a:schemeClr val="accent1">
                <a:alpha val="1176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5" name="Google Shape;95;p2"/>
          <p:cNvSpPr/>
          <p:nvPr/>
        </p:nvSpPr>
        <p:spPr>
          <a:xfrm flipH="1">
            <a:off x="1058361" y="1035948"/>
            <a:ext cx="719490" cy="719544"/>
          </a:xfrm>
          <a:prstGeom prst="ellipse">
            <a:avLst/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flipH="1">
            <a:off x="1058361" y="2773792"/>
            <a:ext cx="719490" cy="719544"/>
          </a:xfrm>
          <a:prstGeom prst="ellipse">
            <a:avLst/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flipH="1">
            <a:off x="1058361" y="4744507"/>
            <a:ext cx="719490" cy="719544"/>
          </a:xfrm>
          <a:prstGeom prst="ellipse">
            <a:avLst/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 flipH="1">
            <a:off x="1875326" y="1216880"/>
            <a:ext cx="2870401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HXMT instruments</a:t>
            </a:r>
            <a:endParaRPr b="1" i="0" sz="2200" u="none" cap="none" strike="noStrike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9" name="Google Shape;99;p2"/>
          <p:cNvSpPr txBox="1"/>
          <p:nvPr/>
        </p:nvSpPr>
        <p:spPr>
          <a:xfrm flipH="1">
            <a:off x="1875326" y="2955108"/>
            <a:ext cx="406906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Calibration Status of HXMT</a:t>
            </a:r>
            <a:endParaRPr b="1" i="0" sz="2200" u="none" cap="none" strike="noStrike">
              <a:solidFill>
                <a:srgbClr val="26262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0" name="Google Shape;100;p2"/>
          <p:cNvSpPr txBox="1"/>
          <p:nvPr/>
        </p:nvSpPr>
        <p:spPr>
          <a:xfrm flipH="1">
            <a:off x="1875326" y="4925597"/>
            <a:ext cx="154972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Summary</a:t>
            </a:r>
            <a:endParaRPr b="1" i="0" sz="2200" u="none" cap="none" strike="noStrike">
              <a:solidFill>
                <a:srgbClr val="26262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1" name="Google Shape;101;p2"/>
          <p:cNvSpPr/>
          <p:nvPr/>
        </p:nvSpPr>
        <p:spPr>
          <a:xfrm flipH="1">
            <a:off x="6096000" y="0"/>
            <a:ext cx="6630305" cy="6858000"/>
          </a:xfrm>
          <a:custGeom>
            <a:rect b="b" l="l" r="r" t="t"/>
            <a:pathLst>
              <a:path extrusionOk="0" h="6858000" w="6528962">
                <a:moveTo>
                  <a:pt x="0" y="0"/>
                </a:moveTo>
                <a:lnTo>
                  <a:pt x="4965700" y="0"/>
                </a:lnTo>
                <a:cubicBezTo>
                  <a:pt x="4948766" y="1409700"/>
                  <a:pt x="6578599" y="2260600"/>
                  <a:pt x="6527799" y="3429000"/>
                </a:cubicBezTo>
                <a:cubicBezTo>
                  <a:pt x="6515099" y="4826000"/>
                  <a:pt x="5164666" y="4876800"/>
                  <a:pt x="49657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48000">
                <a:schemeClr val="accent1"/>
              </a:gs>
              <a:gs pos="98000">
                <a:schemeClr val="accent2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 flipH="1">
            <a:off x="6197343" y="90402"/>
            <a:ext cx="6528964" cy="6677197"/>
          </a:xfrm>
          <a:custGeom>
            <a:rect b="b" l="l" r="r" t="t"/>
            <a:pathLst>
              <a:path extrusionOk="0" h="6858000" w="6528962">
                <a:moveTo>
                  <a:pt x="0" y="0"/>
                </a:moveTo>
                <a:lnTo>
                  <a:pt x="4965700" y="0"/>
                </a:lnTo>
                <a:cubicBezTo>
                  <a:pt x="4948766" y="1409700"/>
                  <a:pt x="6578599" y="2260600"/>
                  <a:pt x="6527799" y="3429000"/>
                </a:cubicBezTo>
                <a:cubicBezTo>
                  <a:pt x="6515099" y="4826000"/>
                  <a:pt x="5164666" y="4876800"/>
                  <a:pt x="496570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6000"/>
            </a:blip>
            <a:stretch>
              <a:fillRect b="0" l="-25999" r="-12997" t="-8998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103" name="Google Shape;103;p2"/>
          <p:cNvGrpSpPr/>
          <p:nvPr/>
        </p:nvGrpSpPr>
        <p:grpSpPr>
          <a:xfrm>
            <a:off x="6534149" y="2408238"/>
            <a:ext cx="2043113" cy="2041525"/>
            <a:chOff x="9773812" y="932501"/>
            <a:chExt cx="1743471" cy="1743471"/>
          </a:xfrm>
        </p:grpSpPr>
        <p:pic>
          <p:nvPicPr>
            <p:cNvPr id="104" name="Google Shape;104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73812" y="932501"/>
              <a:ext cx="1743471" cy="1743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2"/>
            <p:cNvSpPr/>
            <p:nvPr/>
          </p:nvSpPr>
          <p:spPr>
            <a:xfrm>
              <a:off x="9906174" y="1064862"/>
              <a:ext cx="1478749" cy="1478749"/>
            </a:xfrm>
            <a:prstGeom prst="ellipse">
              <a:avLst/>
            </a:prstGeom>
            <a:gradFill>
              <a:gsLst>
                <a:gs pos="0">
                  <a:srgbClr val="BFDCFB"/>
                </a:gs>
                <a:gs pos="54000">
                  <a:srgbClr val="DFEDFC"/>
                </a:gs>
                <a:gs pos="100000">
                  <a:srgbClr val="DFEDFC"/>
                </a:gs>
              </a:gsLst>
              <a:path path="circle">
                <a:fillToRect l="100%" t="100%"/>
              </a:path>
              <a:tileRect b="-100%" r="-100%"/>
            </a:gradFill>
            <a:ln cap="flat" cmpd="sng" w="14925">
              <a:solidFill>
                <a:srgbClr val="BFDCF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" name="Google Shape;106;p2"/>
          <p:cNvSpPr txBox="1"/>
          <p:nvPr/>
        </p:nvSpPr>
        <p:spPr>
          <a:xfrm flipH="1">
            <a:off x="6712118" y="3225973"/>
            <a:ext cx="167750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595959"/>
                </a:solidFill>
                <a:latin typeface="Arial Rounded"/>
                <a:ea typeface="Arial Rounded"/>
                <a:cs typeface="Arial Rounded"/>
                <a:sym typeface="Arial Rounded"/>
              </a:rPr>
              <a:t>OUTLINE</a:t>
            </a:r>
            <a:endParaRPr b="1" i="0" sz="2000" u="none" cap="none" strike="noStrike">
              <a:solidFill>
                <a:srgbClr val="59595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7" name="Google Shape;107;p2"/>
          <p:cNvSpPr txBox="1"/>
          <p:nvPr>
            <p:ph idx="12" type="sldNum"/>
          </p:nvPr>
        </p:nvSpPr>
        <p:spPr>
          <a:xfrm>
            <a:off x="10658929" y="6375177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6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i="0" sz="1600" u="none" cap="none" strike="noStrike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114" name="Google Shape;114;p3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3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1.1 </a:t>
            </a:r>
            <a:r>
              <a:rPr b="1" i="1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Insight</a:t>
            </a: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-HXMT satellite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742392" y="2209127"/>
            <a:ext cx="5250558" cy="442010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3436">
                <a:srgbClr val="FFFFFF">
                  <a:alpha val="80000"/>
                </a:srgbClr>
              </a:gs>
              <a:gs pos="50000">
                <a:srgbClr val="FFFFFF"/>
              </a:gs>
              <a:gs pos="76000">
                <a:srgbClr val="FFFFFF">
                  <a:alpha val="8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0" sx="96000" rotWithShape="0" algn="tl" dir="2700000" dist="304800" sy="96000">
              <a:schemeClr val="accent2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260569" y="1009544"/>
            <a:ext cx="5164667" cy="561969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3436">
                <a:srgbClr val="FFFFFF">
                  <a:alpha val="80000"/>
                </a:srgbClr>
              </a:gs>
              <a:gs pos="50000">
                <a:srgbClr val="FFFFFF"/>
              </a:gs>
              <a:gs pos="76000">
                <a:srgbClr val="FFFFFF">
                  <a:alpha val="8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0" sx="96000" rotWithShape="0" algn="tl" dir="2700000" dist="304800" sy="96000">
              <a:schemeClr val="accent2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766763" y="1359329"/>
            <a:ext cx="5250557" cy="1495502"/>
          </a:xfrm>
          <a:prstGeom prst="roundRect">
            <a:avLst>
              <a:gd fmla="val 7773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 amt="10000"/>
          </a:blip>
          <a:srcRect b="25223" l="0" r="0" t="53757"/>
          <a:stretch/>
        </p:blipFill>
        <p:spPr>
          <a:xfrm>
            <a:off x="774020" y="1359329"/>
            <a:ext cx="5242648" cy="1495501"/>
          </a:xfrm>
          <a:prstGeom prst="roundRect">
            <a:avLst>
              <a:gd fmla="val 7757" name="adj"/>
            </a:avLst>
          </a:prstGeom>
          <a:noFill/>
          <a:ln>
            <a:noFill/>
          </a:ln>
        </p:spPr>
      </p:pic>
      <p:grpSp>
        <p:nvGrpSpPr>
          <p:cNvPr id="123" name="Google Shape;123;p3"/>
          <p:cNvGrpSpPr/>
          <p:nvPr/>
        </p:nvGrpSpPr>
        <p:grpSpPr>
          <a:xfrm>
            <a:off x="1118680" y="3112536"/>
            <a:ext cx="3896272" cy="2653414"/>
            <a:chOff x="1118680" y="3084400"/>
            <a:chExt cx="3896272" cy="2653414"/>
          </a:xfrm>
        </p:grpSpPr>
        <p:grpSp>
          <p:nvGrpSpPr>
            <p:cNvPr id="124" name="Google Shape;124;p3"/>
            <p:cNvGrpSpPr/>
            <p:nvPr/>
          </p:nvGrpSpPr>
          <p:grpSpPr>
            <a:xfrm>
              <a:off x="1118680" y="3138312"/>
              <a:ext cx="3491655" cy="894891"/>
              <a:chOff x="1028858" y="3263301"/>
              <a:chExt cx="3491655" cy="894891"/>
            </a:xfrm>
          </p:grpSpPr>
          <p:sp>
            <p:nvSpPr>
              <p:cNvPr id="125" name="Google Shape;125;p3"/>
              <p:cNvSpPr/>
              <p:nvPr/>
            </p:nvSpPr>
            <p:spPr>
              <a:xfrm>
                <a:off x="1028858" y="3263301"/>
                <a:ext cx="882377" cy="296421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chemeClr val="accent1"/>
                  </a:gs>
                  <a:gs pos="86000">
                    <a:srgbClr val="09427D"/>
                  </a:gs>
                  <a:gs pos="100000">
                    <a:srgbClr val="09427D"/>
                  </a:gs>
                </a:gsLst>
                <a:lin ang="13500000" scaled="0"/>
              </a:gradFill>
              <a:ln>
                <a:noFill/>
              </a:ln>
              <a:effectLst>
                <a:outerShdw blurRad="241300" sx="102000" rotWithShape="0" algn="ctr" sy="102000">
                  <a:schemeClr val="accent2">
                    <a:alpha val="28627"/>
                  </a:schemeClr>
                </a:outerShdw>
              </a:effectLst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 Rounded"/>
                  <a:buNone/>
                </a:pPr>
                <a:r>
                  <a:rPr b="1" i="0" lang="en-US" sz="1200" u="none" cap="none" strike="noStrike">
                    <a:solidFill>
                      <a:srgbClr val="FFFFF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Lifetime</a:t>
                </a:r>
                <a:endParaRPr b="1" i="0" sz="12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126" name="Google Shape;126;p3"/>
              <p:cNvSpPr txBox="1"/>
              <p:nvPr/>
            </p:nvSpPr>
            <p:spPr>
              <a:xfrm>
                <a:off x="2035858" y="3833167"/>
                <a:ext cx="2484655" cy="325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800"/>
                  <a:buFont typeface="Arial Rounded"/>
                  <a:buNone/>
                </a:pPr>
                <a:r>
                  <a:rPr b="1" i="0" lang="en-US" sz="1800" u="none" cap="none" strike="noStrike">
                    <a:solidFill>
                      <a:schemeClr val="accent5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~530 </a:t>
                </a:r>
                <a:r>
                  <a:rPr b="1" i="0" lang="en-US" sz="1400" u="none" cap="none" strike="noStrike">
                    <a:solidFill>
                      <a:srgbClr val="3F3F3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km, raised four times</a:t>
                </a:r>
                <a:endParaRPr b="1" i="0" sz="1050" u="none" cap="none" strike="noStrike">
                  <a:solidFill>
                    <a:srgbClr val="3F3F3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1118680" y="3714082"/>
              <a:ext cx="1524949" cy="882832"/>
              <a:chOff x="1028858" y="3263301"/>
              <a:chExt cx="1524949" cy="882832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1028858" y="3263301"/>
                <a:ext cx="882377" cy="296421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chemeClr val="accent1"/>
                  </a:gs>
                  <a:gs pos="86000">
                    <a:srgbClr val="09427D"/>
                  </a:gs>
                  <a:gs pos="100000">
                    <a:srgbClr val="09427D"/>
                  </a:gs>
                </a:gsLst>
                <a:lin ang="13500000" scaled="0"/>
              </a:gradFill>
              <a:ln>
                <a:noFill/>
              </a:ln>
              <a:effectLst>
                <a:outerShdw blurRad="241300" sx="102000" rotWithShape="0" algn="ctr" sy="102000">
                  <a:schemeClr val="accent2">
                    <a:alpha val="28627"/>
                  </a:schemeClr>
                </a:outerShdw>
              </a:effectLst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 Rounded"/>
                  <a:buNone/>
                </a:pPr>
                <a:r>
                  <a:rPr b="1" i="0" lang="en-US" sz="1200" u="none" cap="none" strike="noStrike">
                    <a:solidFill>
                      <a:srgbClr val="FFFFF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Altitude</a:t>
                </a:r>
                <a:endParaRPr b="1" i="0" sz="12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129" name="Google Shape;129;p3"/>
              <p:cNvSpPr txBox="1"/>
              <p:nvPr/>
            </p:nvSpPr>
            <p:spPr>
              <a:xfrm>
                <a:off x="2018404" y="3821108"/>
                <a:ext cx="535403" cy="325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800"/>
                  <a:buFont typeface="Arial Rounded"/>
                  <a:buNone/>
                </a:pPr>
                <a:r>
                  <a:rPr b="1" i="0" lang="en-US" sz="1800" u="none" cap="none" strike="noStrike">
                    <a:solidFill>
                      <a:schemeClr val="accent5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~43</a:t>
                </a:r>
                <a:r>
                  <a:rPr b="1" i="0" lang="en-US" sz="1400" u="none" cap="none" strike="noStrike">
                    <a:solidFill>
                      <a:srgbClr val="3F3F3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°</a:t>
                </a:r>
                <a:endParaRPr/>
              </a:p>
            </p:txBody>
          </p:sp>
        </p:grpSp>
        <p:grpSp>
          <p:nvGrpSpPr>
            <p:cNvPr id="130" name="Google Shape;130;p3"/>
            <p:cNvGrpSpPr/>
            <p:nvPr/>
          </p:nvGrpSpPr>
          <p:grpSpPr>
            <a:xfrm>
              <a:off x="1120196" y="3084400"/>
              <a:ext cx="1805619" cy="1501873"/>
              <a:chOff x="1028858" y="2057849"/>
              <a:chExt cx="1805619" cy="1501873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1028858" y="3263301"/>
                <a:ext cx="882377" cy="296421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chemeClr val="accent1"/>
                  </a:gs>
                  <a:gs pos="86000">
                    <a:srgbClr val="09427D"/>
                  </a:gs>
                  <a:gs pos="100000">
                    <a:srgbClr val="09427D"/>
                  </a:gs>
                </a:gsLst>
                <a:lin ang="13500000" scaled="0"/>
              </a:gradFill>
              <a:ln>
                <a:noFill/>
              </a:ln>
              <a:effectLst>
                <a:outerShdw blurRad="241300" sx="102000" rotWithShape="0" algn="ctr" sy="102000">
                  <a:schemeClr val="accent2">
                    <a:alpha val="28627"/>
                  </a:schemeClr>
                </a:outerShdw>
              </a:effectLst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 Rounded"/>
                  <a:buNone/>
                </a:pPr>
                <a:r>
                  <a:rPr b="1" i="0" lang="en-US" sz="1200" u="none" cap="none" strike="noStrike">
                    <a:solidFill>
                      <a:srgbClr val="FFFFF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Inclination </a:t>
                </a:r>
                <a:endParaRPr b="1" i="0" sz="12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132" name="Google Shape;132;p3"/>
              <p:cNvSpPr txBox="1"/>
              <p:nvPr/>
            </p:nvSpPr>
            <p:spPr>
              <a:xfrm>
                <a:off x="2013355" y="2057849"/>
                <a:ext cx="821122" cy="325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800"/>
                  <a:buFont typeface="Arial Rounded"/>
                  <a:buNone/>
                </a:pPr>
                <a:r>
                  <a:rPr b="1" i="0" lang="en-US" sz="1800" u="none" cap="none" strike="noStrike">
                    <a:solidFill>
                      <a:schemeClr val="accent5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~8</a:t>
                </a:r>
                <a:r>
                  <a:rPr b="1" i="0" lang="en-US" sz="1400" u="none" cap="none" strike="noStrike">
                    <a:solidFill>
                      <a:srgbClr val="3F3F3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 years</a:t>
                </a:r>
                <a:endParaRPr b="1" i="0" sz="1800" u="none" cap="none" strike="noStrike">
                  <a:solidFill>
                    <a:schemeClr val="accent5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1120196" y="4865622"/>
              <a:ext cx="3894756" cy="818389"/>
              <a:chOff x="1028858" y="3263301"/>
              <a:chExt cx="3894756" cy="818389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028858" y="3263301"/>
                <a:ext cx="882377" cy="296421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chemeClr val="accent1"/>
                  </a:gs>
                  <a:gs pos="86000">
                    <a:srgbClr val="09427D"/>
                  </a:gs>
                  <a:gs pos="100000">
                    <a:srgbClr val="09427D"/>
                  </a:gs>
                </a:gsLst>
                <a:lin ang="13500000" scaled="0"/>
              </a:gradFill>
              <a:ln>
                <a:noFill/>
              </a:ln>
              <a:effectLst>
                <a:outerShdw blurRad="241300" sx="102000" rotWithShape="0" algn="ctr" sy="102000">
                  <a:schemeClr val="accent2">
                    <a:alpha val="28627"/>
                  </a:schemeClr>
                </a:outerShdw>
              </a:effectLst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 Rounded"/>
                  <a:buNone/>
                </a:pPr>
                <a:r>
                  <a:rPr b="1" i="0" lang="en-US" sz="1200" u="none" cap="none" strike="noStrike">
                    <a:solidFill>
                      <a:srgbClr val="FFFFF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Weight</a:t>
                </a:r>
                <a:endParaRPr b="1" i="0" sz="12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135" name="Google Shape;135;p3"/>
              <p:cNvSpPr txBox="1"/>
              <p:nvPr/>
            </p:nvSpPr>
            <p:spPr>
              <a:xfrm>
                <a:off x="2059688" y="3828928"/>
                <a:ext cx="2863926" cy="252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400"/>
                  <a:buFont typeface="Arial Rounded"/>
                  <a:buNone/>
                </a:pPr>
                <a:r>
                  <a:rPr b="1" i="0" lang="en-US" sz="1400" u="none" cap="none" strike="noStrike">
                    <a:solidFill>
                      <a:srgbClr val="3F3F3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Pointed丨 scanning丨GRB modes</a:t>
                </a:r>
                <a:endParaRPr b="1" i="0" sz="1400" u="none" cap="none" strike="noStrike">
                  <a:solidFill>
                    <a:srgbClr val="3F3F3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  <p:grpSp>
          <p:nvGrpSpPr>
            <p:cNvPr id="136" name="Google Shape;136;p3"/>
            <p:cNvGrpSpPr/>
            <p:nvPr/>
          </p:nvGrpSpPr>
          <p:grpSpPr>
            <a:xfrm>
              <a:off x="1120196" y="4862083"/>
              <a:ext cx="2056111" cy="875731"/>
              <a:chOff x="1028858" y="2683991"/>
              <a:chExt cx="2056111" cy="875731"/>
            </a:xfrm>
          </p:grpSpPr>
          <p:sp>
            <p:nvSpPr>
              <p:cNvPr id="137" name="Google Shape;137;p3"/>
              <p:cNvSpPr/>
              <p:nvPr/>
            </p:nvSpPr>
            <p:spPr>
              <a:xfrm>
                <a:off x="1028858" y="3263301"/>
                <a:ext cx="882377" cy="296421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chemeClr val="accent1"/>
                  </a:gs>
                  <a:gs pos="86000">
                    <a:srgbClr val="09427D"/>
                  </a:gs>
                  <a:gs pos="100000">
                    <a:srgbClr val="09427D"/>
                  </a:gs>
                </a:gsLst>
                <a:lin ang="13500000" scaled="0"/>
              </a:gradFill>
              <a:ln>
                <a:noFill/>
              </a:ln>
              <a:effectLst>
                <a:outerShdw blurRad="241300" sx="102000" rotWithShape="0" algn="ctr" sy="102000">
                  <a:schemeClr val="accent2">
                    <a:alpha val="28627"/>
                  </a:schemeClr>
                </a:outerShdw>
              </a:effectLst>
            </p:spPr>
            <p:txBody>
              <a:bodyPr anchorCtr="0" anchor="ctr" bIns="45700" lIns="0" spcFirstLastPara="1" rIns="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 Rounded"/>
                  <a:buNone/>
                </a:pPr>
                <a:r>
                  <a:rPr b="1" i="0" lang="en-US" sz="1200" u="none" cap="none" strike="noStrike">
                    <a:solidFill>
                      <a:srgbClr val="FFFFF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Mode </a:t>
                </a:r>
                <a:endParaRPr b="1" i="0" sz="12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sp>
            <p:nvSpPr>
              <p:cNvPr id="138" name="Google Shape;138;p3"/>
              <p:cNvSpPr txBox="1"/>
              <p:nvPr/>
            </p:nvSpPr>
            <p:spPr>
              <a:xfrm>
                <a:off x="2059688" y="2683991"/>
                <a:ext cx="1025281" cy="325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800"/>
                  <a:buFont typeface="Arial Rounded"/>
                  <a:buNone/>
                </a:pPr>
                <a:r>
                  <a:rPr b="1" i="0" lang="en-US" sz="1800" u="none" cap="none" strike="noStrike">
                    <a:solidFill>
                      <a:schemeClr val="accent5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~2500 </a:t>
                </a:r>
                <a:r>
                  <a:rPr b="1" i="0" lang="en-US" sz="1400" u="none" cap="none" strike="noStrike">
                    <a:solidFill>
                      <a:srgbClr val="3F3F3F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kg</a:t>
                </a:r>
                <a:endParaRPr b="1" i="0" sz="1400" u="none" cap="none" strike="noStrike">
                  <a:solidFill>
                    <a:srgbClr val="3F3F3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</p:grpSp>
      </p:grpSp>
      <p:sp>
        <p:nvSpPr>
          <p:cNvPr id="139" name="Google Shape;139;p3"/>
          <p:cNvSpPr txBox="1"/>
          <p:nvPr/>
        </p:nvSpPr>
        <p:spPr>
          <a:xfrm>
            <a:off x="981433" y="1456887"/>
            <a:ext cx="377060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Rounded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Chin</a:t>
            </a: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a’s</a:t>
            </a:r>
            <a:r>
              <a:rPr b="1" i="0" lang="en-US" sz="24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first X-ray </a:t>
            </a:r>
            <a:endParaRPr b="1" i="0" sz="24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Rounded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Astronomy Satellite </a:t>
            </a:r>
            <a:endParaRPr b="1" i="0" sz="24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6307" y="3725510"/>
            <a:ext cx="4265497" cy="2726623"/>
          </a:xfrm>
          <a:prstGeom prst="roundRect">
            <a:avLst>
              <a:gd fmla="val 4721" name="adj"/>
            </a:avLst>
          </a:prstGeom>
          <a:noFill/>
          <a:ln>
            <a:noFill/>
          </a:ln>
          <a:effectLst>
            <a:outerShdw blurRad="152400" sx="97000" rotWithShape="0" algn="tl" dir="2700000" dist="152400" sy="97000">
              <a:schemeClr val="accent1">
                <a:alpha val="20000"/>
              </a:schemeClr>
            </a:outerShdw>
          </a:effectLst>
        </p:spPr>
      </p:pic>
      <p:sp>
        <p:nvSpPr>
          <p:cNvPr id="141" name="Google Shape;141;p3"/>
          <p:cNvSpPr/>
          <p:nvPr/>
        </p:nvSpPr>
        <p:spPr>
          <a:xfrm>
            <a:off x="1108741" y="2358742"/>
            <a:ext cx="2994120" cy="113624"/>
          </a:xfrm>
          <a:custGeom>
            <a:rect b="b" l="l" r="r" t="t"/>
            <a:pathLst>
              <a:path extrusionOk="0" h="86395" w="2276616">
                <a:moveTo>
                  <a:pt x="0" y="0"/>
                </a:moveTo>
                <a:lnTo>
                  <a:pt x="424016" y="0"/>
                </a:lnTo>
                <a:lnTo>
                  <a:pt x="424016" y="86396"/>
                </a:lnTo>
                <a:lnTo>
                  <a:pt x="510968" y="0"/>
                </a:lnTo>
                <a:lnTo>
                  <a:pt x="2276616" y="0"/>
                </a:lnTo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6566242" y="2358742"/>
            <a:ext cx="2994120" cy="113624"/>
          </a:xfrm>
          <a:custGeom>
            <a:rect b="b" l="l" r="r" t="t"/>
            <a:pathLst>
              <a:path extrusionOk="0" h="86395" w="2276616">
                <a:moveTo>
                  <a:pt x="0" y="0"/>
                </a:moveTo>
                <a:lnTo>
                  <a:pt x="424016" y="0"/>
                </a:lnTo>
                <a:lnTo>
                  <a:pt x="424016" y="86396"/>
                </a:lnTo>
                <a:lnTo>
                  <a:pt x="510968" y="0"/>
                </a:lnTo>
                <a:lnTo>
                  <a:pt x="2276616" y="0"/>
                </a:lnTo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143" name="Google Shape;143;p3"/>
          <p:cNvGrpSpPr/>
          <p:nvPr/>
        </p:nvGrpSpPr>
        <p:grpSpPr>
          <a:xfrm>
            <a:off x="4749215" y="1727236"/>
            <a:ext cx="743835" cy="743835"/>
            <a:chOff x="3733800" y="1035253"/>
            <a:chExt cx="4755946" cy="4755946"/>
          </a:xfrm>
        </p:grpSpPr>
        <p:sp>
          <p:nvSpPr>
            <p:cNvPr id="144" name="Google Shape;144;p3"/>
            <p:cNvSpPr/>
            <p:nvPr/>
          </p:nvSpPr>
          <p:spPr>
            <a:xfrm>
              <a:off x="3733800" y="1035253"/>
              <a:ext cx="4755946" cy="4755946"/>
            </a:xfrm>
            <a:custGeom>
              <a:rect b="b" l="l" r="r" t="t"/>
              <a:pathLst>
                <a:path extrusionOk="0" h="4755946" w="4755946">
                  <a:moveTo>
                    <a:pt x="3901974" y="2288667"/>
                  </a:moveTo>
                  <a:lnTo>
                    <a:pt x="4191000" y="2577694"/>
                  </a:lnTo>
                  <a:lnTo>
                    <a:pt x="4755947" y="2012747"/>
                  </a:lnTo>
                  <a:lnTo>
                    <a:pt x="4183990" y="1440790"/>
                  </a:lnTo>
                  <a:cubicBezTo>
                    <a:pt x="4268648" y="1394384"/>
                    <a:pt x="4328236" y="1309726"/>
                    <a:pt x="4339895" y="1209675"/>
                  </a:cubicBezTo>
                  <a:lnTo>
                    <a:pt x="4603547" y="945947"/>
                  </a:lnTo>
                  <a:lnTo>
                    <a:pt x="4374947" y="717347"/>
                  </a:lnTo>
                  <a:lnTo>
                    <a:pt x="4702074" y="390220"/>
                  </a:lnTo>
                  <a:lnTo>
                    <a:pt x="4594327" y="282473"/>
                  </a:lnTo>
                  <a:lnTo>
                    <a:pt x="4267200" y="609600"/>
                  </a:lnTo>
                  <a:lnTo>
                    <a:pt x="4146347" y="488747"/>
                  </a:lnTo>
                  <a:lnTo>
                    <a:pt x="4321074" y="314020"/>
                  </a:lnTo>
                  <a:lnTo>
                    <a:pt x="4213327" y="206273"/>
                  </a:lnTo>
                  <a:lnTo>
                    <a:pt x="4038600" y="381000"/>
                  </a:lnTo>
                  <a:lnTo>
                    <a:pt x="3810000" y="152400"/>
                  </a:lnTo>
                  <a:lnTo>
                    <a:pt x="3352800" y="609600"/>
                  </a:lnTo>
                  <a:lnTo>
                    <a:pt x="2743200" y="0"/>
                  </a:lnTo>
                  <a:lnTo>
                    <a:pt x="2178253" y="564947"/>
                  </a:lnTo>
                  <a:lnTo>
                    <a:pt x="2467280" y="853973"/>
                  </a:lnTo>
                  <a:cubicBezTo>
                    <a:pt x="2309546" y="814121"/>
                    <a:pt x="2147088" y="793547"/>
                    <a:pt x="1981200" y="793547"/>
                  </a:cubicBezTo>
                  <a:cubicBezTo>
                    <a:pt x="888797" y="793547"/>
                    <a:pt x="0" y="1682344"/>
                    <a:pt x="0" y="2774747"/>
                  </a:cubicBezTo>
                  <a:cubicBezTo>
                    <a:pt x="0" y="3867226"/>
                    <a:pt x="888797" y="4755947"/>
                    <a:pt x="1981200" y="4755947"/>
                  </a:cubicBezTo>
                  <a:cubicBezTo>
                    <a:pt x="3073603" y="4755947"/>
                    <a:pt x="3962400" y="3867226"/>
                    <a:pt x="3962400" y="2774747"/>
                  </a:cubicBezTo>
                  <a:cubicBezTo>
                    <a:pt x="3962400" y="2608860"/>
                    <a:pt x="3941826" y="2446401"/>
                    <a:pt x="3901974" y="2288667"/>
                  </a:cubicBezTo>
                  <a:close/>
                  <a:moveTo>
                    <a:pt x="3105379" y="1949272"/>
                  </a:moveTo>
                  <a:lnTo>
                    <a:pt x="2878912" y="2345512"/>
                  </a:lnTo>
                  <a:lnTo>
                    <a:pt x="2410435" y="1877035"/>
                  </a:lnTo>
                  <a:lnTo>
                    <a:pt x="2806675" y="1650568"/>
                  </a:lnTo>
                  <a:close/>
                  <a:moveTo>
                    <a:pt x="2774747" y="1403147"/>
                  </a:moveTo>
                  <a:lnTo>
                    <a:pt x="2971800" y="1206094"/>
                  </a:lnTo>
                  <a:lnTo>
                    <a:pt x="3549853" y="1784147"/>
                  </a:lnTo>
                  <a:lnTo>
                    <a:pt x="3352800" y="1981200"/>
                  </a:lnTo>
                  <a:close/>
                  <a:moveTo>
                    <a:pt x="2698547" y="869747"/>
                  </a:moveTo>
                  <a:lnTo>
                    <a:pt x="2819400" y="748894"/>
                  </a:lnTo>
                  <a:lnTo>
                    <a:pt x="3016453" y="945947"/>
                  </a:lnTo>
                  <a:lnTo>
                    <a:pt x="2895600" y="1066800"/>
                  </a:lnTo>
                  <a:close/>
                  <a:moveTo>
                    <a:pt x="3810000" y="1739494"/>
                  </a:moveTo>
                  <a:lnTo>
                    <a:pt x="4007053" y="1936547"/>
                  </a:lnTo>
                  <a:lnTo>
                    <a:pt x="3886200" y="2057400"/>
                  </a:lnTo>
                  <a:lnTo>
                    <a:pt x="3689147" y="1860347"/>
                  </a:lnTo>
                  <a:close/>
                  <a:moveTo>
                    <a:pt x="3917747" y="1631747"/>
                  </a:moveTo>
                  <a:lnTo>
                    <a:pt x="4038600" y="1510894"/>
                  </a:lnTo>
                  <a:lnTo>
                    <a:pt x="4235653" y="1707947"/>
                  </a:lnTo>
                  <a:lnTo>
                    <a:pt x="4114800" y="1828800"/>
                  </a:lnTo>
                  <a:close/>
                  <a:moveTo>
                    <a:pt x="3993947" y="2165147"/>
                  </a:moveTo>
                  <a:lnTo>
                    <a:pt x="4114800" y="2044294"/>
                  </a:lnTo>
                  <a:lnTo>
                    <a:pt x="4311853" y="2241347"/>
                  </a:lnTo>
                  <a:lnTo>
                    <a:pt x="4191000" y="2362200"/>
                  </a:lnTo>
                  <a:close/>
                  <a:moveTo>
                    <a:pt x="4419600" y="2133600"/>
                  </a:moveTo>
                  <a:lnTo>
                    <a:pt x="4222547" y="1936547"/>
                  </a:lnTo>
                  <a:lnTo>
                    <a:pt x="4343400" y="1815694"/>
                  </a:lnTo>
                  <a:lnTo>
                    <a:pt x="4540453" y="2012747"/>
                  </a:lnTo>
                  <a:close/>
                  <a:moveTo>
                    <a:pt x="4038600" y="1326947"/>
                  </a:moveTo>
                  <a:cubicBezTo>
                    <a:pt x="3954551" y="1326947"/>
                    <a:pt x="3886200" y="1258596"/>
                    <a:pt x="3886200" y="1174547"/>
                  </a:cubicBezTo>
                  <a:cubicBezTo>
                    <a:pt x="3886200" y="1090498"/>
                    <a:pt x="3954551" y="1022147"/>
                    <a:pt x="4038600" y="1022147"/>
                  </a:cubicBezTo>
                  <a:cubicBezTo>
                    <a:pt x="4122649" y="1022147"/>
                    <a:pt x="4191000" y="1090498"/>
                    <a:pt x="4191000" y="1174547"/>
                  </a:cubicBezTo>
                  <a:cubicBezTo>
                    <a:pt x="4191000" y="1258596"/>
                    <a:pt x="4122649" y="1326947"/>
                    <a:pt x="4038600" y="1326947"/>
                  </a:cubicBezTo>
                  <a:close/>
                  <a:moveTo>
                    <a:pt x="3733800" y="1098347"/>
                  </a:moveTo>
                  <a:cubicBezTo>
                    <a:pt x="3691814" y="1098347"/>
                    <a:pt x="3657600" y="1064133"/>
                    <a:pt x="3657600" y="1022147"/>
                  </a:cubicBezTo>
                  <a:cubicBezTo>
                    <a:pt x="3657600" y="980161"/>
                    <a:pt x="3691814" y="945947"/>
                    <a:pt x="3733800" y="945947"/>
                  </a:cubicBezTo>
                  <a:cubicBezTo>
                    <a:pt x="3762680" y="945947"/>
                    <a:pt x="3787978" y="962025"/>
                    <a:pt x="3800932" y="986104"/>
                  </a:cubicBezTo>
                  <a:cubicBezTo>
                    <a:pt x="3775177" y="1018489"/>
                    <a:pt x="3756051" y="1055827"/>
                    <a:pt x="3745078" y="1096899"/>
                  </a:cubicBezTo>
                  <a:cubicBezTo>
                    <a:pt x="3741344" y="1097432"/>
                    <a:pt x="3737686" y="1098347"/>
                    <a:pt x="3733800" y="1098347"/>
                  </a:cubicBezTo>
                  <a:close/>
                  <a:moveTo>
                    <a:pt x="4388053" y="945947"/>
                  </a:moveTo>
                  <a:lnTo>
                    <a:pt x="4304843" y="1029157"/>
                  </a:lnTo>
                  <a:cubicBezTo>
                    <a:pt x="4253027" y="934669"/>
                    <a:pt x="4153738" y="869747"/>
                    <a:pt x="4038600" y="869747"/>
                  </a:cubicBezTo>
                  <a:cubicBezTo>
                    <a:pt x="3997147" y="869747"/>
                    <a:pt x="3957752" y="878205"/>
                    <a:pt x="3921709" y="893216"/>
                  </a:cubicBezTo>
                  <a:cubicBezTo>
                    <a:pt x="3880333" y="832942"/>
                    <a:pt x="3811524" y="793547"/>
                    <a:pt x="3733800" y="793547"/>
                  </a:cubicBezTo>
                  <a:cubicBezTo>
                    <a:pt x="3607765" y="793547"/>
                    <a:pt x="3505200" y="896112"/>
                    <a:pt x="3505200" y="1022147"/>
                  </a:cubicBezTo>
                  <a:cubicBezTo>
                    <a:pt x="3505200" y="1148182"/>
                    <a:pt x="3607765" y="1250747"/>
                    <a:pt x="3733800" y="1250747"/>
                  </a:cubicBezTo>
                  <a:cubicBezTo>
                    <a:pt x="3737305" y="1250747"/>
                    <a:pt x="3740658" y="1249528"/>
                    <a:pt x="3744163" y="1249375"/>
                  </a:cubicBezTo>
                  <a:cubicBezTo>
                    <a:pt x="3765271" y="1332129"/>
                    <a:pt x="3819982" y="1400632"/>
                    <a:pt x="3893210" y="1440790"/>
                  </a:cubicBezTo>
                  <a:lnTo>
                    <a:pt x="3657600" y="1676400"/>
                  </a:lnTo>
                  <a:lnTo>
                    <a:pt x="3079547" y="1098347"/>
                  </a:lnTo>
                  <a:lnTo>
                    <a:pt x="3810000" y="367894"/>
                  </a:lnTo>
                  <a:close/>
                  <a:moveTo>
                    <a:pt x="3124200" y="838200"/>
                  </a:moveTo>
                  <a:lnTo>
                    <a:pt x="2927147" y="641147"/>
                  </a:lnTo>
                  <a:lnTo>
                    <a:pt x="3048000" y="520294"/>
                  </a:lnTo>
                  <a:lnTo>
                    <a:pt x="3245053" y="717347"/>
                  </a:lnTo>
                  <a:close/>
                  <a:moveTo>
                    <a:pt x="2940253" y="412547"/>
                  </a:moveTo>
                  <a:lnTo>
                    <a:pt x="2819400" y="533400"/>
                  </a:lnTo>
                  <a:lnTo>
                    <a:pt x="2622347" y="336347"/>
                  </a:lnTo>
                  <a:lnTo>
                    <a:pt x="2743200" y="215494"/>
                  </a:lnTo>
                  <a:close/>
                  <a:moveTo>
                    <a:pt x="2514600" y="444094"/>
                  </a:moveTo>
                  <a:lnTo>
                    <a:pt x="2711653" y="641147"/>
                  </a:lnTo>
                  <a:lnTo>
                    <a:pt x="2590800" y="762000"/>
                  </a:lnTo>
                  <a:lnTo>
                    <a:pt x="2393747" y="564947"/>
                  </a:lnTo>
                  <a:close/>
                  <a:moveTo>
                    <a:pt x="773506" y="1403147"/>
                  </a:moveTo>
                  <a:lnTo>
                    <a:pt x="1676400" y="1403147"/>
                  </a:lnTo>
                  <a:cubicBezTo>
                    <a:pt x="1718386" y="1403147"/>
                    <a:pt x="1752600" y="1437361"/>
                    <a:pt x="1752600" y="1479347"/>
                  </a:cubicBezTo>
                  <a:cubicBezTo>
                    <a:pt x="1752600" y="1521333"/>
                    <a:pt x="1718386" y="1555547"/>
                    <a:pt x="1676400" y="1555547"/>
                  </a:cubicBezTo>
                  <a:lnTo>
                    <a:pt x="1143000" y="1555547"/>
                  </a:lnTo>
                  <a:cubicBezTo>
                    <a:pt x="1016965" y="1555547"/>
                    <a:pt x="914400" y="1658112"/>
                    <a:pt x="914400" y="1784147"/>
                  </a:cubicBezTo>
                  <a:cubicBezTo>
                    <a:pt x="914400" y="1910182"/>
                    <a:pt x="1016965" y="2012747"/>
                    <a:pt x="1143000" y="2012747"/>
                  </a:cubicBezTo>
                  <a:lnTo>
                    <a:pt x="1828800" y="2012747"/>
                  </a:lnTo>
                  <a:cubicBezTo>
                    <a:pt x="1870786" y="2012747"/>
                    <a:pt x="1905000" y="2046961"/>
                    <a:pt x="1905000" y="2088947"/>
                  </a:cubicBezTo>
                  <a:cubicBezTo>
                    <a:pt x="1905000" y="2130933"/>
                    <a:pt x="1870786" y="2165147"/>
                    <a:pt x="1828800" y="2165147"/>
                  </a:cubicBezTo>
                  <a:lnTo>
                    <a:pt x="762000" y="2165147"/>
                  </a:lnTo>
                  <a:cubicBezTo>
                    <a:pt x="635965" y="2165147"/>
                    <a:pt x="533400" y="2267712"/>
                    <a:pt x="533400" y="2393747"/>
                  </a:cubicBezTo>
                  <a:cubicBezTo>
                    <a:pt x="533400" y="2519782"/>
                    <a:pt x="635965" y="2622347"/>
                    <a:pt x="762000" y="2622347"/>
                  </a:cubicBezTo>
                  <a:lnTo>
                    <a:pt x="1066800" y="2622347"/>
                  </a:lnTo>
                  <a:cubicBezTo>
                    <a:pt x="1108786" y="2622347"/>
                    <a:pt x="1143000" y="2656485"/>
                    <a:pt x="1143000" y="2698547"/>
                  </a:cubicBezTo>
                  <a:cubicBezTo>
                    <a:pt x="1143000" y="2740609"/>
                    <a:pt x="1108786" y="2774747"/>
                    <a:pt x="1066800" y="2774747"/>
                  </a:cubicBezTo>
                  <a:lnTo>
                    <a:pt x="152400" y="2774747"/>
                  </a:lnTo>
                  <a:cubicBezTo>
                    <a:pt x="152400" y="2228926"/>
                    <a:pt x="393040" y="1738503"/>
                    <a:pt x="773506" y="1403147"/>
                  </a:cubicBezTo>
                  <a:close/>
                  <a:moveTo>
                    <a:pt x="257251" y="3384347"/>
                  </a:moveTo>
                  <a:lnTo>
                    <a:pt x="1143000" y="3384347"/>
                  </a:lnTo>
                  <a:cubicBezTo>
                    <a:pt x="1184986" y="3384347"/>
                    <a:pt x="1219200" y="3418485"/>
                    <a:pt x="1219200" y="3460547"/>
                  </a:cubicBezTo>
                  <a:cubicBezTo>
                    <a:pt x="1219200" y="3502609"/>
                    <a:pt x="1184986" y="3536747"/>
                    <a:pt x="1143000" y="3536747"/>
                  </a:cubicBezTo>
                  <a:lnTo>
                    <a:pt x="1066800" y="3536747"/>
                  </a:lnTo>
                  <a:cubicBezTo>
                    <a:pt x="940765" y="3536747"/>
                    <a:pt x="838200" y="3639312"/>
                    <a:pt x="838200" y="3765347"/>
                  </a:cubicBezTo>
                  <a:cubicBezTo>
                    <a:pt x="838200" y="3891382"/>
                    <a:pt x="940765" y="3993947"/>
                    <a:pt x="1066800" y="3993947"/>
                  </a:cubicBezTo>
                  <a:lnTo>
                    <a:pt x="1524000" y="3993947"/>
                  </a:lnTo>
                  <a:cubicBezTo>
                    <a:pt x="1565986" y="3993947"/>
                    <a:pt x="1600200" y="4028085"/>
                    <a:pt x="1600200" y="4070147"/>
                  </a:cubicBezTo>
                  <a:cubicBezTo>
                    <a:pt x="1600200" y="4112209"/>
                    <a:pt x="1565986" y="4146347"/>
                    <a:pt x="1524000" y="4146347"/>
                  </a:cubicBezTo>
                  <a:lnTo>
                    <a:pt x="773506" y="4146347"/>
                  </a:lnTo>
                  <a:cubicBezTo>
                    <a:pt x="542011" y="3942283"/>
                    <a:pt x="362407" y="3680841"/>
                    <a:pt x="257251" y="3384347"/>
                  </a:cubicBezTo>
                  <a:close/>
                  <a:moveTo>
                    <a:pt x="971855" y="4298747"/>
                  </a:moveTo>
                  <a:lnTo>
                    <a:pt x="1524000" y="4298747"/>
                  </a:lnTo>
                  <a:cubicBezTo>
                    <a:pt x="1650035" y="4298747"/>
                    <a:pt x="1752600" y="4196182"/>
                    <a:pt x="1752600" y="4070147"/>
                  </a:cubicBezTo>
                  <a:cubicBezTo>
                    <a:pt x="1752600" y="3944112"/>
                    <a:pt x="1650035" y="3841547"/>
                    <a:pt x="1524000" y="3841547"/>
                  </a:cubicBezTo>
                  <a:lnTo>
                    <a:pt x="1066800" y="3841547"/>
                  </a:lnTo>
                  <a:cubicBezTo>
                    <a:pt x="1024814" y="3841547"/>
                    <a:pt x="990600" y="3807409"/>
                    <a:pt x="990600" y="3765347"/>
                  </a:cubicBezTo>
                  <a:cubicBezTo>
                    <a:pt x="990600" y="3723285"/>
                    <a:pt x="1024814" y="3689147"/>
                    <a:pt x="1066800" y="3689147"/>
                  </a:cubicBezTo>
                  <a:lnTo>
                    <a:pt x="1143000" y="3689147"/>
                  </a:lnTo>
                  <a:cubicBezTo>
                    <a:pt x="1269035" y="3689147"/>
                    <a:pt x="1371600" y="3586582"/>
                    <a:pt x="1371600" y="3460547"/>
                  </a:cubicBezTo>
                  <a:cubicBezTo>
                    <a:pt x="1371600" y="3334512"/>
                    <a:pt x="1269035" y="3231947"/>
                    <a:pt x="1143000" y="3231947"/>
                  </a:cubicBezTo>
                  <a:lnTo>
                    <a:pt x="210312" y="3231947"/>
                  </a:lnTo>
                  <a:cubicBezTo>
                    <a:pt x="184861" y="3133344"/>
                    <a:pt x="167945" y="3031389"/>
                    <a:pt x="159258" y="2927147"/>
                  </a:cubicBezTo>
                  <a:lnTo>
                    <a:pt x="1066800" y="2927147"/>
                  </a:lnTo>
                  <a:cubicBezTo>
                    <a:pt x="1192835" y="2927147"/>
                    <a:pt x="1295400" y="2824582"/>
                    <a:pt x="1295400" y="2698547"/>
                  </a:cubicBezTo>
                  <a:cubicBezTo>
                    <a:pt x="1295400" y="2572512"/>
                    <a:pt x="1192835" y="2469947"/>
                    <a:pt x="1066800" y="2469947"/>
                  </a:cubicBezTo>
                  <a:lnTo>
                    <a:pt x="762000" y="2469947"/>
                  </a:lnTo>
                  <a:cubicBezTo>
                    <a:pt x="720014" y="2469947"/>
                    <a:pt x="685800" y="2435733"/>
                    <a:pt x="685800" y="2393747"/>
                  </a:cubicBezTo>
                  <a:cubicBezTo>
                    <a:pt x="685800" y="2351761"/>
                    <a:pt x="720014" y="2317547"/>
                    <a:pt x="762000" y="2317547"/>
                  </a:cubicBezTo>
                  <a:lnTo>
                    <a:pt x="1828800" y="2317547"/>
                  </a:lnTo>
                  <a:cubicBezTo>
                    <a:pt x="1954835" y="2317547"/>
                    <a:pt x="2057400" y="2214982"/>
                    <a:pt x="2057400" y="2088947"/>
                  </a:cubicBezTo>
                  <a:cubicBezTo>
                    <a:pt x="2057400" y="1962912"/>
                    <a:pt x="1954835" y="1860347"/>
                    <a:pt x="1828800" y="1860347"/>
                  </a:cubicBezTo>
                  <a:lnTo>
                    <a:pt x="1143000" y="1860347"/>
                  </a:lnTo>
                  <a:cubicBezTo>
                    <a:pt x="1101014" y="1860347"/>
                    <a:pt x="1066800" y="1826133"/>
                    <a:pt x="1066800" y="1784147"/>
                  </a:cubicBezTo>
                  <a:cubicBezTo>
                    <a:pt x="1066800" y="1742161"/>
                    <a:pt x="1101014" y="1707947"/>
                    <a:pt x="1143000" y="1707947"/>
                  </a:cubicBezTo>
                  <a:lnTo>
                    <a:pt x="1676400" y="1707947"/>
                  </a:lnTo>
                  <a:cubicBezTo>
                    <a:pt x="1802435" y="1707947"/>
                    <a:pt x="1905000" y="1605382"/>
                    <a:pt x="1905000" y="1479347"/>
                  </a:cubicBezTo>
                  <a:cubicBezTo>
                    <a:pt x="1905000" y="1353312"/>
                    <a:pt x="1802435" y="1250747"/>
                    <a:pt x="1676400" y="1250747"/>
                  </a:cubicBezTo>
                  <a:lnTo>
                    <a:pt x="971855" y="1250747"/>
                  </a:lnTo>
                  <a:cubicBezTo>
                    <a:pt x="1261339" y="1058342"/>
                    <a:pt x="1608353" y="945947"/>
                    <a:pt x="1981200" y="945947"/>
                  </a:cubicBezTo>
                  <a:cubicBezTo>
                    <a:pt x="2235022" y="945947"/>
                    <a:pt x="2480462" y="997153"/>
                    <a:pt x="2710891" y="1097585"/>
                  </a:cubicBezTo>
                  <a:lnTo>
                    <a:pt x="2787853" y="1174547"/>
                  </a:lnTo>
                  <a:lnTo>
                    <a:pt x="2559253" y="1403147"/>
                  </a:lnTo>
                  <a:lnTo>
                    <a:pt x="2694966" y="1538859"/>
                  </a:lnTo>
                  <a:lnTo>
                    <a:pt x="2161566" y="1843659"/>
                  </a:lnTo>
                  <a:lnTo>
                    <a:pt x="2912288" y="2594381"/>
                  </a:lnTo>
                  <a:lnTo>
                    <a:pt x="3217088" y="2060981"/>
                  </a:lnTo>
                  <a:lnTo>
                    <a:pt x="3352800" y="2196694"/>
                  </a:lnTo>
                  <a:lnTo>
                    <a:pt x="3581400" y="1968094"/>
                  </a:lnTo>
                  <a:lnTo>
                    <a:pt x="3658362" y="2045056"/>
                  </a:lnTo>
                  <a:cubicBezTo>
                    <a:pt x="3758794" y="2275561"/>
                    <a:pt x="3810000" y="2521001"/>
                    <a:pt x="3810000" y="2774747"/>
                  </a:cubicBezTo>
                  <a:lnTo>
                    <a:pt x="2514600" y="2774747"/>
                  </a:lnTo>
                  <a:cubicBezTo>
                    <a:pt x="2388565" y="2774747"/>
                    <a:pt x="2286000" y="2877312"/>
                    <a:pt x="2286000" y="3003347"/>
                  </a:cubicBezTo>
                  <a:cubicBezTo>
                    <a:pt x="2286000" y="3129382"/>
                    <a:pt x="2388565" y="3231947"/>
                    <a:pt x="2514600" y="3231947"/>
                  </a:cubicBezTo>
                  <a:lnTo>
                    <a:pt x="2971800" y="3231947"/>
                  </a:lnTo>
                  <a:cubicBezTo>
                    <a:pt x="3013786" y="3231947"/>
                    <a:pt x="3048000" y="3266085"/>
                    <a:pt x="3048000" y="3308147"/>
                  </a:cubicBezTo>
                  <a:cubicBezTo>
                    <a:pt x="3048000" y="3350209"/>
                    <a:pt x="3013786" y="3384347"/>
                    <a:pt x="2971800" y="3384347"/>
                  </a:cubicBezTo>
                  <a:lnTo>
                    <a:pt x="2057400" y="3384347"/>
                  </a:lnTo>
                  <a:cubicBezTo>
                    <a:pt x="1931365" y="3384347"/>
                    <a:pt x="1828800" y="3486912"/>
                    <a:pt x="1828800" y="3612947"/>
                  </a:cubicBezTo>
                  <a:cubicBezTo>
                    <a:pt x="1828800" y="3738982"/>
                    <a:pt x="1931365" y="3841547"/>
                    <a:pt x="2057400" y="3841547"/>
                  </a:cubicBezTo>
                  <a:lnTo>
                    <a:pt x="2514600" y="3841547"/>
                  </a:lnTo>
                  <a:cubicBezTo>
                    <a:pt x="2556586" y="3841547"/>
                    <a:pt x="2590800" y="3875685"/>
                    <a:pt x="2590800" y="3917747"/>
                  </a:cubicBezTo>
                  <a:cubicBezTo>
                    <a:pt x="2590800" y="4043782"/>
                    <a:pt x="2693365" y="4146347"/>
                    <a:pt x="2819400" y="4146347"/>
                  </a:cubicBezTo>
                  <a:lnTo>
                    <a:pt x="3188894" y="4146347"/>
                  </a:lnTo>
                  <a:cubicBezTo>
                    <a:pt x="2866492" y="4430573"/>
                    <a:pt x="2443734" y="4603547"/>
                    <a:pt x="1981200" y="4603547"/>
                  </a:cubicBezTo>
                  <a:cubicBezTo>
                    <a:pt x="1608353" y="4603547"/>
                    <a:pt x="1261339" y="4491152"/>
                    <a:pt x="971855" y="4298747"/>
                  </a:cubicBezTo>
                  <a:close/>
                  <a:moveTo>
                    <a:pt x="3342818" y="3993947"/>
                  </a:moveTo>
                  <a:lnTo>
                    <a:pt x="2819400" y="3993947"/>
                  </a:lnTo>
                  <a:cubicBezTo>
                    <a:pt x="2777414" y="3993947"/>
                    <a:pt x="2743200" y="3959809"/>
                    <a:pt x="2743200" y="3917747"/>
                  </a:cubicBezTo>
                  <a:cubicBezTo>
                    <a:pt x="2743200" y="3791712"/>
                    <a:pt x="2640635" y="3689147"/>
                    <a:pt x="2514600" y="3689147"/>
                  </a:cubicBezTo>
                  <a:lnTo>
                    <a:pt x="2057400" y="3689147"/>
                  </a:lnTo>
                  <a:cubicBezTo>
                    <a:pt x="2015414" y="3689147"/>
                    <a:pt x="1981200" y="3655009"/>
                    <a:pt x="1981200" y="3612947"/>
                  </a:cubicBezTo>
                  <a:cubicBezTo>
                    <a:pt x="1981200" y="3570885"/>
                    <a:pt x="2015414" y="3536747"/>
                    <a:pt x="2057400" y="3536747"/>
                  </a:cubicBezTo>
                  <a:lnTo>
                    <a:pt x="2971800" y="3536747"/>
                  </a:lnTo>
                  <a:cubicBezTo>
                    <a:pt x="3097835" y="3536747"/>
                    <a:pt x="3200400" y="3434182"/>
                    <a:pt x="3200400" y="3308147"/>
                  </a:cubicBezTo>
                  <a:cubicBezTo>
                    <a:pt x="3200400" y="3182112"/>
                    <a:pt x="3097835" y="3079547"/>
                    <a:pt x="2971800" y="3079547"/>
                  </a:cubicBezTo>
                  <a:lnTo>
                    <a:pt x="2514600" y="3079547"/>
                  </a:lnTo>
                  <a:cubicBezTo>
                    <a:pt x="2472614" y="3079547"/>
                    <a:pt x="2438400" y="3045409"/>
                    <a:pt x="2438400" y="3003347"/>
                  </a:cubicBezTo>
                  <a:cubicBezTo>
                    <a:pt x="2438400" y="2961285"/>
                    <a:pt x="2472614" y="2927147"/>
                    <a:pt x="2514600" y="2927147"/>
                  </a:cubicBezTo>
                  <a:lnTo>
                    <a:pt x="3803142" y="2927147"/>
                  </a:lnTo>
                  <a:cubicBezTo>
                    <a:pt x="3769309" y="3335198"/>
                    <a:pt x="3601212" y="3705682"/>
                    <a:pt x="3342818" y="3993947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 rot="-2700000">
              <a:off x="7464070" y="4991138"/>
              <a:ext cx="538728" cy="152376"/>
            </a:xfrm>
            <a:custGeom>
              <a:rect b="b" l="l" r="r" t="t"/>
              <a:pathLst>
                <a:path extrusionOk="0" h="152376" w="538728">
                  <a:moveTo>
                    <a:pt x="0" y="0"/>
                  </a:moveTo>
                  <a:lnTo>
                    <a:pt x="538729" y="0"/>
                  </a:lnTo>
                  <a:lnTo>
                    <a:pt x="538729" y="152377"/>
                  </a:lnTo>
                  <a:lnTo>
                    <a:pt x="0" y="15237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 rot="-2700000">
              <a:off x="7461356" y="5257811"/>
              <a:ext cx="1077457" cy="152376"/>
            </a:xfrm>
            <a:custGeom>
              <a:rect b="b" l="l" r="r" t="t"/>
              <a:pathLst>
                <a:path extrusionOk="0" h="152376" w="1077457">
                  <a:moveTo>
                    <a:pt x="0" y="0"/>
                  </a:moveTo>
                  <a:lnTo>
                    <a:pt x="1077458" y="0"/>
                  </a:lnTo>
                  <a:lnTo>
                    <a:pt x="1077458" y="152377"/>
                  </a:lnTo>
                  <a:lnTo>
                    <a:pt x="0" y="15237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2700000">
              <a:off x="4188156" y="1714538"/>
              <a:ext cx="538728" cy="152376"/>
            </a:xfrm>
            <a:custGeom>
              <a:rect b="b" l="l" r="r" t="t"/>
              <a:pathLst>
                <a:path extrusionOk="0" h="152376" w="538728">
                  <a:moveTo>
                    <a:pt x="0" y="0"/>
                  </a:moveTo>
                  <a:lnTo>
                    <a:pt x="538729" y="0"/>
                  </a:lnTo>
                  <a:lnTo>
                    <a:pt x="538729" y="152377"/>
                  </a:lnTo>
                  <a:lnTo>
                    <a:pt x="0" y="15237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 rot="-2700000">
              <a:off x="3652118" y="1447811"/>
              <a:ext cx="1077457" cy="152376"/>
            </a:xfrm>
            <a:custGeom>
              <a:rect b="b" l="l" r="r" t="t"/>
              <a:pathLst>
                <a:path extrusionOk="0" h="152376" w="1077457">
                  <a:moveTo>
                    <a:pt x="0" y="0"/>
                  </a:moveTo>
                  <a:lnTo>
                    <a:pt x="1077458" y="0"/>
                  </a:lnTo>
                  <a:lnTo>
                    <a:pt x="1077458" y="152377"/>
                  </a:lnTo>
                  <a:lnTo>
                    <a:pt x="0" y="15237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149" name="Google Shape;149;p3"/>
          <p:cNvSpPr txBox="1"/>
          <p:nvPr/>
        </p:nvSpPr>
        <p:spPr>
          <a:xfrm>
            <a:off x="8425804" y="5806559"/>
            <a:ext cx="1394613" cy="216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F6654"/>
              </a:buClr>
              <a:buSzPts val="1200"/>
              <a:buFont typeface="Arial Rounded"/>
              <a:buNone/>
            </a:pPr>
            <a:r>
              <a:rPr b="1" i="0" lang="en-US" sz="1200" u="none" cap="none" strike="noStrike">
                <a:solidFill>
                  <a:srgbClr val="EF6654"/>
                </a:solidFill>
                <a:latin typeface="Arial Rounded"/>
                <a:ea typeface="Arial Rounded"/>
                <a:cs typeface="Arial Rounded"/>
                <a:sym typeface="Arial Rounded"/>
              </a:rPr>
              <a:t>Orbital inclination</a:t>
            </a:r>
            <a:endParaRPr b="1" i="0" sz="1200" u="none" cap="none" strike="noStrike">
              <a:solidFill>
                <a:srgbClr val="EF665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-22225" y="6475718"/>
            <a:ext cx="12260263" cy="538163"/>
          </a:xfrm>
          <a:prstGeom prst="rect">
            <a:avLst/>
          </a:prstGeom>
          <a:solidFill>
            <a:srgbClr val="BFD7EF">
              <a:alpha val="3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Rounded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-41275" y="6575731"/>
            <a:ext cx="12260263" cy="538162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87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Rounded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>
            <p:ph idx="12" type="sldNum"/>
          </p:nvPr>
        </p:nvSpPr>
        <p:spPr>
          <a:xfrm>
            <a:off x="10586965" y="6521463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6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i="0" sz="1600" u="none" cap="none" strike="noStrike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1118591" y="5987691"/>
            <a:ext cx="882377" cy="296421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 Rounded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Avoidance  </a:t>
            </a:r>
            <a:endParaRPr b="1" i="0" sz="12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2151026" y="5925462"/>
            <a:ext cx="3572581" cy="32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 Rounded"/>
              <a:buNone/>
            </a:pPr>
            <a:r>
              <a:rPr b="1" i="0" lang="en-US" sz="14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Solar avoidance angle is more than  </a:t>
            </a:r>
            <a:r>
              <a:rPr b="1" i="0" lang="en-US" sz="1800" u="none" cap="none" strike="noStrike">
                <a:solidFill>
                  <a:schemeClr val="accent5"/>
                </a:solidFill>
                <a:latin typeface="Arial Rounded"/>
                <a:ea typeface="Arial Rounded"/>
                <a:cs typeface="Arial Rounded"/>
                <a:sym typeface="Arial Rounded"/>
              </a:rPr>
              <a:t>70</a:t>
            </a:r>
            <a:r>
              <a:rPr b="1" i="0" lang="en-US" sz="1400" u="none" cap="none" strike="noStrike">
                <a:solidFill>
                  <a:srgbClr val="3F3F3F"/>
                </a:solidFill>
                <a:latin typeface="Arial Rounded"/>
                <a:ea typeface="Arial Rounded"/>
                <a:cs typeface="Arial Rounded"/>
                <a:sym typeface="Arial Rounded"/>
              </a:rPr>
              <a:t>°</a:t>
            </a:r>
            <a:endParaRPr/>
          </a:p>
        </p:txBody>
      </p:sp>
      <p:pic>
        <p:nvPicPr>
          <p:cNvPr id="155" name="Google Shape;15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6473" y="752191"/>
            <a:ext cx="4198361" cy="2929471"/>
          </a:xfrm>
          <a:prstGeom prst="roundRect">
            <a:avLst>
              <a:gd fmla="val 4721" name="adj"/>
            </a:avLst>
          </a:prstGeom>
          <a:noFill/>
          <a:ln>
            <a:noFill/>
          </a:ln>
          <a:effectLst>
            <a:outerShdw blurRad="152400" sx="97000" rotWithShape="0" algn="tl" dir="2700000" dist="152400" sy="97000">
              <a:schemeClr val="accent1">
                <a:alpha val="20000"/>
              </a:schemeClr>
            </a:outerShdw>
          </a:effectLst>
        </p:spPr>
      </p:pic>
      <p:sp>
        <p:nvSpPr>
          <p:cNvPr id="156" name="Google Shape;156;p3"/>
          <p:cNvSpPr txBox="1"/>
          <p:nvPr/>
        </p:nvSpPr>
        <p:spPr>
          <a:xfrm>
            <a:off x="7792706" y="1359329"/>
            <a:ext cx="1181414" cy="216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F6654"/>
              </a:buClr>
              <a:buSzPts val="1200"/>
              <a:buFont typeface="Arial Rounded"/>
              <a:buNone/>
            </a:pPr>
            <a:r>
              <a:rPr b="1" i="0" lang="en-US" sz="1200" u="none" cap="none" strike="noStrike">
                <a:solidFill>
                  <a:srgbClr val="EF6654"/>
                </a:solidFill>
                <a:latin typeface="Arial Rounded"/>
                <a:ea typeface="Arial Rounded"/>
                <a:cs typeface="Arial Rounded"/>
                <a:sym typeface="Arial Rounded"/>
              </a:rPr>
              <a:t>Orbital altitude</a:t>
            </a:r>
            <a:endParaRPr b="1" i="0" sz="1200" u="none" cap="none" strike="noStrike">
              <a:solidFill>
                <a:srgbClr val="EF665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4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163" name="Google Shape;163;p4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4"/>
          <p:cNvSpPr txBox="1"/>
          <p:nvPr/>
        </p:nvSpPr>
        <p:spPr>
          <a:xfrm>
            <a:off x="1126372" y="462739"/>
            <a:ext cx="105932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1.2 </a:t>
            </a:r>
            <a:r>
              <a:rPr b="1" i="1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Insight</a:t>
            </a: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-HXMT Instruments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535899" y="3912621"/>
            <a:ext cx="5799504" cy="260884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3436">
                <a:srgbClr val="FFFFFF">
                  <a:alpha val="80000"/>
                </a:srgbClr>
              </a:gs>
              <a:gs pos="50000">
                <a:srgbClr val="FFFFFF"/>
              </a:gs>
              <a:gs pos="76000">
                <a:srgbClr val="FFFFFF">
                  <a:alpha val="8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0" sx="96000" rotWithShape="0" algn="tl" dir="2700000" dist="304800" sy="96000">
              <a:schemeClr val="accent2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169" name="Google Shape;169;p4"/>
          <p:cNvGrpSpPr/>
          <p:nvPr/>
        </p:nvGrpSpPr>
        <p:grpSpPr>
          <a:xfrm>
            <a:off x="4319309" y="1673658"/>
            <a:ext cx="802480" cy="802480"/>
            <a:chOff x="3733800" y="1066800"/>
            <a:chExt cx="4724400" cy="4724400"/>
          </a:xfrm>
        </p:grpSpPr>
        <p:sp>
          <p:nvSpPr>
            <p:cNvPr id="170" name="Google Shape;170;p4"/>
            <p:cNvSpPr/>
            <p:nvPr/>
          </p:nvSpPr>
          <p:spPr>
            <a:xfrm>
              <a:off x="3733800" y="1066800"/>
              <a:ext cx="4724400" cy="4724400"/>
            </a:xfrm>
            <a:custGeom>
              <a:rect b="b" l="l" r="r" t="t"/>
              <a:pathLst>
                <a:path extrusionOk="0" h="4724400" w="4724400">
                  <a:moveTo>
                    <a:pt x="4431487" y="1457478"/>
                  </a:moveTo>
                  <a:cubicBezTo>
                    <a:pt x="4337761" y="1401318"/>
                    <a:pt x="4230548" y="1371600"/>
                    <a:pt x="4121277" y="1371600"/>
                  </a:cubicBezTo>
                  <a:lnTo>
                    <a:pt x="3200400" y="1371600"/>
                  </a:lnTo>
                  <a:lnTo>
                    <a:pt x="3200400" y="1219200"/>
                  </a:lnTo>
                  <a:cubicBezTo>
                    <a:pt x="3200400" y="1135151"/>
                    <a:pt x="3132049" y="1066800"/>
                    <a:pt x="3048000" y="1066800"/>
                  </a:cubicBezTo>
                  <a:lnTo>
                    <a:pt x="3048000" y="914400"/>
                  </a:lnTo>
                  <a:cubicBezTo>
                    <a:pt x="3048000" y="830351"/>
                    <a:pt x="2979649" y="762000"/>
                    <a:pt x="2895600" y="762000"/>
                  </a:cubicBezTo>
                  <a:lnTo>
                    <a:pt x="2743200" y="762000"/>
                  </a:lnTo>
                  <a:lnTo>
                    <a:pt x="2743200" y="457200"/>
                  </a:lnTo>
                  <a:lnTo>
                    <a:pt x="2590800" y="457200"/>
                  </a:lnTo>
                  <a:lnTo>
                    <a:pt x="2590800" y="762000"/>
                  </a:lnTo>
                  <a:lnTo>
                    <a:pt x="2438400" y="762000"/>
                  </a:lnTo>
                  <a:lnTo>
                    <a:pt x="2438400" y="0"/>
                  </a:lnTo>
                  <a:lnTo>
                    <a:pt x="2286000" y="0"/>
                  </a:lnTo>
                  <a:lnTo>
                    <a:pt x="2286000" y="762000"/>
                  </a:lnTo>
                  <a:lnTo>
                    <a:pt x="2133600" y="762000"/>
                  </a:lnTo>
                  <a:lnTo>
                    <a:pt x="2133600" y="457200"/>
                  </a:lnTo>
                  <a:lnTo>
                    <a:pt x="1981200" y="457200"/>
                  </a:lnTo>
                  <a:lnTo>
                    <a:pt x="1981200" y="762000"/>
                  </a:lnTo>
                  <a:lnTo>
                    <a:pt x="1828800" y="762000"/>
                  </a:lnTo>
                  <a:cubicBezTo>
                    <a:pt x="1744751" y="762000"/>
                    <a:pt x="1676400" y="830351"/>
                    <a:pt x="1676400" y="914400"/>
                  </a:cubicBezTo>
                  <a:lnTo>
                    <a:pt x="1676400" y="1066800"/>
                  </a:lnTo>
                  <a:cubicBezTo>
                    <a:pt x="1592351" y="1066800"/>
                    <a:pt x="1524000" y="1135151"/>
                    <a:pt x="1524000" y="1219200"/>
                  </a:cubicBezTo>
                  <a:lnTo>
                    <a:pt x="1524000" y="1371600"/>
                  </a:lnTo>
                  <a:lnTo>
                    <a:pt x="603123" y="1371600"/>
                  </a:lnTo>
                  <a:cubicBezTo>
                    <a:pt x="493852" y="1371600"/>
                    <a:pt x="386639" y="1401318"/>
                    <a:pt x="292837" y="1457554"/>
                  </a:cubicBezTo>
                  <a:cubicBezTo>
                    <a:pt x="112243" y="1565910"/>
                    <a:pt x="0" y="1764106"/>
                    <a:pt x="0" y="1974799"/>
                  </a:cubicBezTo>
                  <a:lnTo>
                    <a:pt x="0" y="2286000"/>
                  </a:lnTo>
                  <a:cubicBezTo>
                    <a:pt x="0" y="2370049"/>
                    <a:pt x="68351" y="2438400"/>
                    <a:pt x="152400" y="2438400"/>
                  </a:cubicBezTo>
                  <a:lnTo>
                    <a:pt x="661873" y="2438400"/>
                  </a:lnTo>
                  <a:cubicBezTo>
                    <a:pt x="528066" y="2669439"/>
                    <a:pt x="457200" y="2929966"/>
                    <a:pt x="457200" y="3200400"/>
                  </a:cubicBezTo>
                  <a:cubicBezTo>
                    <a:pt x="457200" y="3535223"/>
                    <a:pt x="569519" y="3861816"/>
                    <a:pt x="772363" y="4126535"/>
                  </a:cubicBezTo>
                  <a:cubicBezTo>
                    <a:pt x="766267" y="4147109"/>
                    <a:pt x="762000" y="4168445"/>
                    <a:pt x="762000" y="4191000"/>
                  </a:cubicBezTo>
                  <a:cubicBezTo>
                    <a:pt x="762000" y="4317035"/>
                    <a:pt x="864565" y="4419600"/>
                    <a:pt x="990600" y="4419600"/>
                  </a:cubicBezTo>
                  <a:cubicBezTo>
                    <a:pt x="1013155" y="4419600"/>
                    <a:pt x="1034567" y="4415333"/>
                    <a:pt x="1055141" y="4409161"/>
                  </a:cubicBezTo>
                  <a:cubicBezTo>
                    <a:pt x="1319937" y="4612082"/>
                    <a:pt x="1646453" y="4724400"/>
                    <a:pt x="1981200" y="4724400"/>
                  </a:cubicBezTo>
                  <a:cubicBezTo>
                    <a:pt x="2315947" y="4724400"/>
                    <a:pt x="2642540" y="4612082"/>
                    <a:pt x="2907335" y="4409161"/>
                  </a:cubicBezTo>
                  <a:cubicBezTo>
                    <a:pt x="2927909" y="4415333"/>
                    <a:pt x="2949245" y="4419600"/>
                    <a:pt x="2971800" y="4419600"/>
                  </a:cubicBezTo>
                  <a:cubicBezTo>
                    <a:pt x="3097835" y="4419600"/>
                    <a:pt x="3200400" y="4317035"/>
                    <a:pt x="3200400" y="4191000"/>
                  </a:cubicBezTo>
                  <a:cubicBezTo>
                    <a:pt x="3200400" y="4168445"/>
                    <a:pt x="3196133" y="4147033"/>
                    <a:pt x="3189961" y="4126459"/>
                  </a:cubicBezTo>
                  <a:cubicBezTo>
                    <a:pt x="3392881" y="3861740"/>
                    <a:pt x="3505200" y="3535147"/>
                    <a:pt x="3505200" y="3200400"/>
                  </a:cubicBezTo>
                  <a:cubicBezTo>
                    <a:pt x="3505200" y="2963266"/>
                    <a:pt x="3452012" y="2736418"/>
                    <a:pt x="3347771" y="2525801"/>
                  </a:cubicBezTo>
                  <a:cubicBezTo>
                    <a:pt x="3343580" y="2495779"/>
                    <a:pt x="3336722" y="2466518"/>
                    <a:pt x="3326816" y="2438400"/>
                  </a:cubicBezTo>
                  <a:lnTo>
                    <a:pt x="4572000" y="2438400"/>
                  </a:lnTo>
                  <a:cubicBezTo>
                    <a:pt x="4656049" y="2438400"/>
                    <a:pt x="4724400" y="2370049"/>
                    <a:pt x="4724400" y="2286000"/>
                  </a:cubicBezTo>
                  <a:lnTo>
                    <a:pt x="4724400" y="1974799"/>
                  </a:lnTo>
                  <a:cubicBezTo>
                    <a:pt x="4724400" y="1764106"/>
                    <a:pt x="4612158" y="1565910"/>
                    <a:pt x="4431487" y="1457478"/>
                  </a:cubicBezTo>
                  <a:close/>
                  <a:moveTo>
                    <a:pt x="1828800" y="3200400"/>
                  </a:moveTo>
                  <a:lnTo>
                    <a:pt x="1828800" y="2743200"/>
                  </a:lnTo>
                  <a:lnTo>
                    <a:pt x="2465070" y="2743200"/>
                  </a:lnTo>
                  <a:cubicBezTo>
                    <a:pt x="2528011" y="2920517"/>
                    <a:pt x="2696947" y="3048000"/>
                    <a:pt x="2895600" y="3048000"/>
                  </a:cubicBezTo>
                  <a:lnTo>
                    <a:pt x="2895600" y="3200400"/>
                  </a:lnTo>
                  <a:close/>
                  <a:moveTo>
                    <a:pt x="2895600" y="2895600"/>
                  </a:moveTo>
                  <a:cubicBezTo>
                    <a:pt x="2727503" y="2895600"/>
                    <a:pt x="2590800" y="2758897"/>
                    <a:pt x="2590800" y="2590800"/>
                  </a:cubicBezTo>
                  <a:cubicBezTo>
                    <a:pt x="2590800" y="2422703"/>
                    <a:pt x="2727503" y="2286000"/>
                    <a:pt x="2895600" y="2286000"/>
                  </a:cubicBezTo>
                  <a:cubicBezTo>
                    <a:pt x="2962123" y="2286000"/>
                    <a:pt x="3025369" y="2307031"/>
                    <a:pt x="3078404" y="2346884"/>
                  </a:cubicBezTo>
                  <a:cubicBezTo>
                    <a:pt x="3155976" y="2405101"/>
                    <a:pt x="3200400" y="2494026"/>
                    <a:pt x="3200400" y="2590800"/>
                  </a:cubicBezTo>
                  <a:cubicBezTo>
                    <a:pt x="3200400" y="2758897"/>
                    <a:pt x="3063697" y="2895600"/>
                    <a:pt x="2895600" y="2895600"/>
                  </a:cubicBezTo>
                  <a:close/>
                  <a:moveTo>
                    <a:pt x="3048000" y="1828800"/>
                  </a:moveTo>
                  <a:lnTo>
                    <a:pt x="2438400" y="1828800"/>
                  </a:lnTo>
                  <a:lnTo>
                    <a:pt x="2438400" y="1676400"/>
                  </a:lnTo>
                  <a:lnTo>
                    <a:pt x="3048000" y="1676400"/>
                  </a:lnTo>
                  <a:close/>
                  <a:moveTo>
                    <a:pt x="1828800" y="914400"/>
                  </a:moveTo>
                  <a:lnTo>
                    <a:pt x="2895600" y="914400"/>
                  </a:lnTo>
                  <a:lnTo>
                    <a:pt x="2895600" y="1066800"/>
                  </a:lnTo>
                  <a:lnTo>
                    <a:pt x="1828800" y="1066800"/>
                  </a:lnTo>
                  <a:close/>
                  <a:moveTo>
                    <a:pt x="1676400" y="1219200"/>
                  </a:moveTo>
                  <a:lnTo>
                    <a:pt x="1828800" y="1219200"/>
                  </a:lnTo>
                  <a:lnTo>
                    <a:pt x="1828800" y="2133600"/>
                  </a:lnTo>
                  <a:lnTo>
                    <a:pt x="1981200" y="2133600"/>
                  </a:lnTo>
                  <a:lnTo>
                    <a:pt x="1981200" y="1219200"/>
                  </a:lnTo>
                  <a:lnTo>
                    <a:pt x="3048000" y="1219200"/>
                  </a:lnTo>
                  <a:lnTo>
                    <a:pt x="3048000" y="1524000"/>
                  </a:lnTo>
                  <a:lnTo>
                    <a:pt x="2286000" y="1524000"/>
                  </a:lnTo>
                  <a:lnTo>
                    <a:pt x="2286000" y="1981200"/>
                  </a:lnTo>
                  <a:lnTo>
                    <a:pt x="3048000" y="1981200"/>
                  </a:lnTo>
                  <a:lnTo>
                    <a:pt x="3048000" y="2160194"/>
                  </a:lnTo>
                  <a:cubicBezTo>
                    <a:pt x="2999537" y="2142973"/>
                    <a:pt x="2948331" y="2133600"/>
                    <a:pt x="2895600" y="2133600"/>
                  </a:cubicBezTo>
                  <a:cubicBezTo>
                    <a:pt x="2643454" y="2133600"/>
                    <a:pt x="2438400" y="2338654"/>
                    <a:pt x="2438400" y="2590800"/>
                  </a:cubicBezTo>
                  <a:lnTo>
                    <a:pt x="1981200" y="2590800"/>
                  </a:lnTo>
                  <a:lnTo>
                    <a:pt x="1981200" y="2286000"/>
                  </a:lnTo>
                  <a:lnTo>
                    <a:pt x="1828800" y="2286000"/>
                  </a:lnTo>
                  <a:lnTo>
                    <a:pt x="1828800" y="2590800"/>
                  </a:lnTo>
                  <a:lnTo>
                    <a:pt x="1676400" y="2590800"/>
                  </a:lnTo>
                  <a:close/>
                  <a:moveTo>
                    <a:pt x="1828800" y="3352800"/>
                  </a:moveTo>
                  <a:lnTo>
                    <a:pt x="2727351" y="3352800"/>
                  </a:lnTo>
                  <a:cubicBezTo>
                    <a:pt x="2670505" y="3631844"/>
                    <a:pt x="2460422" y="3858387"/>
                    <a:pt x="2185111" y="3934663"/>
                  </a:cubicBezTo>
                  <a:cubicBezTo>
                    <a:pt x="2147392" y="3859987"/>
                    <a:pt x="2070278" y="3810000"/>
                    <a:pt x="1981200" y="3810000"/>
                  </a:cubicBezTo>
                  <a:cubicBezTo>
                    <a:pt x="1893265" y="3810000"/>
                    <a:pt x="1817599" y="3860444"/>
                    <a:pt x="1779422" y="3933444"/>
                  </a:cubicBezTo>
                  <a:cubicBezTo>
                    <a:pt x="1545412" y="3868903"/>
                    <a:pt x="1354531" y="3694405"/>
                    <a:pt x="1269111" y="3466948"/>
                  </a:cubicBezTo>
                  <a:cubicBezTo>
                    <a:pt x="1330757" y="3426028"/>
                    <a:pt x="1371600" y="3356077"/>
                    <a:pt x="1371600" y="3276600"/>
                  </a:cubicBezTo>
                  <a:cubicBezTo>
                    <a:pt x="1371600" y="3182265"/>
                    <a:pt x="1314069" y="3101111"/>
                    <a:pt x="1232307" y="3066212"/>
                  </a:cubicBezTo>
                  <a:cubicBezTo>
                    <a:pt x="1266063" y="2875255"/>
                    <a:pt x="1370076" y="2707310"/>
                    <a:pt x="1524076" y="2592019"/>
                  </a:cubicBezTo>
                  <a:cubicBezTo>
                    <a:pt x="1524838" y="2675534"/>
                    <a:pt x="1592809" y="2743200"/>
                    <a:pt x="1676400" y="2743200"/>
                  </a:cubicBezTo>
                  <a:lnTo>
                    <a:pt x="1676400" y="3200400"/>
                  </a:lnTo>
                  <a:cubicBezTo>
                    <a:pt x="1676400" y="3284449"/>
                    <a:pt x="1744751" y="3352800"/>
                    <a:pt x="1828800" y="3352800"/>
                  </a:cubicBezTo>
                  <a:close/>
                  <a:moveTo>
                    <a:pt x="2132991" y="4024884"/>
                  </a:moveTo>
                  <a:lnTo>
                    <a:pt x="2057400" y="4038600"/>
                  </a:lnTo>
                  <a:cubicBezTo>
                    <a:pt x="2057400" y="4080586"/>
                    <a:pt x="2023262" y="4114800"/>
                    <a:pt x="1981200" y="4114800"/>
                  </a:cubicBezTo>
                  <a:cubicBezTo>
                    <a:pt x="1939138" y="4114800"/>
                    <a:pt x="1905000" y="4080586"/>
                    <a:pt x="1905000" y="4038600"/>
                  </a:cubicBezTo>
                  <a:cubicBezTo>
                    <a:pt x="1905000" y="3996614"/>
                    <a:pt x="1939138" y="3962400"/>
                    <a:pt x="1981200" y="3962400"/>
                  </a:cubicBezTo>
                  <a:cubicBezTo>
                    <a:pt x="2020367" y="3962400"/>
                    <a:pt x="2053666" y="3992804"/>
                    <a:pt x="2057095" y="4031666"/>
                  </a:cubicBezTo>
                  <a:close/>
                  <a:moveTo>
                    <a:pt x="1143000" y="3200400"/>
                  </a:moveTo>
                  <a:cubicBezTo>
                    <a:pt x="1185062" y="3200400"/>
                    <a:pt x="1219200" y="3234614"/>
                    <a:pt x="1219200" y="3276600"/>
                  </a:cubicBezTo>
                  <a:cubicBezTo>
                    <a:pt x="1219200" y="3318586"/>
                    <a:pt x="1185062" y="3352800"/>
                    <a:pt x="1143000" y="3352800"/>
                  </a:cubicBezTo>
                  <a:cubicBezTo>
                    <a:pt x="1100938" y="3352800"/>
                    <a:pt x="1066800" y="3318586"/>
                    <a:pt x="1066800" y="3276600"/>
                  </a:cubicBezTo>
                  <a:cubicBezTo>
                    <a:pt x="1066800" y="3234614"/>
                    <a:pt x="1100938" y="3200400"/>
                    <a:pt x="1143000" y="3200400"/>
                  </a:cubicBezTo>
                  <a:close/>
                  <a:moveTo>
                    <a:pt x="1524000" y="2286000"/>
                  </a:moveTo>
                  <a:lnTo>
                    <a:pt x="914400" y="2286000"/>
                  </a:lnTo>
                  <a:lnTo>
                    <a:pt x="914400" y="1524000"/>
                  </a:lnTo>
                  <a:lnTo>
                    <a:pt x="1524000" y="1524000"/>
                  </a:lnTo>
                  <a:close/>
                  <a:moveTo>
                    <a:pt x="152400" y="1974799"/>
                  </a:moveTo>
                  <a:cubicBezTo>
                    <a:pt x="152400" y="1817370"/>
                    <a:pt x="236296" y="1669237"/>
                    <a:pt x="371170" y="1588313"/>
                  </a:cubicBezTo>
                  <a:cubicBezTo>
                    <a:pt x="441350" y="1546250"/>
                    <a:pt x="521513" y="1524000"/>
                    <a:pt x="603123" y="1524000"/>
                  </a:cubicBezTo>
                  <a:lnTo>
                    <a:pt x="762000" y="1524000"/>
                  </a:lnTo>
                  <a:lnTo>
                    <a:pt x="762000" y="2286000"/>
                  </a:lnTo>
                  <a:lnTo>
                    <a:pt x="152400" y="2286000"/>
                  </a:lnTo>
                  <a:close/>
                  <a:moveTo>
                    <a:pt x="914400" y="4191000"/>
                  </a:moveTo>
                  <a:cubicBezTo>
                    <a:pt x="914400" y="4149014"/>
                    <a:pt x="948538" y="4114800"/>
                    <a:pt x="990600" y="4114800"/>
                  </a:cubicBezTo>
                  <a:cubicBezTo>
                    <a:pt x="1032662" y="4114800"/>
                    <a:pt x="1066800" y="4149014"/>
                    <a:pt x="1066800" y="4191000"/>
                  </a:cubicBezTo>
                  <a:cubicBezTo>
                    <a:pt x="1066800" y="4232986"/>
                    <a:pt x="1032662" y="4267200"/>
                    <a:pt x="990600" y="4267200"/>
                  </a:cubicBezTo>
                  <a:cubicBezTo>
                    <a:pt x="948538" y="4267200"/>
                    <a:pt x="914400" y="4232986"/>
                    <a:pt x="914400" y="4191000"/>
                  </a:cubicBezTo>
                  <a:close/>
                  <a:moveTo>
                    <a:pt x="2971800" y="4267200"/>
                  </a:moveTo>
                  <a:cubicBezTo>
                    <a:pt x="2929738" y="4267200"/>
                    <a:pt x="2895600" y="4232986"/>
                    <a:pt x="2895600" y="4191000"/>
                  </a:cubicBezTo>
                  <a:cubicBezTo>
                    <a:pt x="2895600" y="4149014"/>
                    <a:pt x="2929738" y="4114800"/>
                    <a:pt x="2971800" y="4114800"/>
                  </a:cubicBezTo>
                  <a:cubicBezTo>
                    <a:pt x="3013862" y="4114800"/>
                    <a:pt x="3048000" y="4149014"/>
                    <a:pt x="3048000" y="4191000"/>
                  </a:cubicBezTo>
                  <a:cubicBezTo>
                    <a:pt x="3048000" y="4232986"/>
                    <a:pt x="3013862" y="4267200"/>
                    <a:pt x="2971800" y="4267200"/>
                  </a:cubicBezTo>
                  <a:close/>
                  <a:moveTo>
                    <a:pt x="3095092" y="3999052"/>
                  </a:moveTo>
                  <a:cubicBezTo>
                    <a:pt x="3059430" y="3976116"/>
                    <a:pt x="3017292" y="3962400"/>
                    <a:pt x="2971800" y="3962400"/>
                  </a:cubicBezTo>
                  <a:cubicBezTo>
                    <a:pt x="2845765" y="3962400"/>
                    <a:pt x="2743200" y="4064965"/>
                    <a:pt x="2743200" y="4191000"/>
                  </a:cubicBezTo>
                  <a:cubicBezTo>
                    <a:pt x="2743200" y="4236492"/>
                    <a:pt x="2756916" y="4278630"/>
                    <a:pt x="2779852" y="4314292"/>
                  </a:cubicBezTo>
                  <a:cubicBezTo>
                    <a:pt x="2548052" y="4480408"/>
                    <a:pt x="2267941" y="4572000"/>
                    <a:pt x="1981200" y="4572000"/>
                  </a:cubicBezTo>
                  <a:cubicBezTo>
                    <a:pt x="1694459" y="4572000"/>
                    <a:pt x="1414348" y="4480408"/>
                    <a:pt x="1182548" y="4314292"/>
                  </a:cubicBezTo>
                  <a:cubicBezTo>
                    <a:pt x="1205484" y="4278630"/>
                    <a:pt x="1219200" y="4236492"/>
                    <a:pt x="1219200" y="4191000"/>
                  </a:cubicBezTo>
                  <a:cubicBezTo>
                    <a:pt x="1219200" y="4064965"/>
                    <a:pt x="1116635" y="3962400"/>
                    <a:pt x="990600" y="3962400"/>
                  </a:cubicBezTo>
                  <a:cubicBezTo>
                    <a:pt x="945109" y="3962400"/>
                    <a:pt x="902970" y="3976116"/>
                    <a:pt x="867308" y="3999052"/>
                  </a:cubicBezTo>
                  <a:cubicBezTo>
                    <a:pt x="701116" y="3767252"/>
                    <a:pt x="609600" y="3487141"/>
                    <a:pt x="609600" y="3200400"/>
                  </a:cubicBezTo>
                  <a:cubicBezTo>
                    <a:pt x="609600" y="2926614"/>
                    <a:pt x="690296" y="2664257"/>
                    <a:pt x="841705" y="2438400"/>
                  </a:cubicBezTo>
                  <a:lnTo>
                    <a:pt x="1476680" y="2438400"/>
                  </a:lnTo>
                  <a:cubicBezTo>
                    <a:pt x="1262177" y="2579980"/>
                    <a:pt x="1119454" y="2803169"/>
                    <a:pt x="1079678" y="3058059"/>
                  </a:cubicBezTo>
                  <a:cubicBezTo>
                    <a:pt x="984580" y="3085719"/>
                    <a:pt x="914400" y="3172663"/>
                    <a:pt x="914400" y="3276600"/>
                  </a:cubicBezTo>
                  <a:cubicBezTo>
                    <a:pt x="914400" y="3394177"/>
                    <a:pt x="1003935" y="3490112"/>
                    <a:pt x="1118159" y="3502685"/>
                  </a:cubicBezTo>
                  <a:cubicBezTo>
                    <a:pt x="1219276" y="3790874"/>
                    <a:pt x="1461973" y="4012540"/>
                    <a:pt x="1758010" y="4087140"/>
                  </a:cubicBezTo>
                  <a:cubicBezTo>
                    <a:pt x="1780413" y="4189933"/>
                    <a:pt x="1871853" y="4267200"/>
                    <a:pt x="1981200" y="4267200"/>
                  </a:cubicBezTo>
                  <a:cubicBezTo>
                    <a:pt x="2090699" y="4267200"/>
                    <a:pt x="2182292" y="4189705"/>
                    <a:pt x="2204466" y="4086759"/>
                  </a:cubicBezTo>
                  <a:cubicBezTo>
                    <a:pt x="2555215" y="3998595"/>
                    <a:pt x="2822677" y="3708807"/>
                    <a:pt x="2882646" y="3352800"/>
                  </a:cubicBezTo>
                  <a:lnTo>
                    <a:pt x="2895600" y="3352800"/>
                  </a:lnTo>
                  <a:cubicBezTo>
                    <a:pt x="2979649" y="3352800"/>
                    <a:pt x="3048000" y="3284449"/>
                    <a:pt x="3048000" y="3200400"/>
                  </a:cubicBezTo>
                  <a:lnTo>
                    <a:pt x="3048000" y="3021330"/>
                  </a:lnTo>
                  <a:cubicBezTo>
                    <a:pt x="3154375" y="2983535"/>
                    <a:pt x="3242920" y="2907868"/>
                    <a:pt x="3296565" y="2810104"/>
                  </a:cubicBezTo>
                  <a:cubicBezTo>
                    <a:pt x="3333902" y="2935681"/>
                    <a:pt x="3352800" y="3066212"/>
                    <a:pt x="3352800" y="3200400"/>
                  </a:cubicBezTo>
                  <a:cubicBezTo>
                    <a:pt x="3352800" y="3487217"/>
                    <a:pt x="3261284" y="3767328"/>
                    <a:pt x="3095092" y="3999052"/>
                  </a:cubicBezTo>
                  <a:close/>
                  <a:moveTo>
                    <a:pt x="3200400" y="2250796"/>
                  </a:moveTo>
                  <a:lnTo>
                    <a:pt x="3200400" y="1524000"/>
                  </a:lnTo>
                  <a:lnTo>
                    <a:pt x="3810000" y="1524000"/>
                  </a:lnTo>
                  <a:lnTo>
                    <a:pt x="3810000" y="2286000"/>
                  </a:lnTo>
                  <a:lnTo>
                    <a:pt x="3235681" y="2286000"/>
                  </a:lnTo>
                  <a:cubicBezTo>
                    <a:pt x="3224632" y="2273732"/>
                    <a:pt x="3212897" y="2261921"/>
                    <a:pt x="3200400" y="2250796"/>
                  </a:cubicBezTo>
                  <a:close/>
                  <a:moveTo>
                    <a:pt x="4572000" y="2286000"/>
                  </a:moveTo>
                  <a:lnTo>
                    <a:pt x="3962400" y="2286000"/>
                  </a:lnTo>
                  <a:lnTo>
                    <a:pt x="3962400" y="1524000"/>
                  </a:lnTo>
                  <a:lnTo>
                    <a:pt x="4121277" y="1524000"/>
                  </a:lnTo>
                  <a:cubicBezTo>
                    <a:pt x="4202887" y="1524000"/>
                    <a:pt x="4283050" y="1546250"/>
                    <a:pt x="4353154" y="1588237"/>
                  </a:cubicBezTo>
                  <a:cubicBezTo>
                    <a:pt x="4488104" y="1669237"/>
                    <a:pt x="4572000" y="1817370"/>
                    <a:pt x="4572000" y="197479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 rot="-2700000">
              <a:off x="6521059" y="3581411"/>
              <a:ext cx="215461" cy="152376"/>
            </a:xfrm>
            <a:custGeom>
              <a:rect b="b" l="l" r="r" t="t"/>
              <a:pathLst>
                <a:path extrusionOk="0" h="152376" w="215461">
                  <a:moveTo>
                    <a:pt x="0" y="0"/>
                  </a:moveTo>
                  <a:lnTo>
                    <a:pt x="215461" y="0"/>
                  </a:lnTo>
                  <a:lnTo>
                    <a:pt x="215461" y="152377"/>
                  </a:lnTo>
                  <a:lnTo>
                    <a:pt x="0" y="15237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172" name="Google Shape;172;p4"/>
          <p:cNvSpPr/>
          <p:nvPr/>
        </p:nvSpPr>
        <p:spPr>
          <a:xfrm>
            <a:off x="-22225" y="6475718"/>
            <a:ext cx="12260263" cy="538163"/>
          </a:xfrm>
          <a:prstGeom prst="rect">
            <a:avLst/>
          </a:prstGeom>
          <a:solidFill>
            <a:srgbClr val="BFD7EF">
              <a:alpha val="3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Rounded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-41275" y="6575731"/>
            <a:ext cx="12260263" cy="538162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87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Rounded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"/>
          <p:cNvSpPr txBox="1"/>
          <p:nvPr>
            <p:ph idx="12" type="sldNum"/>
          </p:nvPr>
        </p:nvSpPr>
        <p:spPr>
          <a:xfrm>
            <a:off x="10586965" y="6521463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6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i="0" sz="1600" u="none" cap="none" strike="noStrike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5" name="Google Shape;17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290" y="1837841"/>
            <a:ext cx="6100729" cy="2187346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sp>
        <p:nvSpPr>
          <p:cNvPr id="176" name="Google Shape;176;p4"/>
          <p:cNvSpPr/>
          <p:nvPr/>
        </p:nvSpPr>
        <p:spPr>
          <a:xfrm>
            <a:off x="1221122" y="1273409"/>
            <a:ext cx="4519277" cy="396000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28600" sx="80000" rotWithShape="0" algn="t" dir="5400000" dist="203200" sy="80000">
              <a:schemeClr val="accent2">
                <a:alpha val="2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Main properties of HXMT instruments</a:t>
            </a:r>
            <a:endParaRPr b="1" i="0" sz="16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177" name="Google Shape;177;p4"/>
          <p:cNvGrpSpPr/>
          <p:nvPr/>
        </p:nvGrpSpPr>
        <p:grpSpPr>
          <a:xfrm>
            <a:off x="846577" y="4257804"/>
            <a:ext cx="5006105" cy="1868750"/>
            <a:chOff x="5511801" y="4328795"/>
            <a:chExt cx="4712335" cy="1675130"/>
          </a:xfrm>
        </p:grpSpPr>
        <p:sp>
          <p:nvSpPr>
            <p:cNvPr id="178" name="Google Shape;178;p4"/>
            <p:cNvSpPr/>
            <p:nvPr/>
          </p:nvSpPr>
          <p:spPr>
            <a:xfrm>
              <a:off x="5544821" y="4407536"/>
              <a:ext cx="4629785" cy="360045"/>
            </a:xfrm>
            <a:prstGeom prst="roundRect">
              <a:avLst>
                <a:gd fmla="val 5061" name="adj"/>
              </a:avLst>
            </a:prstGeom>
            <a:solidFill>
              <a:srgbClr val="E5F5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5544821" y="4820285"/>
              <a:ext cx="4629785" cy="359410"/>
            </a:xfrm>
            <a:prstGeom prst="roundRect">
              <a:avLst>
                <a:gd fmla="val 5061" name="adj"/>
              </a:avLst>
            </a:prstGeom>
            <a:solidFill>
              <a:srgbClr val="E5F5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5544821" y="5232400"/>
              <a:ext cx="4629785" cy="359410"/>
            </a:xfrm>
            <a:prstGeom prst="roundRect">
              <a:avLst>
                <a:gd fmla="val 5061" name="adj"/>
              </a:avLst>
            </a:prstGeom>
            <a:solidFill>
              <a:srgbClr val="E5F5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5544821" y="5644515"/>
              <a:ext cx="4629785" cy="359410"/>
            </a:xfrm>
            <a:prstGeom prst="roundRect">
              <a:avLst>
                <a:gd fmla="val 5061" name="adj"/>
              </a:avLst>
            </a:prstGeom>
            <a:solidFill>
              <a:srgbClr val="E5F5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pic>
          <p:nvPicPr>
            <p:cNvPr id="182" name="Google Shape;182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44821" y="4328795"/>
              <a:ext cx="347345" cy="396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44821" y="4725035"/>
              <a:ext cx="347345" cy="396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11801" y="5140325"/>
              <a:ext cx="353695" cy="396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11801" y="5559425"/>
              <a:ext cx="353695" cy="396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4"/>
            <p:cNvSpPr txBox="1"/>
            <p:nvPr/>
          </p:nvSpPr>
          <p:spPr>
            <a:xfrm>
              <a:off x="5935981" y="4386581"/>
              <a:ext cx="4288155" cy="337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ED7D3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Broad energy band：</a:t>
              </a:r>
              <a:r>
                <a:rPr b="1" i="0" lang="en-US" sz="16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1—250 keV</a:t>
              </a:r>
              <a:endParaRPr b="1" i="0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5935981" y="4805681"/>
              <a:ext cx="4288155" cy="337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ED7D3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Large Areas：</a:t>
              </a:r>
              <a:r>
                <a:rPr b="1" i="0" lang="en-US" sz="16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~4000 cm</a:t>
              </a:r>
              <a:r>
                <a:rPr b="1" baseline="30000" i="0" lang="en-US" sz="16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</a:t>
              </a:r>
              <a:r>
                <a:rPr b="1" i="0" lang="en-US" sz="1600" u="none" cap="none" strike="noStrike">
                  <a:solidFill>
                    <a:schemeClr val="dk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@ HE</a:t>
              </a:r>
              <a:endParaRPr b="1" baseline="30000" i="0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88" name="Google Shape;188;p4"/>
            <p:cNvSpPr txBox="1"/>
            <p:nvPr/>
          </p:nvSpPr>
          <p:spPr>
            <a:xfrm>
              <a:off x="5935981" y="5224781"/>
              <a:ext cx="4288155" cy="337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ED7D3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High time resolution: </a:t>
              </a:r>
              <a:r>
                <a:rPr b="1" i="0" lang="en-US" sz="16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HE: 2 µs, ME: 6 µs </a:t>
              </a:r>
              <a:endParaRPr b="1" i="0" sz="16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89" name="Google Shape;189;p4"/>
            <p:cNvSpPr txBox="1"/>
            <p:nvPr/>
          </p:nvSpPr>
          <p:spPr>
            <a:xfrm>
              <a:off x="5935981" y="5643881"/>
              <a:ext cx="4288155" cy="337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ED7D3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Small Dead time</a:t>
              </a:r>
              <a:r>
                <a:rPr b="1" i="0" lang="en-US" sz="1600" u="none" cap="none" strike="noStrike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：</a:t>
              </a:r>
              <a:r>
                <a:rPr b="1" i="0" lang="en-US" sz="16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No pipe up effect</a:t>
              </a:r>
              <a:endParaRPr b="1" i="0" sz="16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90" name="Google Shape;190;p4"/>
          <p:cNvGrpSpPr/>
          <p:nvPr/>
        </p:nvGrpSpPr>
        <p:grpSpPr>
          <a:xfrm>
            <a:off x="6892667" y="1427555"/>
            <a:ext cx="5136013" cy="4698999"/>
            <a:chOff x="6789970" y="1541156"/>
            <a:chExt cx="5141663" cy="4474370"/>
          </a:xfrm>
        </p:grpSpPr>
        <p:pic>
          <p:nvPicPr>
            <p:cNvPr id="191" name="Google Shape;191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036662" y="1875432"/>
              <a:ext cx="4672955" cy="3756926"/>
            </a:xfrm>
            <a:prstGeom prst="roundRect">
              <a:avLst>
                <a:gd fmla="val 7105" name="adj"/>
              </a:avLst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65100" rotWithShape="0" algn="ctr">
                <a:schemeClr val="accent1">
                  <a:alpha val="40000"/>
                </a:schemeClr>
              </a:outerShdw>
            </a:effectLst>
          </p:spPr>
        </p:pic>
        <p:sp>
          <p:nvSpPr>
            <p:cNvPr id="192" name="Google Shape;192;p4"/>
            <p:cNvSpPr/>
            <p:nvPr/>
          </p:nvSpPr>
          <p:spPr>
            <a:xfrm>
              <a:off x="6789970" y="1819717"/>
              <a:ext cx="1270050" cy="460057"/>
            </a:xfrm>
            <a:prstGeom prst="roundRect">
              <a:avLst>
                <a:gd fmla="val 50000" name="adj"/>
              </a:avLst>
            </a:prstGeom>
            <a:solidFill>
              <a:srgbClr val="BDCF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LE, 96 SCD, 1-10 keV</a:t>
              </a:r>
              <a:endParaRPr b="0" i="0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0174818" y="1541156"/>
              <a:ext cx="1656184" cy="483778"/>
            </a:xfrm>
            <a:prstGeom prst="roundRect">
              <a:avLst>
                <a:gd fmla="val 50000" name="adj"/>
              </a:avLst>
            </a:prstGeom>
            <a:solidFill>
              <a:srgbClr val="BDCF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ME, 1728 SiPIN</a:t>
              </a:r>
              <a:endParaRPr b="0" i="0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10-35 keV</a:t>
              </a:r>
              <a:endParaRPr b="0" i="0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7274651" y="2279774"/>
              <a:ext cx="315181" cy="919032"/>
            </a:xfrm>
            <a:custGeom>
              <a:rect b="b" l="l" r="r" t="t"/>
              <a:pathLst>
                <a:path extrusionOk="0" h="847024" w="1251285">
                  <a:moveTo>
                    <a:pt x="1251285" y="847024"/>
                  </a:moveTo>
                  <a:lnTo>
                    <a:pt x="0" y="490889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dash"/>
              <a:miter lim="800000"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0805998" y="2032124"/>
              <a:ext cx="288032" cy="576064"/>
            </a:xfrm>
            <a:custGeom>
              <a:rect b="b" l="l" r="r" t="t"/>
              <a:pathLst>
                <a:path extrusionOk="0" h="1328286" w="365760">
                  <a:moveTo>
                    <a:pt x="0" y="1328286"/>
                  </a:moveTo>
                  <a:lnTo>
                    <a:pt x="365760" y="837398"/>
                  </a:lnTo>
                  <a:lnTo>
                    <a:pt x="365760" y="0"/>
                  </a:lnTo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dash"/>
              <a:miter lim="800000"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 flipH="1">
              <a:off x="10174818" y="4222051"/>
              <a:ext cx="984250" cy="959851"/>
            </a:xfrm>
            <a:custGeom>
              <a:rect b="b" l="l" r="r" t="t"/>
              <a:pathLst>
                <a:path extrusionOk="0" h="895149" w="1597794">
                  <a:moveTo>
                    <a:pt x="1597794" y="0"/>
                  </a:moveTo>
                  <a:lnTo>
                    <a:pt x="0" y="529389"/>
                  </a:lnTo>
                  <a:lnTo>
                    <a:pt x="0" y="895149"/>
                  </a:lnTo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dash"/>
              <a:miter lim="800000"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 Rounded"/>
                <a:buNone/>
              </a:pPr>
              <a:r>
                <a:t/>
              </a:r>
              <a:endParaRPr b="1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0015748" y="5181901"/>
              <a:ext cx="1915885" cy="833625"/>
            </a:xfrm>
            <a:prstGeom prst="roundRect">
              <a:avLst>
                <a:gd fmla="val 50000" name="adj"/>
              </a:avLst>
            </a:prstGeom>
            <a:solidFill>
              <a:srgbClr val="BDCF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HE, 18 NaI(Tl)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28-250 keV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CsI(Tl) 80-700keV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5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204" name="Google Shape;204;p5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5"/>
          <p:cNvSpPr txBox="1"/>
          <p:nvPr/>
        </p:nvSpPr>
        <p:spPr>
          <a:xfrm>
            <a:off x="1126372" y="462739"/>
            <a:ext cx="105932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1.2 Field of View (FOV)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535897" y="1079650"/>
            <a:ext cx="11441357" cy="537725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3436">
                <a:srgbClr val="FFFFFF">
                  <a:alpha val="80000"/>
                </a:srgbClr>
              </a:gs>
              <a:gs pos="50000">
                <a:srgbClr val="FFFFFF"/>
              </a:gs>
              <a:gs pos="76000">
                <a:srgbClr val="FFFFFF">
                  <a:alpha val="8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0" sx="96000" rotWithShape="0" algn="tl" dir="2700000" dist="304800" sy="96000">
              <a:schemeClr val="accent2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-22225" y="6475718"/>
            <a:ext cx="12260263" cy="538163"/>
          </a:xfrm>
          <a:prstGeom prst="rect">
            <a:avLst/>
          </a:prstGeom>
          <a:solidFill>
            <a:srgbClr val="BFD7EF">
              <a:alpha val="3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Rounded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-41275" y="6575731"/>
            <a:ext cx="12260263" cy="538162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87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Rounded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"/>
          <p:cNvSpPr txBox="1"/>
          <p:nvPr>
            <p:ph idx="12" type="sldNum"/>
          </p:nvPr>
        </p:nvSpPr>
        <p:spPr>
          <a:xfrm>
            <a:off x="10586965" y="6521463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600" u="none" cap="none" strike="noStrike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i="0" sz="1600" u="none" cap="none" strike="noStrike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13" name="Google Shape;213;p5"/>
          <p:cNvGrpSpPr/>
          <p:nvPr/>
        </p:nvGrpSpPr>
        <p:grpSpPr>
          <a:xfrm>
            <a:off x="978950" y="1770369"/>
            <a:ext cx="3196873" cy="3205662"/>
            <a:chOff x="494040" y="1473914"/>
            <a:chExt cx="3759201" cy="3716338"/>
          </a:xfrm>
        </p:grpSpPr>
        <p:sp>
          <p:nvSpPr>
            <p:cNvPr id="214" name="Google Shape;214;p5"/>
            <p:cNvSpPr/>
            <p:nvPr/>
          </p:nvSpPr>
          <p:spPr>
            <a:xfrm>
              <a:off x="1840241" y="1473914"/>
              <a:ext cx="1065213" cy="3716338"/>
            </a:xfrm>
            <a:prstGeom prst="rect">
              <a:avLst/>
            </a:pr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494040" y="1943814"/>
              <a:ext cx="3759201" cy="2778125"/>
            </a:xfrm>
            <a:custGeom>
              <a:rect b="b" l="l" r="r" t="t"/>
              <a:pathLst>
                <a:path extrusionOk="0" h="1750" w="2368">
                  <a:moveTo>
                    <a:pt x="0" y="579"/>
                  </a:moveTo>
                  <a:lnTo>
                    <a:pt x="2033" y="1750"/>
                  </a:lnTo>
                  <a:lnTo>
                    <a:pt x="2368" y="1170"/>
                  </a:lnTo>
                  <a:lnTo>
                    <a:pt x="335" y="0"/>
                  </a:lnTo>
                  <a:lnTo>
                    <a:pt x="0" y="579"/>
                  </a:lnTo>
                  <a:close/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494040" y="1943814"/>
              <a:ext cx="3759201" cy="2778125"/>
            </a:xfrm>
            <a:custGeom>
              <a:rect b="b" l="l" r="r" t="t"/>
              <a:pathLst>
                <a:path extrusionOk="0" h="1750" w="2368">
                  <a:moveTo>
                    <a:pt x="2033" y="0"/>
                  </a:moveTo>
                  <a:lnTo>
                    <a:pt x="0" y="1170"/>
                  </a:lnTo>
                  <a:lnTo>
                    <a:pt x="335" y="1750"/>
                  </a:lnTo>
                  <a:lnTo>
                    <a:pt x="2368" y="579"/>
                  </a:lnTo>
                  <a:lnTo>
                    <a:pt x="2033" y="0"/>
                  </a:lnTo>
                  <a:close/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179841" y="1639014"/>
              <a:ext cx="2386013" cy="3387725"/>
            </a:xfrm>
            <a:custGeom>
              <a:rect b="b" l="l" r="r" t="t"/>
              <a:pathLst>
                <a:path extrusionOk="0" h="2134" w="1503">
                  <a:moveTo>
                    <a:pt x="0" y="231"/>
                  </a:moveTo>
                  <a:lnTo>
                    <a:pt x="1102" y="2134"/>
                  </a:lnTo>
                  <a:lnTo>
                    <a:pt x="1503" y="1902"/>
                  </a:lnTo>
                  <a:lnTo>
                    <a:pt x="402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 cap="rnd" cmpd="sng" w="38100">
              <a:solidFill>
                <a:srgbClr val="27FA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179841" y="1639014"/>
              <a:ext cx="2386013" cy="3387725"/>
            </a:xfrm>
            <a:custGeom>
              <a:rect b="b" l="l" r="r" t="t"/>
              <a:pathLst>
                <a:path extrusionOk="0" h="2134" w="1503">
                  <a:moveTo>
                    <a:pt x="1102" y="0"/>
                  </a:moveTo>
                  <a:lnTo>
                    <a:pt x="0" y="1902"/>
                  </a:lnTo>
                  <a:lnTo>
                    <a:pt x="402" y="2134"/>
                  </a:lnTo>
                  <a:lnTo>
                    <a:pt x="1503" y="231"/>
                  </a:lnTo>
                  <a:lnTo>
                    <a:pt x="1102" y="0"/>
                  </a:lnTo>
                  <a:close/>
                </a:path>
              </a:pathLst>
            </a:custGeom>
            <a:noFill/>
            <a:ln cap="rnd" cmpd="sng" w="38100">
              <a:solidFill>
                <a:srgbClr val="27FA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625803" y="2966164"/>
              <a:ext cx="3495676" cy="733425"/>
            </a:xfrm>
            <a:prstGeom prst="rect">
              <a:avLst/>
            </a:prstGeom>
            <a:noFill/>
            <a:ln cap="rnd" cmpd="sng" w="38100">
              <a:solidFill>
                <a:srgbClr val="27FA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2021216" y="2027952"/>
              <a:ext cx="704850" cy="2606675"/>
            </a:xfrm>
            <a:prstGeom prst="rect">
              <a:avLst/>
            </a:prstGeom>
            <a:noFill/>
            <a:ln cap="rnd" cmpd="sng" w="269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065541" y="2375614"/>
              <a:ext cx="2616200" cy="1911350"/>
            </a:xfrm>
            <a:custGeom>
              <a:rect b="b" l="l" r="r" t="t"/>
              <a:pathLst>
                <a:path extrusionOk="0" h="1204" w="1648">
                  <a:moveTo>
                    <a:pt x="0" y="383"/>
                  </a:moveTo>
                  <a:lnTo>
                    <a:pt x="1426" y="1204"/>
                  </a:lnTo>
                  <a:lnTo>
                    <a:pt x="1648" y="821"/>
                  </a:lnTo>
                  <a:lnTo>
                    <a:pt x="222" y="0"/>
                  </a:lnTo>
                  <a:lnTo>
                    <a:pt x="0" y="383"/>
                  </a:lnTo>
                  <a:close/>
                </a:path>
              </a:pathLst>
            </a:custGeom>
            <a:noFill/>
            <a:ln cap="rnd" cmpd="sng" w="269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065541" y="2375614"/>
              <a:ext cx="2616200" cy="1911350"/>
            </a:xfrm>
            <a:custGeom>
              <a:rect b="b" l="l" r="r" t="t"/>
              <a:pathLst>
                <a:path extrusionOk="0" h="1204" w="1648">
                  <a:moveTo>
                    <a:pt x="1426" y="0"/>
                  </a:moveTo>
                  <a:lnTo>
                    <a:pt x="0" y="821"/>
                  </a:lnTo>
                  <a:lnTo>
                    <a:pt x="222" y="1204"/>
                  </a:lnTo>
                  <a:lnTo>
                    <a:pt x="1648" y="383"/>
                  </a:lnTo>
                  <a:lnTo>
                    <a:pt x="1426" y="0"/>
                  </a:lnTo>
                  <a:close/>
                </a:path>
              </a:pathLst>
            </a:custGeom>
            <a:noFill/>
            <a:ln cap="rnd" cmpd="sng" w="269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223" name="Google Shape;223;p5"/>
          <p:cNvSpPr/>
          <p:nvPr/>
        </p:nvSpPr>
        <p:spPr>
          <a:xfrm>
            <a:off x="5086016" y="1585547"/>
            <a:ext cx="252530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LE: 1.6° ╳ 6°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Swept Charge Device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1—10 keV</a:t>
            </a:r>
            <a:endParaRPr b="1"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24" name="Google Shape;224;p5"/>
          <p:cNvCxnSpPr/>
          <p:nvPr/>
        </p:nvCxnSpPr>
        <p:spPr>
          <a:xfrm flipH="1" rot="10800000">
            <a:off x="4116821" y="1942193"/>
            <a:ext cx="969195" cy="60597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5" name="Google Shape;225;p5"/>
          <p:cNvCxnSpPr/>
          <p:nvPr/>
        </p:nvCxnSpPr>
        <p:spPr>
          <a:xfrm flipH="1" rot="10800000">
            <a:off x="4207815" y="3417907"/>
            <a:ext cx="823256" cy="10511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6" name="Google Shape;226;p5"/>
          <p:cNvSpPr/>
          <p:nvPr/>
        </p:nvSpPr>
        <p:spPr>
          <a:xfrm>
            <a:off x="5173827" y="3091069"/>
            <a:ext cx="2438488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B05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HE: 1.1° ╳ 5.7° </a:t>
            </a:r>
            <a:endParaRPr sz="1800">
              <a:solidFill>
                <a:srgbClr val="00B05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NaI/CsI</a:t>
            </a:r>
            <a:endParaRPr sz="1800">
              <a:solidFill>
                <a:srgbClr val="00B05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20—250 keV</a:t>
            </a:r>
            <a:endParaRPr/>
          </a:p>
        </p:txBody>
      </p:sp>
      <p:cxnSp>
        <p:nvCxnSpPr>
          <p:cNvPr id="227" name="Google Shape;227;p5"/>
          <p:cNvCxnSpPr/>
          <p:nvPr/>
        </p:nvCxnSpPr>
        <p:spPr>
          <a:xfrm>
            <a:off x="4116821" y="4437489"/>
            <a:ext cx="1057007" cy="531972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8" name="Google Shape;228;p5"/>
          <p:cNvSpPr/>
          <p:nvPr/>
        </p:nvSpPr>
        <p:spPr>
          <a:xfrm>
            <a:off x="5342663" y="4703476"/>
            <a:ext cx="185499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ME: 1° ╳ 4°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SiPIN</a:t>
            </a:r>
            <a:endParaRPr sz="18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5—30 keV</a:t>
            </a:r>
            <a:endParaRPr/>
          </a:p>
        </p:txBody>
      </p:sp>
      <p:pic>
        <p:nvPicPr>
          <p:cNvPr id="229" name="Google Shape;2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0797" y="1770369"/>
            <a:ext cx="3787591" cy="32235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5"/>
          <p:cNvCxnSpPr/>
          <p:nvPr/>
        </p:nvCxnSpPr>
        <p:spPr>
          <a:xfrm>
            <a:off x="7456234" y="1721847"/>
            <a:ext cx="3328670" cy="586975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1" name="Google Shape;231;p5"/>
          <p:cNvCxnSpPr/>
          <p:nvPr/>
        </p:nvCxnSpPr>
        <p:spPr>
          <a:xfrm flipH="1" rot="10800000">
            <a:off x="7641433" y="3355276"/>
            <a:ext cx="1772731" cy="1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2" name="Google Shape;232;p5"/>
          <p:cNvCxnSpPr/>
          <p:nvPr/>
        </p:nvCxnSpPr>
        <p:spPr>
          <a:xfrm flipH="1" rot="10800000">
            <a:off x="7197658" y="4524827"/>
            <a:ext cx="1274397" cy="46910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3" name="Google Shape;233;p5"/>
          <p:cNvSpPr txBox="1"/>
          <p:nvPr/>
        </p:nvSpPr>
        <p:spPr>
          <a:xfrm>
            <a:off x="9596725" y="5292961"/>
            <a:ext cx="1980479" cy="485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58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Blind</a:t>
            </a:r>
            <a:r>
              <a:rPr b="1" lang="en-US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b="1" lang="en-US" sz="2000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Detectors</a:t>
            </a:r>
            <a:endParaRPr b="1" sz="2000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34" name="Google Shape;234;p5"/>
          <p:cNvCxnSpPr/>
          <p:nvPr/>
        </p:nvCxnSpPr>
        <p:spPr>
          <a:xfrm flipH="1" rot="10800000">
            <a:off x="10370129" y="2847110"/>
            <a:ext cx="218145" cy="2568043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p5"/>
          <p:cNvCxnSpPr/>
          <p:nvPr/>
        </p:nvCxnSpPr>
        <p:spPr>
          <a:xfrm flipH="1" rot="10800000">
            <a:off x="10973583" y="4260620"/>
            <a:ext cx="469265" cy="1154532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6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242" name="Google Shape;242;p6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6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1.2 Temperature of the Instruments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389262" y="2155624"/>
            <a:ext cx="4437270" cy="442010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3436">
                <a:srgbClr val="FFFFFF">
                  <a:alpha val="80000"/>
                </a:srgbClr>
              </a:gs>
              <a:gs pos="50000">
                <a:srgbClr val="FFFFFF"/>
              </a:gs>
              <a:gs pos="76000">
                <a:srgbClr val="FFFFFF">
                  <a:alpha val="8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0" sx="96000" rotWithShape="0" algn="tl" dir="2700000" dist="304800" sy="96000">
              <a:schemeClr val="accent2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381712" y="1305826"/>
            <a:ext cx="4484928" cy="1495502"/>
          </a:xfrm>
          <a:prstGeom prst="roundRect">
            <a:avLst>
              <a:gd fmla="val 6774" name="adj"/>
            </a:avLst>
          </a:prstGeom>
          <a:gradFill>
            <a:gsLst>
              <a:gs pos="0">
                <a:schemeClr val="accent1"/>
              </a:gs>
              <a:gs pos="89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49" name="Google Shape;249;p6"/>
          <p:cNvPicPr preferRelativeResize="0"/>
          <p:nvPr/>
        </p:nvPicPr>
        <p:blipFill rotWithShape="1">
          <a:blip r:embed="rId3">
            <a:alphaModFix amt="10000"/>
          </a:blip>
          <a:srcRect b="40256" l="0" r="0" t="10499"/>
          <a:stretch/>
        </p:blipFill>
        <p:spPr>
          <a:xfrm>
            <a:off x="389262" y="1373803"/>
            <a:ext cx="4477378" cy="1359546"/>
          </a:xfrm>
          <a:prstGeom prst="roundRect">
            <a:avLst>
              <a:gd fmla="val 7757" name="adj"/>
            </a:avLst>
          </a:prstGeom>
          <a:noFill/>
          <a:ln>
            <a:noFill/>
          </a:ln>
        </p:spPr>
      </p:pic>
      <p:sp>
        <p:nvSpPr>
          <p:cNvPr id="250" name="Google Shape;250;p6"/>
          <p:cNvSpPr txBox="1"/>
          <p:nvPr/>
        </p:nvSpPr>
        <p:spPr>
          <a:xfrm>
            <a:off x="469399" y="1649463"/>
            <a:ext cx="31259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Temperature</a:t>
            </a:r>
            <a:r>
              <a:rPr b="1" lang="en-US" sz="28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s：</a:t>
            </a:r>
            <a:endParaRPr b="1" i="0" sz="2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670708" y="2305239"/>
            <a:ext cx="2721927" cy="113624"/>
          </a:xfrm>
          <a:custGeom>
            <a:rect b="b" l="l" r="r" t="t"/>
            <a:pathLst>
              <a:path extrusionOk="0" h="86395" w="2276616">
                <a:moveTo>
                  <a:pt x="0" y="0"/>
                </a:moveTo>
                <a:lnTo>
                  <a:pt x="424016" y="0"/>
                </a:lnTo>
                <a:lnTo>
                  <a:pt x="424016" y="86396"/>
                </a:lnTo>
                <a:lnTo>
                  <a:pt x="510968" y="0"/>
                </a:lnTo>
                <a:lnTo>
                  <a:pt x="2276616" y="0"/>
                </a:lnTo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514881" y="3320421"/>
            <a:ext cx="1179123" cy="33226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 Rounded"/>
              <a:buNone/>
            </a:pPr>
            <a:r>
              <a:rPr b="1" lang="en-US" sz="1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HE</a:t>
            </a:r>
            <a:endParaRPr b="1" i="0" sz="16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3" name="Google Shape;253;p6"/>
          <p:cNvSpPr txBox="1"/>
          <p:nvPr/>
        </p:nvSpPr>
        <p:spPr>
          <a:xfrm>
            <a:off x="1903040" y="3346768"/>
            <a:ext cx="2878392" cy="32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 Rounded"/>
              <a:buNone/>
            </a:pPr>
            <a:r>
              <a:rPr b="1" lang="en-US" sz="1800">
                <a:solidFill>
                  <a:schemeClr val="accent5"/>
                </a:solidFill>
                <a:latin typeface="Arial Rounded"/>
                <a:ea typeface="Arial Rounded"/>
                <a:cs typeface="Arial Rounded"/>
                <a:sym typeface="Arial Rounded"/>
              </a:rPr>
              <a:t>18 ± 0.2° </a:t>
            </a:r>
            <a:r>
              <a:rPr b="1" i="0"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Active Thermal Control</a:t>
            </a:r>
            <a:endParaRPr b="1" sz="1800">
              <a:solidFill>
                <a:schemeClr val="accent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4" name="Google Shape;254;p6"/>
          <p:cNvSpPr/>
          <p:nvPr/>
        </p:nvSpPr>
        <p:spPr>
          <a:xfrm>
            <a:off x="514882" y="4081483"/>
            <a:ext cx="1179123" cy="303703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 Rounded"/>
              <a:buNone/>
            </a:pPr>
            <a:r>
              <a:rPr b="1" lang="en-US" sz="1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ME</a:t>
            </a:r>
            <a:endParaRPr b="1" i="0" sz="16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5" name="Google Shape;255;p6"/>
          <p:cNvSpPr/>
          <p:nvPr/>
        </p:nvSpPr>
        <p:spPr>
          <a:xfrm>
            <a:off x="516327" y="4651231"/>
            <a:ext cx="1179123" cy="341475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 Rounded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LE</a:t>
            </a:r>
            <a:endParaRPr b="1" i="0" sz="16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6" name="Google Shape;256;p6"/>
          <p:cNvSpPr txBox="1"/>
          <p:nvPr/>
        </p:nvSpPr>
        <p:spPr>
          <a:xfrm>
            <a:off x="1954658" y="4626186"/>
            <a:ext cx="1448880" cy="32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 Rounded"/>
              <a:buNone/>
            </a:pPr>
            <a:r>
              <a:rPr b="1" lang="en-US" sz="1800">
                <a:solidFill>
                  <a:schemeClr val="accent5"/>
                </a:solidFill>
                <a:latin typeface="Arial Rounded"/>
                <a:ea typeface="Arial Rounded"/>
                <a:cs typeface="Arial Rounded"/>
                <a:sym typeface="Arial Rounded"/>
              </a:rPr>
              <a:t>-55° ~ -40°</a:t>
            </a:r>
            <a:endParaRPr b="1" i="0" sz="1400" u="none" cap="none" strike="noStrike">
              <a:solidFill>
                <a:srgbClr val="3F3F3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7" name="Google Shape;257;p6"/>
          <p:cNvSpPr/>
          <p:nvPr/>
        </p:nvSpPr>
        <p:spPr>
          <a:xfrm>
            <a:off x="517386" y="5414730"/>
            <a:ext cx="2372923" cy="396703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1"/>
              </a:gs>
              <a:gs pos="86000">
                <a:srgbClr val="09427D"/>
              </a:gs>
              <a:gs pos="100000">
                <a:srgbClr val="09427D"/>
              </a:gs>
            </a:gsLst>
            <a:lin ang="135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Rounded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Orbital Precession </a:t>
            </a:r>
            <a:r>
              <a:rPr b="1" lang="en-US" sz="1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Cycle</a:t>
            </a:r>
            <a:endParaRPr b="1" i="0" sz="14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58" name="Google Shape;258;p6"/>
          <p:cNvGrpSpPr/>
          <p:nvPr/>
        </p:nvGrpSpPr>
        <p:grpSpPr>
          <a:xfrm>
            <a:off x="4097005" y="1629435"/>
            <a:ext cx="729527" cy="802480"/>
            <a:chOff x="3733800" y="1066800"/>
            <a:chExt cx="4724400" cy="4724400"/>
          </a:xfrm>
        </p:grpSpPr>
        <p:sp>
          <p:nvSpPr>
            <p:cNvPr id="259" name="Google Shape;259;p6"/>
            <p:cNvSpPr/>
            <p:nvPr/>
          </p:nvSpPr>
          <p:spPr>
            <a:xfrm>
              <a:off x="3733800" y="1066800"/>
              <a:ext cx="4724400" cy="4724400"/>
            </a:xfrm>
            <a:custGeom>
              <a:rect b="b" l="l" r="r" t="t"/>
              <a:pathLst>
                <a:path extrusionOk="0" h="4724400" w="4724400">
                  <a:moveTo>
                    <a:pt x="4431487" y="1457478"/>
                  </a:moveTo>
                  <a:cubicBezTo>
                    <a:pt x="4337761" y="1401318"/>
                    <a:pt x="4230548" y="1371600"/>
                    <a:pt x="4121277" y="1371600"/>
                  </a:cubicBezTo>
                  <a:lnTo>
                    <a:pt x="3200400" y="1371600"/>
                  </a:lnTo>
                  <a:lnTo>
                    <a:pt x="3200400" y="1219200"/>
                  </a:lnTo>
                  <a:cubicBezTo>
                    <a:pt x="3200400" y="1135151"/>
                    <a:pt x="3132049" y="1066800"/>
                    <a:pt x="3048000" y="1066800"/>
                  </a:cubicBezTo>
                  <a:lnTo>
                    <a:pt x="3048000" y="914400"/>
                  </a:lnTo>
                  <a:cubicBezTo>
                    <a:pt x="3048000" y="830351"/>
                    <a:pt x="2979649" y="762000"/>
                    <a:pt x="2895600" y="762000"/>
                  </a:cubicBezTo>
                  <a:lnTo>
                    <a:pt x="2743200" y="762000"/>
                  </a:lnTo>
                  <a:lnTo>
                    <a:pt x="2743200" y="457200"/>
                  </a:lnTo>
                  <a:lnTo>
                    <a:pt x="2590800" y="457200"/>
                  </a:lnTo>
                  <a:lnTo>
                    <a:pt x="2590800" y="762000"/>
                  </a:lnTo>
                  <a:lnTo>
                    <a:pt x="2438400" y="762000"/>
                  </a:lnTo>
                  <a:lnTo>
                    <a:pt x="2438400" y="0"/>
                  </a:lnTo>
                  <a:lnTo>
                    <a:pt x="2286000" y="0"/>
                  </a:lnTo>
                  <a:lnTo>
                    <a:pt x="2286000" y="762000"/>
                  </a:lnTo>
                  <a:lnTo>
                    <a:pt x="2133600" y="762000"/>
                  </a:lnTo>
                  <a:lnTo>
                    <a:pt x="2133600" y="457200"/>
                  </a:lnTo>
                  <a:lnTo>
                    <a:pt x="1981200" y="457200"/>
                  </a:lnTo>
                  <a:lnTo>
                    <a:pt x="1981200" y="762000"/>
                  </a:lnTo>
                  <a:lnTo>
                    <a:pt x="1828800" y="762000"/>
                  </a:lnTo>
                  <a:cubicBezTo>
                    <a:pt x="1744751" y="762000"/>
                    <a:pt x="1676400" y="830351"/>
                    <a:pt x="1676400" y="914400"/>
                  </a:cubicBezTo>
                  <a:lnTo>
                    <a:pt x="1676400" y="1066800"/>
                  </a:lnTo>
                  <a:cubicBezTo>
                    <a:pt x="1592351" y="1066800"/>
                    <a:pt x="1524000" y="1135151"/>
                    <a:pt x="1524000" y="1219200"/>
                  </a:cubicBezTo>
                  <a:lnTo>
                    <a:pt x="1524000" y="1371600"/>
                  </a:lnTo>
                  <a:lnTo>
                    <a:pt x="603123" y="1371600"/>
                  </a:lnTo>
                  <a:cubicBezTo>
                    <a:pt x="493852" y="1371600"/>
                    <a:pt x="386639" y="1401318"/>
                    <a:pt x="292837" y="1457554"/>
                  </a:cubicBezTo>
                  <a:cubicBezTo>
                    <a:pt x="112243" y="1565910"/>
                    <a:pt x="0" y="1764106"/>
                    <a:pt x="0" y="1974799"/>
                  </a:cubicBezTo>
                  <a:lnTo>
                    <a:pt x="0" y="2286000"/>
                  </a:lnTo>
                  <a:cubicBezTo>
                    <a:pt x="0" y="2370049"/>
                    <a:pt x="68351" y="2438400"/>
                    <a:pt x="152400" y="2438400"/>
                  </a:cubicBezTo>
                  <a:lnTo>
                    <a:pt x="661873" y="2438400"/>
                  </a:lnTo>
                  <a:cubicBezTo>
                    <a:pt x="528066" y="2669439"/>
                    <a:pt x="457200" y="2929966"/>
                    <a:pt x="457200" y="3200400"/>
                  </a:cubicBezTo>
                  <a:cubicBezTo>
                    <a:pt x="457200" y="3535223"/>
                    <a:pt x="569519" y="3861816"/>
                    <a:pt x="772363" y="4126535"/>
                  </a:cubicBezTo>
                  <a:cubicBezTo>
                    <a:pt x="766267" y="4147109"/>
                    <a:pt x="762000" y="4168445"/>
                    <a:pt x="762000" y="4191000"/>
                  </a:cubicBezTo>
                  <a:cubicBezTo>
                    <a:pt x="762000" y="4317035"/>
                    <a:pt x="864565" y="4419600"/>
                    <a:pt x="990600" y="4419600"/>
                  </a:cubicBezTo>
                  <a:cubicBezTo>
                    <a:pt x="1013155" y="4419600"/>
                    <a:pt x="1034567" y="4415333"/>
                    <a:pt x="1055141" y="4409161"/>
                  </a:cubicBezTo>
                  <a:cubicBezTo>
                    <a:pt x="1319937" y="4612082"/>
                    <a:pt x="1646453" y="4724400"/>
                    <a:pt x="1981200" y="4724400"/>
                  </a:cubicBezTo>
                  <a:cubicBezTo>
                    <a:pt x="2315947" y="4724400"/>
                    <a:pt x="2642540" y="4612082"/>
                    <a:pt x="2907335" y="4409161"/>
                  </a:cubicBezTo>
                  <a:cubicBezTo>
                    <a:pt x="2927909" y="4415333"/>
                    <a:pt x="2949245" y="4419600"/>
                    <a:pt x="2971800" y="4419600"/>
                  </a:cubicBezTo>
                  <a:cubicBezTo>
                    <a:pt x="3097835" y="4419600"/>
                    <a:pt x="3200400" y="4317035"/>
                    <a:pt x="3200400" y="4191000"/>
                  </a:cubicBezTo>
                  <a:cubicBezTo>
                    <a:pt x="3200400" y="4168445"/>
                    <a:pt x="3196133" y="4147033"/>
                    <a:pt x="3189961" y="4126459"/>
                  </a:cubicBezTo>
                  <a:cubicBezTo>
                    <a:pt x="3392881" y="3861740"/>
                    <a:pt x="3505200" y="3535147"/>
                    <a:pt x="3505200" y="3200400"/>
                  </a:cubicBezTo>
                  <a:cubicBezTo>
                    <a:pt x="3505200" y="2963266"/>
                    <a:pt x="3452012" y="2736418"/>
                    <a:pt x="3347771" y="2525801"/>
                  </a:cubicBezTo>
                  <a:cubicBezTo>
                    <a:pt x="3343580" y="2495779"/>
                    <a:pt x="3336722" y="2466518"/>
                    <a:pt x="3326816" y="2438400"/>
                  </a:cubicBezTo>
                  <a:lnTo>
                    <a:pt x="4572000" y="2438400"/>
                  </a:lnTo>
                  <a:cubicBezTo>
                    <a:pt x="4656049" y="2438400"/>
                    <a:pt x="4724400" y="2370049"/>
                    <a:pt x="4724400" y="2286000"/>
                  </a:cubicBezTo>
                  <a:lnTo>
                    <a:pt x="4724400" y="1974799"/>
                  </a:lnTo>
                  <a:cubicBezTo>
                    <a:pt x="4724400" y="1764106"/>
                    <a:pt x="4612158" y="1565910"/>
                    <a:pt x="4431487" y="1457478"/>
                  </a:cubicBezTo>
                  <a:close/>
                  <a:moveTo>
                    <a:pt x="1828800" y="3200400"/>
                  </a:moveTo>
                  <a:lnTo>
                    <a:pt x="1828800" y="2743200"/>
                  </a:lnTo>
                  <a:lnTo>
                    <a:pt x="2465070" y="2743200"/>
                  </a:lnTo>
                  <a:cubicBezTo>
                    <a:pt x="2528011" y="2920517"/>
                    <a:pt x="2696947" y="3048000"/>
                    <a:pt x="2895600" y="3048000"/>
                  </a:cubicBezTo>
                  <a:lnTo>
                    <a:pt x="2895600" y="3200400"/>
                  </a:lnTo>
                  <a:close/>
                  <a:moveTo>
                    <a:pt x="2895600" y="2895600"/>
                  </a:moveTo>
                  <a:cubicBezTo>
                    <a:pt x="2727503" y="2895600"/>
                    <a:pt x="2590800" y="2758897"/>
                    <a:pt x="2590800" y="2590800"/>
                  </a:cubicBezTo>
                  <a:cubicBezTo>
                    <a:pt x="2590800" y="2422703"/>
                    <a:pt x="2727503" y="2286000"/>
                    <a:pt x="2895600" y="2286000"/>
                  </a:cubicBezTo>
                  <a:cubicBezTo>
                    <a:pt x="2962123" y="2286000"/>
                    <a:pt x="3025369" y="2307031"/>
                    <a:pt x="3078404" y="2346884"/>
                  </a:cubicBezTo>
                  <a:cubicBezTo>
                    <a:pt x="3155976" y="2405101"/>
                    <a:pt x="3200400" y="2494026"/>
                    <a:pt x="3200400" y="2590800"/>
                  </a:cubicBezTo>
                  <a:cubicBezTo>
                    <a:pt x="3200400" y="2758897"/>
                    <a:pt x="3063697" y="2895600"/>
                    <a:pt x="2895600" y="2895600"/>
                  </a:cubicBezTo>
                  <a:close/>
                  <a:moveTo>
                    <a:pt x="3048000" y="1828800"/>
                  </a:moveTo>
                  <a:lnTo>
                    <a:pt x="2438400" y="1828800"/>
                  </a:lnTo>
                  <a:lnTo>
                    <a:pt x="2438400" y="1676400"/>
                  </a:lnTo>
                  <a:lnTo>
                    <a:pt x="3048000" y="1676400"/>
                  </a:lnTo>
                  <a:close/>
                  <a:moveTo>
                    <a:pt x="1828800" y="914400"/>
                  </a:moveTo>
                  <a:lnTo>
                    <a:pt x="2895600" y="914400"/>
                  </a:lnTo>
                  <a:lnTo>
                    <a:pt x="2895600" y="1066800"/>
                  </a:lnTo>
                  <a:lnTo>
                    <a:pt x="1828800" y="1066800"/>
                  </a:lnTo>
                  <a:close/>
                  <a:moveTo>
                    <a:pt x="1676400" y="1219200"/>
                  </a:moveTo>
                  <a:lnTo>
                    <a:pt x="1828800" y="1219200"/>
                  </a:lnTo>
                  <a:lnTo>
                    <a:pt x="1828800" y="2133600"/>
                  </a:lnTo>
                  <a:lnTo>
                    <a:pt x="1981200" y="2133600"/>
                  </a:lnTo>
                  <a:lnTo>
                    <a:pt x="1981200" y="1219200"/>
                  </a:lnTo>
                  <a:lnTo>
                    <a:pt x="3048000" y="1219200"/>
                  </a:lnTo>
                  <a:lnTo>
                    <a:pt x="3048000" y="1524000"/>
                  </a:lnTo>
                  <a:lnTo>
                    <a:pt x="2286000" y="1524000"/>
                  </a:lnTo>
                  <a:lnTo>
                    <a:pt x="2286000" y="1981200"/>
                  </a:lnTo>
                  <a:lnTo>
                    <a:pt x="3048000" y="1981200"/>
                  </a:lnTo>
                  <a:lnTo>
                    <a:pt x="3048000" y="2160194"/>
                  </a:lnTo>
                  <a:cubicBezTo>
                    <a:pt x="2999537" y="2142973"/>
                    <a:pt x="2948331" y="2133600"/>
                    <a:pt x="2895600" y="2133600"/>
                  </a:cubicBezTo>
                  <a:cubicBezTo>
                    <a:pt x="2643454" y="2133600"/>
                    <a:pt x="2438400" y="2338654"/>
                    <a:pt x="2438400" y="2590800"/>
                  </a:cubicBezTo>
                  <a:lnTo>
                    <a:pt x="1981200" y="2590800"/>
                  </a:lnTo>
                  <a:lnTo>
                    <a:pt x="1981200" y="2286000"/>
                  </a:lnTo>
                  <a:lnTo>
                    <a:pt x="1828800" y="2286000"/>
                  </a:lnTo>
                  <a:lnTo>
                    <a:pt x="1828800" y="2590800"/>
                  </a:lnTo>
                  <a:lnTo>
                    <a:pt x="1676400" y="2590800"/>
                  </a:lnTo>
                  <a:close/>
                  <a:moveTo>
                    <a:pt x="1828800" y="3352800"/>
                  </a:moveTo>
                  <a:lnTo>
                    <a:pt x="2727351" y="3352800"/>
                  </a:lnTo>
                  <a:cubicBezTo>
                    <a:pt x="2670505" y="3631844"/>
                    <a:pt x="2460422" y="3858387"/>
                    <a:pt x="2185111" y="3934663"/>
                  </a:cubicBezTo>
                  <a:cubicBezTo>
                    <a:pt x="2147392" y="3859987"/>
                    <a:pt x="2070278" y="3810000"/>
                    <a:pt x="1981200" y="3810000"/>
                  </a:cubicBezTo>
                  <a:cubicBezTo>
                    <a:pt x="1893265" y="3810000"/>
                    <a:pt x="1817599" y="3860444"/>
                    <a:pt x="1779422" y="3933444"/>
                  </a:cubicBezTo>
                  <a:cubicBezTo>
                    <a:pt x="1545412" y="3868903"/>
                    <a:pt x="1354531" y="3694405"/>
                    <a:pt x="1269111" y="3466948"/>
                  </a:cubicBezTo>
                  <a:cubicBezTo>
                    <a:pt x="1330757" y="3426028"/>
                    <a:pt x="1371600" y="3356077"/>
                    <a:pt x="1371600" y="3276600"/>
                  </a:cubicBezTo>
                  <a:cubicBezTo>
                    <a:pt x="1371600" y="3182265"/>
                    <a:pt x="1314069" y="3101111"/>
                    <a:pt x="1232307" y="3066212"/>
                  </a:cubicBezTo>
                  <a:cubicBezTo>
                    <a:pt x="1266063" y="2875255"/>
                    <a:pt x="1370076" y="2707310"/>
                    <a:pt x="1524076" y="2592019"/>
                  </a:cubicBezTo>
                  <a:cubicBezTo>
                    <a:pt x="1524838" y="2675534"/>
                    <a:pt x="1592809" y="2743200"/>
                    <a:pt x="1676400" y="2743200"/>
                  </a:cubicBezTo>
                  <a:lnTo>
                    <a:pt x="1676400" y="3200400"/>
                  </a:lnTo>
                  <a:cubicBezTo>
                    <a:pt x="1676400" y="3284449"/>
                    <a:pt x="1744751" y="3352800"/>
                    <a:pt x="1828800" y="3352800"/>
                  </a:cubicBezTo>
                  <a:close/>
                  <a:moveTo>
                    <a:pt x="2132991" y="4024884"/>
                  </a:moveTo>
                  <a:lnTo>
                    <a:pt x="2057400" y="4038600"/>
                  </a:lnTo>
                  <a:cubicBezTo>
                    <a:pt x="2057400" y="4080586"/>
                    <a:pt x="2023262" y="4114800"/>
                    <a:pt x="1981200" y="4114800"/>
                  </a:cubicBezTo>
                  <a:cubicBezTo>
                    <a:pt x="1939138" y="4114800"/>
                    <a:pt x="1905000" y="4080586"/>
                    <a:pt x="1905000" y="4038600"/>
                  </a:cubicBezTo>
                  <a:cubicBezTo>
                    <a:pt x="1905000" y="3996614"/>
                    <a:pt x="1939138" y="3962400"/>
                    <a:pt x="1981200" y="3962400"/>
                  </a:cubicBezTo>
                  <a:cubicBezTo>
                    <a:pt x="2020367" y="3962400"/>
                    <a:pt x="2053666" y="3992804"/>
                    <a:pt x="2057095" y="4031666"/>
                  </a:cubicBezTo>
                  <a:close/>
                  <a:moveTo>
                    <a:pt x="1143000" y="3200400"/>
                  </a:moveTo>
                  <a:cubicBezTo>
                    <a:pt x="1185062" y="3200400"/>
                    <a:pt x="1219200" y="3234614"/>
                    <a:pt x="1219200" y="3276600"/>
                  </a:cubicBezTo>
                  <a:cubicBezTo>
                    <a:pt x="1219200" y="3318586"/>
                    <a:pt x="1185062" y="3352800"/>
                    <a:pt x="1143000" y="3352800"/>
                  </a:cubicBezTo>
                  <a:cubicBezTo>
                    <a:pt x="1100938" y="3352800"/>
                    <a:pt x="1066800" y="3318586"/>
                    <a:pt x="1066800" y="3276600"/>
                  </a:cubicBezTo>
                  <a:cubicBezTo>
                    <a:pt x="1066800" y="3234614"/>
                    <a:pt x="1100938" y="3200400"/>
                    <a:pt x="1143000" y="3200400"/>
                  </a:cubicBezTo>
                  <a:close/>
                  <a:moveTo>
                    <a:pt x="1524000" y="2286000"/>
                  </a:moveTo>
                  <a:lnTo>
                    <a:pt x="914400" y="2286000"/>
                  </a:lnTo>
                  <a:lnTo>
                    <a:pt x="914400" y="1524000"/>
                  </a:lnTo>
                  <a:lnTo>
                    <a:pt x="1524000" y="1524000"/>
                  </a:lnTo>
                  <a:close/>
                  <a:moveTo>
                    <a:pt x="152400" y="1974799"/>
                  </a:moveTo>
                  <a:cubicBezTo>
                    <a:pt x="152400" y="1817370"/>
                    <a:pt x="236296" y="1669237"/>
                    <a:pt x="371170" y="1588313"/>
                  </a:cubicBezTo>
                  <a:cubicBezTo>
                    <a:pt x="441350" y="1546250"/>
                    <a:pt x="521513" y="1524000"/>
                    <a:pt x="603123" y="1524000"/>
                  </a:cubicBezTo>
                  <a:lnTo>
                    <a:pt x="762000" y="1524000"/>
                  </a:lnTo>
                  <a:lnTo>
                    <a:pt x="762000" y="2286000"/>
                  </a:lnTo>
                  <a:lnTo>
                    <a:pt x="152400" y="2286000"/>
                  </a:lnTo>
                  <a:close/>
                  <a:moveTo>
                    <a:pt x="914400" y="4191000"/>
                  </a:moveTo>
                  <a:cubicBezTo>
                    <a:pt x="914400" y="4149014"/>
                    <a:pt x="948538" y="4114800"/>
                    <a:pt x="990600" y="4114800"/>
                  </a:cubicBezTo>
                  <a:cubicBezTo>
                    <a:pt x="1032662" y="4114800"/>
                    <a:pt x="1066800" y="4149014"/>
                    <a:pt x="1066800" y="4191000"/>
                  </a:cubicBezTo>
                  <a:cubicBezTo>
                    <a:pt x="1066800" y="4232986"/>
                    <a:pt x="1032662" y="4267200"/>
                    <a:pt x="990600" y="4267200"/>
                  </a:cubicBezTo>
                  <a:cubicBezTo>
                    <a:pt x="948538" y="4267200"/>
                    <a:pt x="914400" y="4232986"/>
                    <a:pt x="914400" y="4191000"/>
                  </a:cubicBezTo>
                  <a:close/>
                  <a:moveTo>
                    <a:pt x="2971800" y="4267200"/>
                  </a:moveTo>
                  <a:cubicBezTo>
                    <a:pt x="2929738" y="4267200"/>
                    <a:pt x="2895600" y="4232986"/>
                    <a:pt x="2895600" y="4191000"/>
                  </a:cubicBezTo>
                  <a:cubicBezTo>
                    <a:pt x="2895600" y="4149014"/>
                    <a:pt x="2929738" y="4114800"/>
                    <a:pt x="2971800" y="4114800"/>
                  </a:cubicBezTo>
                  <a:cubicBezTo>
                    <a:pt x="3013862" y="4114800"/>
                    <a:pt x="3048000" y="4149014"/>
                    <a:pt x="3048000" y="4191000"/>
                  </a:cubicBezTo>
                  <a:cubicBezTo>
                    <a:pt x="3048000" y="4232986"/>
                    <a:pt x="3013862" y="4267200"/>
                    <a:pt x="2971800" y="4267200"/>
                  </a:cubicBezTo>
                  <a:close/>
                  <a:moveTo>
                    <a:pt x="3095092" y="3999052"/>
                  </a:moveTo>
                  <a:cubicBezTo>
                    <a:pt x="3059430" y="3976116"/>
                    <a:pt x="3017292" y="3962400"/>
                    <a:pt x="2971800" y="3962400"/>
                  </a:cubicBezTo>
                  <a:cubicBezTo>
                    <a:pt x="2845765" y="3962400"/>
                    <a:pt x="2743200" y="4064965"/>
                    <a:pt x="2743200" y="4191000"/>
                  </a:cubicBezTo>
                  <a:cubicBezTo>
                    <a:pt x="2743200" y="4236492"/>
                    <a:pt x="2756916" y="4278630"/>
                    <a:pt x="2779852" y="4314292"/>
                  </a:cubicBezTo>
                  <a:cubicBezTo>
                    <a:pt x="2548052" y="4480408"/>
                    <a:pt x="2267941" y="4572000"/>
                    <a:pt x="1981200" y="4572000"/>
                  </a:cubicBezTo>
                  <a:cubicBezTo>
                    <a:pt x="1694459" y="4572000"/>
                    <a:pt x="1414348" y="4480408"/>
                    <a:pt x="1182548" y="4314292"/>
                  </a:cubicBezTo>
                  <a:cubicBezTo>
                    <a:pt x="1205484" y="4278630"/>
                    <a:pt x="1219200" y="4236492"/>
                    <a:pt x="1219200" y="4191000"/>
                  </a:cubicBezTo>
                  <a:cubicBezTo>
                    <a:pt x="1219200" y="4064965"/>
                    <a:pt x="1116635" y="3962400"/>
                    <a:pt x="990600" y="3962400"/>
                  </a:cubicBezTo>
                  <a:cubicBezTo>
                    <a:pt x="945109" y="3962400"/>
                    <a:pt x="902970" y="3976116"/>
                    <a:pt x="867308" y="3999052"/>
                  </a:cubicBezTo>
                  <a:cubicBezTo>
                    <a:pt x="701116" y="3767252"/>
                    <a:pt x="609600" y="3487141"/>
                    <a:pt x="609600" y="3200400"/>
                  </a:cubicBezTo>
                  <a:cubicBezTo>
                    <a:pt x="609600" y="2926614"/>
                    <a:pt x="690296" y="2664257"/>
                    <a:pt x="841705" y="2438400"/>
                  </a:cubicBezTo>
                  <a:lnTo>
                    <a:pt x="1476680" y="2438400"/>
                  </a:lnTo>
                  <a:cubicBezTo>
                    <a:pt x="1262177" y="2579980"/>
                    <a:pt x="1119454" y="2803169"/>
                    <a:pt x="1079678" y="3058059"/>
                  </a:cubicBezTo>
                  <a:cubicBezTo>
                    <a:pt x="984580" y="3085719"/>
                    <a:pt x="914400" y="3172663"/>
                    <a:pt x="914400" y="3276600"/>
                  </a:cubicBezTo>
                  <a:cubicBezTo>
                    <a:pt x="914400" y="3394177"/>
                    <a:pt x="1003935" y="3490112"/>
                    <a:pt x="1118159" y="3502685"/>
                  </a:cubicBezTo>
                  <a:cubicBezTo>
                    <a:pt x="1219276" y="3790874"/>
                    <a:pt x="1461973" y="4012540"/>
                    <a:pt x="1758010" y="4087140"/>
                  </a:cubicBezTo>
                  <a:cubicBezTo>
                    <a:pt x="1780413" y="4189933"/>
                    <a:pt x="1871853" y="4267200"/>
                    <a:pt x="1981200" y="4267200"/>
                  </a:cubicBezTo>
                  <a:cubicBezTo>
                    <a:pt x="2090699" y="4267200"/>
                    <a:pt x="2182292" y="4189705"/>
                    <a:pt x="2204466" y="4086759"/>
                  </a:cubicBezTo>
                  <a:cubicBezTo>
                    <a:pt x="2555215" y="3998595"/>
                    <a:pt x="2822677" y="3708807"/>
                    <a:pt x="2882646" y="3352800"/>
                  </a:cubicBezTo>
                  <a:lnTo>
                    <a:pt x="2895600" y="3352800"/>
                  </a:lnTo>
                  <a:cubicBezTo>
                    <a:pt x="2979649" y="3352800"/>
                    <a:pt x="3048000" y="3284449"/>
                    <a:pt x="3048000" y="3200400"/>
                  </a:cubicBezTo>
                  <a:lnTo>
                    <a:pt x="3048000" y="3021330"/>
                  </a:lnTo>
                  <a:cubicBezTo>
                    <a:pt x="3154375" y="2983535"/>
                    <a:pt x="3242920" y="2907868"/>
                    <a:pt x="3296565" y="2810104"/>
                  </a:cubicBezTo>
                  <a:cubicBezTo>
                    <a:pt x="3333902" y="2935681"/>
                    <a:pt x="3352800" y="3066212"/>
                    <a:pt x="3352800" y="3200400"/>
                  </a:cubicBezTo>
                  <a:cubicBezTo>
                    <a:pt x="3352800" y="3487217"/>
                    <a:pt x="3261284" y="3767328"/>
                    <a:pt x="3095092" y="3999052"/>
                  </a:cubicBezTo>
                  <a:close/>
                  <a:moveTo>
                    <a:pt x="3200400" y="2250796"/>
                  </a:moveTo>
                  <a:lnTo>
                    <a:pt x="3200400" y="1524000"/>
                  </a:lnTo>
                  <a:lnTo>
                    <a:pt x="3810000" y="1524000"/>
                  </a:lnTo>
                  <a:lnTo>
                    <a:pt x="3810000" y="2286000"/>
                  </a:lnTo>
                  <a:lnTo>
                    <a:pt x="3235681" y="2286000"/>
                  </a:lnTo>
                  <a:cubicBezTo>
                    <a:pt x="3224632" y="2273732"/>
                    <a:pt x="3212897" y="2261921"/>
                    <a:pt x="3200400" y="2250796"/>
                  </a:cubicBezTo>
                  <a:close/>
                  <a:moveTo>
                    <a:pt x="4572000" y="2286000"/>
                  </a:moveTo>
                  <a:lnTo>
                    <a:pt x="3962400" y="2286000"/>
                  </a:lnTo>
                  <a:lnTo>
                    <a:pt x="3962400" y="1524000"/>
                  </a:lnTo>
                  <a:lnTo>
                    <a:pt x="4121277" y="1524000"/>
                  </a:lnTo>
                  <a:cubicBezTo>
                    <a:pt x="4202887" y="1524000"/>
                    <a:pt x="4283050" y="1546250"/>
                    <a:pt x="4353154" y="1588237"/>
                  </a:cubicBezTo>
                  <a:cubicBezTo>
                    <a:pt x="4488104" y="1669237"/>
                    <a:pt x="4572000" y="1817370"/>
                    <a:pt x="4572000" y="197479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 rot="-2700000">
              <a:off x="6521059" y="3581411"/>
              <a:ext cx="215461" cy="152376"/>
            </a:xfrm>
            <a:custGeom>
              <a:rect b="b" l="l" r="r" t="t"/>
              <a:pathLst>
                <a:path extrusionOk="0" h="152376" w="215461">
                  <a:moveTo>
                    <a:pt x="0" y="0"/>
                  </a:moveTo>
                  <a:lnTo>
                    <a:pt x="215461" y="0"/>
                  </a:lnTo>
                  <a:lnTo>
                    <a:pt x="215461" y="152377"/>
                  </a:lnTo>
                  <a:lnTo>
                    <a:pt x="0" y="15237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8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261" name="Google Shape;261;p6"/>
          <p:cNvSpPr/>
          <p:nvPr/>
        </p:nvSpPr>
        <p:spPr>
          <a:xfrm>
            <a:off x="-22225" y="6475718"/>
            <a:ext cx="12260263" cy="538163"/>
          </a:xfrm>
          <a:prstGeom prst="rect">
            <a:avLst/>
          </a:prstGeom>
          <a:solidFill>
            <a:srgbClr val="BFD7EF">
              <a:alpha val="3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Rounded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-41275" y="6575731"/>
            <a:ext cx="12260263" cy="538162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87000">
                <a:schemeClr val="accent2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  <a:effectLst>
            <a:outerShdw blurRad="241300" sx="102000" rotWithShape="0" algn="ctr" sy="102000">
              <a:schemeClr val="accent2">
                <a:alpha val="28627"/>
              </a:scheme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Rounded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"/>
          <p:cNvSpPr txBox="1"/>
          <p:nvPr>
            <p:ph idx="12" type="sldNum"/>
          </p:nvPr>
        </p:nvSpPr>
        <p:spPr>
          <a:xfrm>
            <a:off x="10586965" y="6521463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64" name="Google Shape;264;p6"/>
          <p:cNvSpPr/>
          <p:nvPr/>
        </p:nvSpPr>
        <p:spPr>
          <a:xfrm>
            <a:off x="4910392" y="1114566"/>
            <a:ext cx="7131630" cy="5379763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3436">
                <a:srgbClr val="FFFFFF">
                  <a:alpha val="80000"/>
                </a:srgbClr>
              </a:gs>
              <a:gs pos="50000">
                <a:srgbClr val="FFFFFF"/>
              </a:gs>
              <a:gs pos="76000">
                <a:srgbClr val="FFFFFF">
                  <a:alpha val="8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0" sx="96000" rotWithShape="0" algn="tl" dir="2700000" dist="304800" sy="96000">
              <a:schemeClr val="accent2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65" name="Google Shape;26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774" y="1612982"/>
            <a:ext cx="3496681" cy="2294868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266" name="Google Shape;26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6341" y="4219431"/>
            <a:ext cx="3483114" cy="2135953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267" name="Google Shape;26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6665" y="1664304"/>
            <a:ext cx="3288091" cy="2243546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pic>
        <p:nvPicPr>
          <p:cNvPr id="268" name="Google Shape;26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74910" y="4249985"/>
            <a:ext cx="3303509" cy="2097126"/>
          </a:xfrm>
          <a:prstGeom prst="roundRect">
            <a:avLst>
              <a:gd fmla="val 7105" name="adj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165100" rotWithShape="0" algn="ctr">
              <a:schemeClr val="accent1">
                <a:alpha val="40000"/>
              </a:schemeClr>
            </a:outerShdw>
          </a:effectLst>
        </p:spPr>
      </p:pic>
      <p:sp>
        <p:nvSpPr>
          <p:cNvPr id="269" name="Google Shape;269;p6"/>
          <p:cNvSpPr/>
          <p:nvPr/>
        </p:nvSpPr>
        <p:spPr>
          <a:xfrm>
            <a:off x="10540013" y="1848647"/>
            <a:ext cx="576064" cy="648072"/>
          </a:xfrm>
          <a:prstGeom prst="ellipse">
            <a:avLst/>
          </a:prstGeom>
          <a:gradFill>
            <a:gsLst>
              <a:gs pos="0">
                <a:srgbClr val="F3FAFF">
                  <a:alpha val="0"/>
                </a:srgbClr>
              </a:gs>
              <a:gs pos="100000">
                <a:schemeClr val="accent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Rounded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0" name="Google Shape;270;p6"/>
          <p:cNvSpPr/>
          <p:nvPr/>
        </p:nvSpPr>
        <p:spPr>
          <a:xfrm>
            <a:off x="10540013" y="4389379"/>
            <a:ext cx="576064" cy="648072"/>
          </a:xfrm>
          <a:prstGeom prst="ellipse">
            <a:avLst/>
          </a:prstGeom>
          <a:gradFill>
            <a:gsLst>
              <a:gs pos="0">
                <a:srgbClr val="F3FAFF">
                  <a:alpha val="0"/>
                </a:srgbClr>
              </a:gs>
              <a:gs pos="100000">
                <a:schemeClr val="accent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Rounded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1" name="Google Shape;271;p6"/>
          <p:cNvSpPr txBox="1"/>
          <p:nvPr/>
        </p:nvSpPr>
        <p:spPr>
          <a:xfrm>
            <a:off x="6159834" y="1204430"/>
            <a:ext cx="4476225" cy="256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</a:pPr>
            <a:r>
              <a:rPr b="1" i="0"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ME and LE Temperature: ~65-day Period  (Orbital Precession)</a:t>
            </a:r>
            <a:endParaRPr b="1" i="1" sz="1400" u="none" cap="none" strike="noStrike">
              <a:solidFill>
                <a:srgbClr val="26262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2" name="Google Shape;272;p6"/>
          <p:cNvSpPr txBox="1"/>
          <p:nvPr/>
        </p:nvSpPr>
        <p:spPr>
          <a:xfrm>
            <a:off x="3073819" y="5433738"/>
            <a:ext cx="1448880" cy="32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 Rounded"/>
              <a:buNone/>
            </a:pPr>
            <a:r>
              <a:rPr b="1" lang="en-US" sz="1800">
                <a:solidFill>
                  <a:schemeClr val="accent5"/>
                </a:solidFill>
                <a:latin typeface="Arial Rounded"/>
                <a:ea typeface="Arial Rounded"/>
                <a:cs typeface="Arial Rounded"/>
                <a:sym typeface="Arial Rounded"/>
              </a:rPr>
              <a:t>~ 65 days</a:t>
            </a:r>
            <a:endParaRPr b="1" i="0" sz="1400" u="none" cap="none" strike="noStrike">
              <a:solidFill>
                <a:srgbClr val="3F3F3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938152" y="4090430"/>
            <a:ext cx="1275990" cy="32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5"/>
                </a:solidFill>
                <a:latin typeface="Arial Rounded"/>
                <a:ea typeface="Arial Rounded"/>
                <a:cs typeface="Arial Rounded"/>
                <a:sym typeface="Arial Rounded"/>
              </a:rPr>
              <a:t>-25° ~ -10°</a:t>
            </a:r>
            <a:endParaRPr/>
          </a:p>
        </p:txBody>
      </p:sp>
      <p:sp>
        <p:nvSpPr>
          <p:cNvPr id="274" name="Google Shape;274;p6"/>
          <p:cNvSpPr txBox="1"/>
          <p:nvPr/>
        </p:nvSpPr>
        <p:spPr>
          <a:xfrm>
            <a:off x="3819189" y="4097092"/>
            <a:ext cx="657231" cy="816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Passive</a:t>
            </a:r>
            <a:r>
              <a:rPr b="1" i="0"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Thermal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  <a:endParaRPr b="1" sz="1800">
              <a:solidFill>
                <a:schemeClr val="accent5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75" name="Google Shape;275;p6"/>
          <p:cNvCxnSpPr/>
          <p:nvPr/>
        </p:nvCxnSpPr>
        <p:spPr>
          <a:xfrm>
            <a:off x="3249661" y="4259231"/>
            <a:ext cx="505925" cy="244637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76" name="Google Shape;276;p6"/>
          <p:cNvCxnSpPr/>
          <p:nvPr/>
        </p:nvCxnSpPr>
        <p:spPr>
          <a:xfrm flipH="1" rot="10800000">
            <a:off x="3245944" y="4558137"/>
            <a:ext cx="509642" cy="230561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"/>
          <p:cNvSpPr/>
          <p:nvPr/>
        </p:nvSpPr>
        <p:spPr>
          <a:xfrm>
            <a:off x="-744648" y="-2754480"/>
            <a:ext cx="12581048" cy="12581048"/>
          </a:xfrm>
          <a:prstGeom prst="donut">
            <a:avLst>
              <a:gd fmla="val 27263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20000">
                <a:srgbClr val="FFFFFF">
                  <a:alpha val="0"/>
                </a:srgbClr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34925" lIns="394225" spcFirstLastPara="1" rIns="394225" wrap="square" tIns="434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2364057" y="673797"/>
            <a:ext cx="5724494" cy="5724494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87000">
                <a:srgbClr val="0D59A7">
                  <a:alpha val="9803"/>
                </a:srgbClr>
              </a:gs>
              <a:gs pos="100000">
                <a:srgbClr val="0D59A7">
                  <a:alpha val="9803"/>
                </a:srgbClr>
              </a:gs>
            </a:gsLst>
            <a:lin ang="0" scaled="0"/>
          </a:gradFill>
          <a:ln>
            <a:noFill/>
          </a:ln>
          <a:effectLst>
            <a:outerShdw blurRad="254000" sx="96000" rotWithShape="0" algn="tl" dir="2700000" dist="469900" sy="96000">
              <a:schemeClr val="accent1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2359058" y="668798"/>
            <a:ext cx="5734492" cy="5734492"/>
          </a:xfrm>
          <a:prstGeom prst="ellipse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3095200" y="1404940"/>
            <a:ext cx="4262208" cy="4262208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6" name="Google Shape;286;p7"/>
          <p:cNvSpPr/>
          <p:nvPr/>
        </p:nvSpPr>
        <p:spPr>
          <a:xfrm>
            <a:off x="-319572" y="2133601"/>
            <a:ext cx="6948320" cy="2804886"/>
          </a:xfrm>
          <a:custGeom>
            <a:rect b="b" l="l" r="r" t="t"/>
            <a:pathLst>
              <a:path extrusionOk="0" h="2804886" w="6948320">
                <a:moveTo>
                  <a:pt x="0" y="0"/>
                </a:moveTo>
                <a:lnTo>
                  <a:pt x="5545877" y="0"/>
                </a:lnTo>
                <a:cubicBezTo>
                  <a:pt x="6320425" y="0"/>
                  <a:pt x="6948320" y="627895"/>
                  <a:pt x="6948320" y="1402443"/>
                </a:cubicBezTo>
                <a:cubicBezTo>
                  <a:pt x="6948320" y="2176991"/>
                  <a:pt x="6320425" y="2804886"/>
                  <a:pt x="5545877" y="2804886"/>
                </a:cubicBezTo>
                <a:lnTo>
                  <a:pt x="0" y="2804886"/>
                </a:lnTo>
                <a:close/>
              </a:path>
            </a:pathLst>
          </a:custGeom>
          <a:gradFill>
            <a:gsLst>
              <a:gs pos="0">
                <a:srgbClr val="1070D3"/>
              </a:gs>
              <a:gs pos="23000">
                <a:schemeClr val="accent1"/>
              </a:gs>
              <a:gs pos="100000">
                <a:schemeClr val="accent2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  <a:effectLst>
            <a:outerShdw blurRad="254000" sx="96000" rotWithShape="0" algn="tl" dist="635000" sy="96000">
              <a:schemeClr val="accent1">
                <a:alpha val="2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高楼大厦的城市&#10;&#10;描述已自动生成" id="287" name="Google Shape;287;p7"/>
          <p:cNvPicPr preferRelativeResize="0"/>
          <p:nvPr/>
        </p:nvPicPr>
        <p:blipFill rotWithShape="1">
          <a:blip r:embed="rId3">
            <a:alphaModFix amt="16000"/>
          </a:blip>
          <a:srcRect b="0" l="0" r="0" t="52508"/>
          <a:stretch/>
        </p:blipFill>
        <p:spPr>
          <a:xfrm>
            <a:off x="-319572" y="2133601"/>
            <a:ext cx="6948319" cy="2804885"/>
          </a:xfrm>
          <a:custGeom>
            <a:rect b="b" l="l" r="r" t="t"/>
            <a:pathLst>
              <a:path extrusionOk="0" h="2804885" w="6948319">
                <a:moveTo>
                  <a:pt x="0" y="0"/>
                </a:moveTo>
                <a:lnTo>
                  <a:pt x="5545876" y="0"/>
                </a:lnTo>
                <a:cubicBezTo>
                  <a:pt x="6320424" y="0"/>
                  <a:pt x="6948319" y="627895"/>
                  <a:pt x="6948319" y="1402443"/>
                </a:cubicBezTo>
                <a:cubicBezTo>
                  <a:pt x="6948319" y="2128582"/>
                  <a:pt x="6396458" y="2725826"/>
                  <a:pt x="5689268" y="2797646"/>
                </a:cubicBezTo>
                <a:lnTo>
                  <a:pt x="5545895" y="2804885"/>
                </a:lnTo>
                <a:lnTo>
                  <a:pt x="0" y="280488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8" name="Google Shape;288;p7"/>
          <p:cNvSpPr/>
          <p:nvPr/>
        </p:nvSpPr>
        <p:spPr>
          <a:xfrm>
            <a:off x="2482928" y="789614"/>
            <a:ext cx="5486752" cy="5492860"/>
          </a:xfrm>
          <a:custGeom>
            <a:rect b="b" l="l" r="r" t="t"/>
            <a:pathLst>
              <a:path extrusionOk="0" h="2310955" w="2308383">
                <a:moveTo>
                  <a:pt x="894874" y="1329785"/>
                </a:moveTo>
                <a:cubicBezTo>
                  <a:pt x="894779" y="1329785"/>
                  <a:pt x="894683" y="1329881"/>
                  <a:pt x="894683" y="1329976"/>
                </a:cubicBezTo>
                <a:cubicBezTo>
                  <a:pt x="894683" y="1330071"/>
                  <a:pt x="894779" y="1330166"/>
                  <a:pt x="894874" y="1330166"/>
                </a:cubicBezTo>
                <a:cubicBezTo>
                  <a:pt x="894969" y="1330166"/>
                  <a:pt x="895064" y="1330071"/>
                  <a:pt x="895064" y="1329976"/>
                </a:cubicBezTo>
                <a:cubicBezTo>
                  <a:pt x="895064" y="1329881"/>
                  <a:pt x="894969" y="1329785"/>
                  <a:pt x="894874" y="1329785"/>
                </a:cubicBezTo>
                <a:close/>
                <a:moveTo>
                  <a:pt x="873157" y="1269111"/>
                </a:moveTo>
                <a:cubicBezTo>
                  <a:pt x="873157" y="1269206"/>
                  <a:pt x="873252" y="1269302"/>
                  <a:pt x="873347" y="1269302"/>
                </a:cubicBezTo>
                <a:cubicBezTo>
                  <a:pt x="873443" y="1269302"/>
                  <a:pt x="873538" y="1269206"/>
                  <a:pt x="873538" y="1269111"/>
                </a:cubicBezTo>
                <a:cubicBezTo>
                  <a:pt x="873538" y="1269016"/>
                  <a:pt x="873443" y="1268921"/>
                  <a:pt x="873347" y="1268921"/>
                </a:cubicBezTo>
                <a:cubicBezTo>
                  <a:pt x="873252" y="1268921"/>
                  <a:pt x="873157" y="1269016"/>
                  <a:pt x="873157" y="1269111"/>
                </a:cubicBezTo>
                <a:close/>
                <a:moveTo>
                  <a:pt x="1091089" y="1558481"/>
                </a:moveTo>
                <a:cubicBezTo>
                  <a:pt x="1090994" y="1558481"/>
                  <a:pt x="1090898" y="1558576"/>
                  <a:pt x="1090898" y="1558671"/>
                </a:cubicBezTo>
                <a:cubicBezTo>
                  <a:pt x="1090898" y="1558766"/>
                  <a:pt x="1090994" y="1558862"/>
                  <a:pt x="1091089" y="1558862"/>
                </a:cubicBezTo>
                <a:cubicBezTo>
                  <a:pt x="1091184" y="1558862"/>
                  <a:pt x="1091279" y="1558766"/>
                  <a:pt x="1091279" y="1558671"/>
                </a:cubicBezTo>
                <a:cubicBezTo>
                  <a:pt x="1091184" y="1558576"/>
                  <a:pt x="1091184" y="1558481"/>
                  <a:pt x="1091089" y="1558481"/>
                </a:cubicBezTo>
                <a:close/>
                <a:moveTo>
                  <a:pt x="1028700" y="1541336"/>
                </a:moveTo>
                <a:cubicBezTo>
                  <a:pt x="1028510" y="1541336"/>
                  <a:pt x="1028319" y="1541526"/>
                  <a:pt x="1028319" y="1541717"/>
                </a:cubicBezTo>
                <a:cubicBezTo>
                  <a:pt x="1028319" y="1541907"/>
                  <a:pt x="1028510" y="1542002"/>
                  <a:pt x="1028700" y="1542002"/>
                </a:cubicBezTo>
                <a:cubicBezTo>
                  <a:pt x="1028890" y="1542002"/>
                  <a:pt x="1029081" y="1541812"/>
                  <a:pt x="1029081" y="1541621"/>
                </a:cubicBezTo>
                <a:cubicBezTo>
                  <a:pt x="1029081" y="1541526"/>
                  <a:pt x="1028890" y="1541336"/>
                  <a:pt x="1028700" y="1541336"/>
                </a:cubicBezTo>
                <a:close/>
                <a:moveTo>
                  <a:pt x="970407" y="1513713"/>
                </a:moveTo>
                <a:cubicBezTo>
                  <a:pt x="970312" y="1513713"/>
                  <a:pt x="970217" y="1513808"/>
                  <a:pt x="970217" y="1513904"/>
                </a:cubicBezTo>
                <a:cubicBezTo>
                  <a:pt x="970217" y="1513999"/>
                  <a:pt x="970312" y="1514094"/>
                  <a:pt x="970407" y="1514094"/>
                </a:cubicBezTo>
                <a:cubicBezTo>
                  <a:pt x="970502" y="1514094"/>
                  <a:pt x="970598" y="1513999"/>
                  <a:pt x="970598" y="1513904"/>
                </a:cubicBezTo>
                <a:cubicBezTo>
                  <a:pt x="970598" y="1513808"/>
                  <a:pt x="970502" y="1513713"/>
                  <a:pt x="970407" y="1513713"/>
                </a:cubicBezTo>
                <a:close/>
                <a:moveTo>
                  <a:pt x="918020" y="1475994"/>
                </a:moveTo>
                <a:cubicBezTo>
                  <a:pt x="917924" y="1475994"/>
                  <a:pt x="917829" y="1476089"/>
                  <a:pt x="917829" y="1476185"/>
                </a:cubicBezTo>
                <a:cubicBezTo>
                  <a:pt x="917829" y="1476280"/>
                  <a:pt x="917924" y="1476375"/>
                  <a:pt x="918020" y="1476375"/>
                </a:cubicBezTo>
                <a:cubicBezTo>
                  <a:pt x="918115" y="1476375"/>
                  <a:pt x="918210" y="1476280"/>
                  <a:pt x="918210" y="1476185"/>
                </a:cubicBezTo>
                <a:cubicBezTo>
                  <a:pt x="918210" y="1476089"/>
                  <a:pt x="918115" y="1475899"/>
                  <a:pt x="918020" y="1475994"/>
                </a:cubicBezTo>
                <a:close/>
                <a:moveTo>
                  <a:pt x="873062" y="1429607"/>
                </a:moveTo>
                <a:cubicBezTo>
                  <a:pt x="873062" y="1429703"/>
                  <a:pt x="873157" y="1429798"/>
                  <a:pt x="873252" y="1429798"/>
                </a:cubicBezTo>
                <a:cubicBezTo>
                  <a:pt x="873347" y="1429798"/>
                  <a:pt x="873443" y="1429703"/>
                  <a:pt x="873443" y="1429607"/>
                </a:cubicBezTo>
                <a:cubicBezTo>
                  <a:pt x="873443" y="1429512"/>
                  <a:pt x="873347" y="1429417"/>
                  <a:pt x="873252" y="1429417"/>
                </a:cubicBezTo>
                <a:cubicBezTo>
                  <a:pt x="873157" y="1429417"/>
                  <a:pt x="873062" y="1429512"/>
                  <a:pt x="873062" y="1429607"/>
                </a:cubicBezTo>
                <a:close/>
                <a:moveTo>
                  <a:pt x="835152" y="1375791"/>
                </a:moveTo>
                <a:cubicBezTo>
                  <a:pt x="835152" y="1377125"/>
                  <a:pt x="836200" y="1378172"/>
                  <a:pt x="837533" y="1378172"/>
                </a:cubicBezTo>
                <a:cubicBezTo>
                  <a:pt x="838867" y="1378172"/>
                  <a:pt x="839915" y="1377125"/>
                  <a:pt x="839915" y="1375791"/>
                </a:cubicBezTo>
                <a:cubicBezTo>
                  <a:pt x="839915" y="1374458"/>
                  <a:pt x="838867" y="1373410"/>
                  <a:pt x="837533" y="1373410"/>
                </a:cubicBezTo>
                <a:cubicBezTo>
                  <a:pt x="836200" y="1373505"/>
                  <a:pt x="835152" y="1374553"/>
                  <a:pt x="835152" y="1375791"/>
                </a:cubicBezTo>
                <a:close/>
                <a:moveTo>
                  <a:pt x="809720" y="1316546"/>
                </a:moveTo>
                <a:cubicBezTo>
                  <a:pt x="809720" y="1317784"/>
                  <a:pt x="810673" y="1318736"/>
                  <a:pt x="811911" y="1318736"/>
                </a:cubicBezTo>
                <a:cubicBezTo>
                  <a:pt x="813149" y="1318736"/>
                  <a:pt x="814102" y="1317784"/>
                  <a:pt x="814102" y="1316546"/>
                </a:cubicBezTo>
                <a:cubicBezTo>
                  <a:pt x="814102" y="1315307"/>
                  <a:pt x="813149" y="1314355"/>
                  <a:pt x="811911" y="1314355"/>
                </a:cubicBezTo>
                <a:cubicBezTo>
                  <a:pt x="810673" y="1314355"/>
                  <a:pt x="809720" y="1315307"/>
                  <a:pt x="809720" y="1316546"/>
                </a:cubicBezTo>
                <a:close/>
                <a:moveTo>
                  <a:pt x="795433" y="1253585"/>
                </a:moveTo>
                <a:cubicBezTo>
                  <a:pt x="795433" y="1254633"/>
                  <a:pt x="796290" y="1255395"/>
                  <a:pt x="797338" y="1255395"/>
                </a:cubicBezTo>
                <a:cubicBezTo>
                  <a:pt x="798386" y="1255395"/>
                  <a:pt x="799148" y="1254538"/>
                  <a:pt x="799148" y="1253585"/>
                </a:cubicBezTo>
                <a:cubicBezTo>
                  <a:pt x="799148" y="1252538"/>
                  <a:pt x="798290" y="1251776"/>
                  <a:pt x="797243" y="1251776"/>
                </a:cubicBezTo>
                <a:cubicBezTo>
                  <a:pt x="796290" y="1251776"/>
                  <a:pt x="795433" y="1252633"/>
                  <a:pt x="795433" y="1253585"/>
                </a:cubicBezTo>
                <a:close/>
                <a:moveTo>
                  <a:pt x="792956" y="1189101"/>
                </a:moveTo>
                <a:cubicBezTo>
                  <a:pt x="792956" y="1189768"/>
                  <a:pt x="793528" y="1190244"/>
                  <a:pt x="794099" y="1190244"/>
                </a:cubicBezTo>
                <a:cubicBezTo>
                  <a:pt x="794766" y="1190244"/>
                  <a:pt x="795242" y="1189673"/>
                  <a:pt x="795242" y="1189101"/>
                </a:cubicBezTo>
                <a:cubicBezTo>
                  <a:pt x="795242" y="1188530"/>
                  <a:pt x="794766" y="1187958"/>
                  <a:pt x="794099" y="1187958"/>
                </a:cubicBezTo>
                <a:cubicBezTo>
                  <a:pt x="793528" y="1187958"/>
                  <a:pt x="792956" y="1188434"/>
                  <a:pt x="792956" y="1189101"/>
                </a:cubicBezTo>
                <a:close/>
                <a:moveTo>
                  <a:pt x="801719" y="1125093"/>
                </a:moveTo>
                <a:cubicBezTo>
                  <a:pt x="801719" y="1125569"/>
                  <a:pt x="802100" y="1125950"/>
                  <a:pt x="802577" y="1125950"/>
                </a:cubicBezTo>
                <a:cubicBezTo>
                  <a:pt x="803053" y="1125950"/>
                  <a:pt x="803434" y="1125569"/>
                  <a:pt x="803434" y="1125093"/>
                </a:cubicBezTo>
                <a:cubicBezTo>
                  <a:pt x="803434" y="1124617"/>
                  <a:pt x="803053" y="1124236"/>
                  <a:pt x="802577" y="1124236"/>
                </a:cubicBezTo>
                <a:cubicBezTo>
                  <a:pt x="802100" y="1124236"/>
                  <a:pt x="801719" y="1124617"/>
                  <a:pt x="801719" y="1125093"/>
                </a:cubicBezTo>
                <a:close/>
                <a:moveTo>
                  <a:pt x="822388" y="1062800"/>
                </a:moveTo>
                <a:cubicBezTo>
                  <a:pt x="821912" y="1062800"/>
                  <a:pt x="821531" y="1063181"/>
                  <a:pt x="821531" y="1063657"/>
                </a:cubicBezTo>
                <a:cubicBezTo>
                  <a:pt x="821531" y="1064133"/>
                  <a:pt x="821912" y="1064514"/>
                  <a:pt x="822388" y="1064514"/>
                </a:cubicBezTo>
                <a:cubicBezTo>
                  <a:pt x="822865" y="1064514"/>
                  <a:pt x="823246" y="1064133"/>
                  <a:pt x="823246" y="1063657"/>
                </a:cubicBezTo>
                <a:cubicBezTo>
                  <a:pt x="823151" y="1063085"/>
                  <a:pt x="822770" y="1062800"/>
                  <a:pt x="822388" y="1062800"/>
                </a:cubicBezTo>
                <a:close/>
                <a:moveTo>
                  <a:pt x="1364647" y="911733"/>
                </a:moveTo>
                <a:cubicBezTo>
                  <a:pt x="1364647" y="911828"/>
                  <a:pt x="1364742" y="911924"/>
                  <a:pt x="1364837" y="911924"/>
                </a:cubicBezTo>
                <a:cubicBezTo>
                  <a:pt x="1364933" y="911924"/>
                  <a:pt x="1365028" y="911828"/>
                  <a:pt x="1365028" y="911733"/>
                </a:cubicBezTo>
                <a:cubicBezTo>
                  <a:pt x="1365028" y="911638"/>
                  <a:pt x="1364933" y="911543"/>
                  <a:pt x="1364837" y="911543"/>
                </a:cubicBezTo>
                <a:cubicBezTo>
                  <a:pt x="1364647" y="911638"/>
                  <a:pt x="1364647" y="911638"/>
                  <a:pt x="1364647" y="911733"/>
                </a:cubicBezTo>
                <a:close/>
                <a:moveTo>
                  <a:pt x="1413605" y="953929"/>
                </a:moveTo>
                <a:cubicBezTo>
                  <a:pt x="1413510" y="953929"/>
                  <a:pt x="1413415" y="954024"/>
                  <a:pt x="1413415" y="954119"/>
                </a:cubicBezTo>
                <a:cubicBezTo>
                  <a:pt x="1413415" y="954215"/>
                  <a:pt x="1413510" y="954310"/>
                  <a:pt x="1413605" y="954310"/>
                </a:cubicBezTo>
                <a:cubicBezTo>
                  <a:pt x="1413701" y="954310"/>
                  <a:pt x="1413796" y="954215"/>
                  <a:pt x="1413796" y="954119"/>
                </a:cubicBezTo>
                <a:cubicBezTo>
                  <a:pt x="1413701" y="954024"/>
                  <a:pt x="1413701" y="953929"/>
                  <a:pt x="1413605" y="953929"/>
                </a:cubicBezTo>
                <a:close/>
                <a:moveTo>
                  <a:pt x="1453991" y="1004221"/>
                </a:moveTo>
                <a:cubicBezTo>
                  <a:pt x="1453896" y="1004221"/>
                  <a:pt x="1453801" y="1004316"/>
                  <a:pt x="1453801" y="1004411"/>
                </a:cubicBezTo>
                <a:cubicBezTo>
                  <a:pt x="1453801" y="1004507"/>
                  <a:pt x="1453896" y="1004602"/>
                  <a:pt x="1453991" y="1004602"/>
                </a:cubicBezTo>
                <a:cubicBezTo>
                  <a:pt x="1454087" y="1004602"/>
                  <a:pt x="1454182" y="1004507"/>
                  <a:pt x="1454182" y="1004411"/>
                </a:cubicBezTo>
                <a:cubicBezTo>
                  <a:pt x="1454182" y="1004411"/>
                  <a:pt x="1454087" y="1004221"/>
                  <a:pt x="1453991" y="1004221"/>
                </a:cubicBezTo>
                <a:close/>
                <a:moveTo>
                  <a:pt x="1505045" y="1122712"/>
                </a:moveTo>
                <a:cubicBezTo>
                  <a:pt x="1505141" y="1122712"/>
                  <a:pt x="1505236" y="1122617"/>
                  <a:pt x="1505236" y="1122521"/>
                </a:cubicBezTo>
                <a:cubicBezTo>
                  <a:pt x="1505236" y="1122426"/>
                  <a:pt x="1505141" y="1122331"/>
                  <a:pt x="1505045" y="1122331"/>
                </a:cubicBezTo>
                <a:cubicBezTo>
                  <a:pt x="1504950" y="1122331"/>
                  <a:pt x="1504855" y="1122426"/>
                  <a:pt x="1504855" y="1122521"/>
                </a:cubicBezTo>
                <a:cubicBezTo>
                  <a:pt x="1504855" y="1122617"/>
                  <a:pt x="1504950" y="1122712"/>
                  <a:pt x="1505045" y="1122712"/>
                </a:cubicBezTo>
                <a:close/>
                <a:moveTo>
                  <a:pt x="1511237" y="1251204"/>
                </a:moveTo>
                <a:cubicBezTo>
                  <a:pt x="1511332" y="1251204"/>
                  <a:pt x="1511427" y="1251109"/>
                  <a:pt x="1511332" y="1251014"/>
                </a:cubicBezTo>
                <a:cubicBezTo>
                  <a:pt x="1511332" y="1250918"/>
                  <a:pt x="1511237" y="1250823"/>
                  <a:pt x="1511141" y="1250823"/>
                </a:cubicBezTo>
                <a:cubicBezTo>
                  <a:pt x="1511046" y="1250823"/>
                  <a:pt x="1510951" y="1250918"/>
                  <a:pt x="1510951" y="1251014"/>
                </a:cubicBezTo>
                <a:cubicBezTo>
                  <a:pt x="1510951" y="1251109"/>
                  <a:pt x="1511141" y="1251204"/>
                  <a:pt x="1511237" y="1251204"/>
                </a:cubicBezTo>
                <a:close/>
                <a:moveTo>
                  <a:pt x="1496759" y="1314069"/>
                </a:moveTo>
                <a:cubicBezTo>
                  <a:pt x="1496759" y="1314260"/>
                  <a:pt x="1496949" y="1314355"/>
                  <a:pt x="1497139" y="1314450"/>
                </a:cubicBezTo>
                <a:cubicBezTo>
                  <a:pt x="1497330" y="1314450"/>
                  <a:pt x="1497521" y="1314260"/>
                  <a:pt x="1497521" y="1314069"/>
                </a:cubicBezTo>
                <a:cubicBezTo>
                  <a:pt x="1497521" y="1313879"/>
                  <a:pt x="1497330" y="1313688"/>
                  <a:pt x="1497139" y="1313783"/>
                </a:cubicBezTo>
                <a:cubicBezTo>
                  <a:pt x="1496949" y="1313688"/>
                  <a:pt x="1496759" y="1313879"/>
                  <a:pt x="1496759" y="1314069"/>
                </a:cubicBezTo>
                <a:close/>
                <a:moveTo>
                  <a:pt x="1471898" y="1373696"/>
                </a:moveTo>
                <a:cubicBezTo>
                  <a:pt x="1471993" y="1373696"/>
                  <a:pt x="1472089" y="1373600"/>
                  <a:pt x="1472089" y="1373505"/>
                </a:cubicBezTo>
                <a:cubicBezTo>
                  <a:pt x="1472089" y="1373410"/>
                  <a:pt x="1471993" y="1373314"/>
                  <a:pt x="1471898" y="1373314"/>
                </a:cubicBezTo>
                <a:cubicBezTo>
                  <a:pt x="1471803" y="1373314"/>
                  <a:pt x="1471708" y="1373410"/>
                  <a:pt x="1471708" y="1373505"/>
                </a:cubicBezTo>
                <a:cubicBezTo>
                  <a:pt x="1471803" y="1373600"/>
                  <a:pt x="1471898" y="1373696"/>
                  <a:pt x="1471898" y="1373696"/>
                </a:cubicBezTo>
                <a:close/>
                <a:moveTo>
                  <a:pt x="1436370" y="1427512"/>
                </a:moveTo>
                <a:cubicBezTo>
                  <a:pt x="1436370" y="1427607"/>
                  <a:pt x="1436465" y="1427702"/>
                  <a:pt x="1436561" y="1427702"/>
                </a:cubicBezTo>
                <a:cubicBezTo>
                  <a:pt x="1436656" y="1427702"/>
                  <a:pt x="1436751" y="1427607"/>
                  <a:pt x="1436751" y="1427512"/>
                </a:cubicBezTo>
                <a:cubicBezTo>
                  <a:pt x="1436751" y="1427417"/>
                  <a:pt x="1436656" y="1427321"/>
                  <a:pt x="1436561" y="1427321"/>
                </a:cubicBezTo>
                <a:cubicBezTo>
                  <a:pt x="1436561" y="1427417"/>
                  <a:pt x="1436370" y="1427512"/>
                  <a:pt x="1436370" y="1427512"/>
                </a:cubicBezTo>
                <a:close/>
                <a:moveTo>
                  <a:pt x="1392079" y="1474565"/>
                </a:moveTo>
                <a:cubicBezTo>
                  <a:pt x="1392174" y="1474565"/>
                  <a:pt x="1392269" y="1474470"/>
                  <a:pt x="1392269" y="1474375"/>
                </a:cubicBezTo>
                <a:cubicBezTo>
                  <a:pt x="1392269" y="1474280"/>
                  <a:pt x="1392174" y="1474184"/>
                  <a:pt x="1392079" y="1474184"/>
                </a:cubicBezTo>
                <a:cubicBezTo>
                  <a:pt x="1391984" y="1474184"/>
                  <a:pt x="1391888" y="1474280"/>
                  <a:pt x="1391888" y="1474375"/>
                </a:cubicBezTo>
                <a:cubicBezTo>
                  <a:pt x="1391888" y="1474470"/>
                  <a:pt x="1391984" y="1474565"/>
                  <a:pt x="1392079" y="1474565"/>
                </a:cubicBezTo>
                <a:close/>
                <a:moveTo>
                  <a:pt x="1281589" y="1540764"/>
                </a:moveTo>
                <a:cubicBezTo>
                  <a:pt x="1281589" y="1540955"/>
                  <a:pt x="1281684" y="1541145"/>
                  <a:pt x="1281875" y="1541145"/>
                </a:cubicBezTo>
                <a:cubicBezTo>
                  <a:pt x="1282065" y="1541145"/>
                  <a:pt x="1282256" y="1540955"/>
                  <a:pt x="1282256" y="1540859"/>
                </a:cubicBezTo>
                <a:cubicBezTo>
                  <a:pt x="1282256" y="1540669"/>
                  <a:pt x="1282065" y="1540478"/>
                  <a:pt x="1281875" y="1540478"/>
                </a:cubicBezTo>
                <a:cubicBezTo>
                  <a:pt x="1281684" y="1540478"/>
                  <a:pt x="1281589" y="1540574"/>
                  <a:pt x="1281589" y="1540764"/>
                </a:cubicBezTo>
                <a:close/>
                <a:moveTo>
                  <a:pt x="1219676" y="1558004"/>
                </a:moveTo>
                <a:cubicBezTo>
                  <a:pt x="1219581" y="1558004"/>
                  <a:pt x="1219486" y="1558100"/>
                  <a:pt x="1219486" y="1558195"/>
                </a:cubicBezTo>
                <a:cubicBezTo>
                  <a:pt x="1219486" y="1558290"/>
                  <a:pt x="1219581" y="1558385"/>
                  <a:pt x="1219676" y="1558385"/>
                </a:cubicBezTo>
                <a:cubicBezTo>
                  <a:pt x="1219772" y="1558385"/>
                  <a:pt x="1219867" y="1558290"/>
                  <a:pt x="1219867" y="1558195"/>
                </a:cubicBezTo>
                <a:cubicBezTo>
                  <a:pt x="1219867" y="1558100"/>
                  <a:pt x="1219772" y="1558004"/>
                  <a:pt x="1219676" y="1558004"/>
                </a:cubicBezTo>
                <a:close/>
                <a:moveTo>
                  <a:pt x="1157478" y="1636205"/>
                </a:moveTo>
                <a:cubicBezTo>
                  <a:pt x="1157478" y="1635157"/>
                  <a:pt x="1156621" y="1634395"/>
                  <a:pt x="1155668" y="1634395"/>
                </a:cubicBezTo>
                <a:cubicBezTo>
                  <a:pt x="1154621" y="1634395"/>
                  <a:pt x="1153859" y="1635252"/>
                  <a:pt x="1153859" y="1636205"/>
                </a:cubicBezTo>
                <a:cubicBezTo>
                  <a:pt x="1153859" y="1637252"/>
                  <a:pt x="1154716" y="1638014"/>
                  <a:pt x="1155668" y="1638014"/>
                </a:cubicBezTo>
                <a:cubicBezTo>
                  <a:pt x="1156716" y="1638110"/>
                  <a:pt x="1157478" y="1637252"/>
                  <a:pt x="1157478" y="1636205"/>
                </a:cubicBezTo>
                <a:close/>
                <a:moveTo>
                  <a:pt x="1089184" y="1631633"/>
                </a:moveTo>
                <a:cubicBezTo>
                  <a:pt x="1089184" y="1632776"/>
                  <a:pt x="1090041" y="1633633"/>
                  <a:pt x="1091184" y="1633633"/>
                </a:cubicBezTo>
                <a:cubicBezTo>
                  <a:pt x="1092327" y="1633633"/>
                  <a:pt x="1093184" y="1632680"/>
                  <a:pt x="1093184" y="1631633"/>
                </a:cubicBezTo>
                <a:cubicBezTo>
                  <a:pt x="1093184" y="1630489"/>
                  <a:pt x="1092327" y="1629632"/>
                  <a:pt x="1091184" y="1629632"/>
                </a:cubicBezTo>
                <a:cubicBezTo>
                  <a:pt x="1090136" y="1629632"/>
                  <a:pt x="1089184" y="1630585"/>
                  <a:pt x="1089184" y="1631633"/>
                </a:cubicBezTo>
                <a:close/>
                <a:moveTo>
                  <a:pt x="1025176" y="1617536"/>
                </a:moveTo>
                <a:cubicBezTo>
                  <a:pt x="1025176" y="1619155"/>
                  <a:pt x="1026509" y="1620584"/>
                  <a:pt x="1028224" y="1620584"/>
                </a:cubicBezTo>
                <a:cubicBezTo>
                  <a:pt x="1029843" y="1620584"/>
                  <a:pt x="1031272" y="1619250"/>
                  <a:pt x="1031272" y="1617536"/>
                </a:cubicBezTo>
                <a:cubicBezTo>
                  <a:pt x="1031272" y="1615916"/>
                  <a:pt x="1029938" y="1614488"/>
                  <a:pt x="1028224" y="1614488"/>
                </a:cubicBezTo>
                <a:cubicBezTo>
                  <a:pt x="1026509" y="1614488"/>
                  <a:pt x="1025176" y="1615821"/>
                  <a:pt x="1025176" y="1617536"/>
                </a:cubicBezTo>
                <a:close/>
                <a:moveTo>
                  <a:pt x="962215" y="1594104"/>
                </a:moveTo>
                <a:cubicBezTo>
                  <a:pt x="962215" y="1597247"/>
                  <a:pt x="964787" y="1599819"/>
                  <a:pt x="967931" y="1599819"/>
                </a:cubicBezTo>
                <a:cubicBezTo>
                  <a:pt x="971074" y="1599819"/>
                  <a:pt x="973646" y="1597247"/>
                  <a:pt x="973646" y="1594104"/>
                </a:cubicBezTo>
                <a:cubicBezTo>
                  <a:pt x="973646" y="1590961"/>
                  <a:pt x="971074" y="1588389"/>
                  <a:pt x="967931" y="1588389"/>
                </a:cubicBezTo>
                <a:cubicBezTo>
                  <a:pt x="964787" y="1588389"/>
                  <a:pt x="962215" y="1590961"/>
                  <a:pt x="962215" y="1594104"/>
                </a:cubicBezTo>
                <a:close/>
                <a:moveTo>
                  <a:pt x="912876" y="1562005"/>
                </a:moveTo>
                <a:cubicBezTo>
                  <a:pt x="912876" y="1561433"/>
                  <a:pt x="912400" y="1561052"/>
                  <a:pt x="911828" y="1561052"/>
                </a:cubicBezTo>
                <a:cubicBezTo>
                  <a:pt x="911257" y="1561052"/>
                  <a:pt x="910781" y="1561529"/>
                  <a:pt x="910781" y="1562100"/>
                </a:cubicBezTo>
                <a:cubicBezTo>
                  <a:pt x="910781" y="1562672"/>
                  <a:pt x="911257" y="1563148"/>
                  <a:pt x="911828" y="1563148"/>
                </a:cubicBezTo>
                <a:cubicBezTo>
                  <a:pt x="912400" y="1563053"/>
                  <a:pt x="912876" y="1562576"/>
                  <a:pt x="912876" y="1562005"/>
                </a:cubicBezTo>
                <a:close/>
                <a:moveTo>
                  <a:pt x="864013" y="1521905"/>
                </a:moveTo>
                <a:cubicBezTo>
                  <a:pt x="864013" y="1520285"/>
                  <a:pt x="862775" y="1519047"/>
                  <a:pt x="861155" y="1519047"/>
                </a:cubicBezTo>
                <a:cubicBezTo>
                  <a:pt x="859536" y="1519047"/>
                  <a:pt x="858298" y="1520381"/>
                  <a:pt x="858298" y="1521905"/>
                </a:cubicBezTo>
                <a:cubicBezTo>
                  <a:pt x="858298" y="1523429"/>
                  <a:pt x="859631" y="1524762"/>
                  <a:pt x="861155" y="1524762"/>
                </a:cubicBezTo>
                <a:cubicBezTo>
                  <a:pt x="862775" y="1524762"/>
                  <a:pt x="864108" y="1523524"/>
                  <a:pt x="864013" y="1521905"/>
                </a:cubicBezTo>
                <a:close/>
                <a:moveTo>
                  <a:pt x="817055" y="1471041"/>
                </a:moveTo>
                <a:cubicBezTo>
                  <a:pt x="815054" y="1471041"/>
                  <a:pt x="813340" y="1472756"/>
                  <a:pt x="813340" y="1474756"/>
                </a:cubicBezTo>
                <a:cubicBezTo>
                  <a:pt x="813340" y="1476756"/>
                  <a:pt x="815054" y="1478471"/>
                  <a:pt x="817055" y="1478375"/>
                </a:cubicBezTo>
                <a:cubicBezTo>
                  <a:pt x="819055" y="1478375"/>
                  <a:pt x="820769" y="1476756"/>
                  <a:pt x="820674" y="1474661"/>
                </a:cubicBezTo>
                <a:cubicBezTo>
                  <a:pt x="820769" y="1472660"/>
                  <a:pt x="819150" y="1471041"/>
                  <a:pt x="817055" y="1471041"/>
                </a:cubicBezTo>
                <a:close/>
                <a:moveTo>
                  <a:pt x="780479" y="1423797"/>
                </a:moveTo>
                <a:cubicBezTo>
                  <a:pt x="781717" y="1423797"/>
                  <a:pt x="782860" y="1422749"/>
                  <a:pt x="782860" y="1421416"/>
                </a:cubicBezTo>
                <a:cubicBezTo>
                  <a:pt x="782860" y="1420082"/>
                  <a:pt x="781812" y="1419035"/>
                  <a:pt x="780479" y="1419035"/>
                </a:cubicBezTo>
                <a:cubicBezTo>
                  <a:pt x="779145" y="1419035"/>
                  <a:pt x="778097" y="1420082"/>
                  <a:pt x="778097" y="1421416"/>
                </a:cubicBezTo>
                <a:cubicBezTo>
                  <a:pt x="778193" y="1422749"/>
                  <a:pt x="779240" y="1423797"/>
                  <a:pt x="780479" y="1423797"/>
                </a:cubicBezTo>
                <a:close/>
                <a:moveTo>
                  <a:pt x="752285" y="1370743"/>
                </a:moveTo>
                <a:cubicBezTo>
                  <a:pt x="756380" y="1370743"/>
                  <a:pt x="759619" y="1367409"/>
                  <a:pt x="759619" y="1363313"/>
                </a:cubicBezTo>
                <a:cubicBezTo>
                  <a:pt x="759619" y="1359218"/>
                  <a:pt x="756285" y="1355979"/>
                  <a:pt x="752189" y="1355979"/>
                </a:cubicBezTo>
                <a:cubicBezTo>
                  <a:pt x="748094" y="1355979"/>
                  <a:pt x="744855" y="1359313"/>
                  <a:pt x="744855" y="1363409"/>
                </a:cubicBezTo>
                <a:cubicBezTo>
                  <a:pt x="744950" y="1367504"/>
                  <a:pt x="748189" y="1370743"/>
                  <a:pt x="752285" y="1370743"/>
                </a:cubicBezTo>
                <a:close/>
                <a:moveTo>
                  <a:pt x="740378" y="1301687"/>
                </a:moveTo>
                <a:cubicBezTo>
                  <a:pt x="740378" y="1297591"/>
                  <a:pt x="737045" y="1294352"/>
                  <a:pt x="732949" y="1294352"/>
                </a:cubicBezTo>
                <a:cubicBezTo>
                  <a:pt x="728853" y="1294352"/>
                  <a:pt x="725615" y="1297686"/>
                  <a:pt x="725615" y="1301782"/>
                </a:cubicBezTo>
                <a:cubicBezTo>
                  <a:pt x="725615" y="1305878"/>
                  <a:pt x="728948" y="1309116"/>
                  <a:pt x="733044" y="1309116"/>
                </a:cubicBezTo>
                <a:cubicBezTo>
                  <a:pt x="737140" y="1309021"/>
                  <a:pt x="740378" y="1305782"/>
                  <a:pt x="740378" y="1301687"/>
                </a:cubicBezTo>
                <a:close/>
                <a:moveTo>
                  <a:pt x="723138" y="1244346"/>
                </a:moveTo>
                <a:cubicBezTo>
                  <a:pt x="726758" y="1244346"/>
                  <a:pt x="729710" y="1241393"/>
                  <a:pt x="729615" y="1237774"/>
                </a:cubicBezTo>
                <a:cubicBezTo>
                  <a:pt x="729615" y="1234154"/>
                  <a:pt x="726662" y="1231202"/>
                  <a:pt x="723043" y="1231297"/>
                </a:cubicBezTo>
                <a:cubicBezTo>
                  <a:pt x="719423" y="1231297"/>
                  <a:pt x="716471" y="1234250"/>
                  <a:pt x="716471" y="1237869"/>
                </a:cubicBezTo>
                <a:cubicBezTo>
                  <a:pt x="716661" y="1241489"/>
                  <a:pt x="719519" y="1244441"/>
                  <a:pt x="723138" y="1244346"/>
                </a:cubicBezTo>
                <a:close/>
                <a:moveTo>
                  <a:pt x="722948" y="1178624"/>
                </a:moveTo>
                <a:cubicBezTo>
                  <a:pt x="725900" y="1178624"/>
                  <a:pt x="728282" y="1176242"/>
                  <a:pt x="728282" y="1173290"/>
                </a:cubicBezTo>
                <a:cubicBezTo>
                  <a:pt x="728282" y="1170337"/>
                  <a:pt x="725900" y="1167956"/>
                  <a:pt x="722852" y="1167956"/>
                </a:cubicBezTo>
                <a:cubicBezTo>
                  <a:pt x="719900" y="1167956"/>
                  <a:pt x="717518" y="1170337"/>
                  <a:pt x="717518" y="1173385"/>
                </a:cubicBezTo>
                <a:cubicBezTo>
                  <a:pt x="717518" y="1176242"/>
                  <a:pt x="719995" y="1178624"/>
                  <a:pt x="722948" y="1178624"/>
                </a:cubicBezTo>
                <a:close/>
                <a:moveTo>
                  <a:pt x="737045" y="1109282"/>
                </a:moveTo>
                <a:cubicBezTo>
                  <a:pt x="737045" y="1106710"/>
                  <a:pt x="734949" y="1104614"/>
                  <a:pt x="732282" y="1104614"/>
                </a:cubicBezTo>
                <a:cubicBezTo>
                  <a:pt x="729710" y="1104614"/>
                  <a:pt x="727615" y="1106710"/>
                  <a:pt x="727615" y="1109377"/>
                </a:cubicBezTo>
                <a:cubicBezTo>
                  <a:pt x="727615" y="1111949"/>
                  <a:pt x="729710" y="1114044"/>
                  <a:pt x="732282" y="1114044"/>
                </a:cubicBezTo>
                <a:cubicBezTo>
                  <a:pt x="734949" y="1113949"/>
                  <a:pt x="737045" y="1111853"/>
                  <a:pt x="737045" y="1109282"/>
                </a:cubicBezTo>
                <a:close/>
                <a:moveTo>
                  <a:pt x="751142" y="1042607"/>
                </a:moveTo>
                <a:cubicBezTo>
                  <a:pt x="748475" y="1042607"/>
                  <a:pt x="746284" y="1044797"/>
                  <a:pt x="746284" y="1047464"/>
                </a:cubicBezTo>
                <a:cubicBezTo>
                  <a:pt x="746284" y="1050131"/>
                  <a:pt x="748475" y="1052322"/>
                  <a:pt x="751142" y="1052322"/>
                </a:cubicBezTo>
                <a:cubicBezTo>
                  <a:pt x="753809" y="1052322"/>
                  <a:pt x="755999" y="1050131"/>
                  <a:pt x="755999" y="1047464"/>
                </a:cubicBezTo>
                <a:cubicBezTo>
                  <a:pt x="755999" y="1044797"/>
                  <a:pt x="753809" y="1042607"/>
                  <a:pt x="751142" y="1042607"/>
                </a:cubicBezTo>
                <a:close/>
                <a:moveTo>
                  <a:pt x="780288" y="989171"/>
                </a:moveTo>
                <a:cubicBezTo>
                  <a:pt x="780288" y="988409"/>
                  <a:pt x="779717" y="987838"/>
                  <a:pt x="778955" y="987838"/>
                </a:cubicBezTo>
                <a:cubicBezTo>
                  <a:pt x="778193" y="987838"/>
                  <a:pt x="777621" y="988409"/>
                  <a:pt x="777621" y="989171"/>
                </a:cubicBezTo>
                <a:cubicBezTo>
                  <a:pt x="777621" y="989933"/>
                  <a:pt x="778193" y="990505"/>
                  <a:pt x="778955" y="990505"/>
                </a:cubicBezTo>
                <a:cubicBezTo>
                  <a:pt x="779717" y="990505"/>
                  <a:pt x="780288" y="989933"/>
                  <a:pt x="780288" y="989171"/>
                </a:cubicBezTo>
                <a:close/>
                <a:moveTo>
                  <a:pt x="817817" y="935641"/>
                </a:moveTo>
                <a:cubicBezTo>
                  <a:pt x="817817" y="934117"/>
                  <a:pt x="816578" y="932974"/>
                  <a:pt x="815150" y="932974"/>
                </a:cubicBezTo>
                <a:cubicBezTo>
                  <a:pt x="813626" y="932974"/>
                  <a:pt x="812483" y="934212"/>
                  <a:pt x="812483" y="935641"/>
                </a:cubicBezTo>
                <a:cubicBezTo>
                  <a:pt x="812483" y="937165"/>
                  <a:pt x="813721" y="938308"/>
                  <a:pt x="815150" y="938308"/>
                </a:cubicBezTo>
                <a:cubicBezTo>
                  <a:pt x="816674" y="938308"/>
                  <a:pt x="817817" y="937165"/>
                  <a:pt x="817817" y="935641"/>
                </a:cubicBezTo>
                <a:close/>
                <a:moveTo>
                  <a:pt x="858965" y="887825"/>
                </a:moveTo>
                <a:cubicBezTo>
                  <a:pt x="858774" y="887825"/>
                  <a:pt x="858584" y="888016"/>
                  <a:pt x="858584" y="888206"/>
                </a:cubicBezTo>
                <a:cubicBezTo>
                  <a:pt x="858584" y="888397"/>
                  <a:pt x="858774" y="888492"/>
                  <a:pt x="858965" y="888492"/>
                </a:cubicBezTo>
                <a:cubicBezTo>
                  <a:pt x="859155" y="888492"/>
                  <a:pt x="859346" y="888302"/>
                  <a:pt x="859346" y="888111"/>
                </a:cubicBezTo>
                <a:cubicBezTo>
                  <a:pt x="859250" y="887921"/>
                  <a:pt x="859155" y="887825"/>
                  <a:pt x="858965" y="887825"/>
                </a:cubicBezTo>
                <a:close/>
                <a:moveTo>
                  <a:pt x="909257" y="846963"/>
                </a:moveTo>
                <a:cubicBezTo>
                  <a:pt x="908876" y="846963"/>
                  <a:pt x="908590" y="847249"/>
                  <a:pt x="908590" y="847630"/>
                </a:cubicBezTo>
                <a:cubicBezTo>
                  <a:pt x="908590" y="848011"/>
                  <a:pt x="908876" y="848297"/>
                  <a:pt x="909257" y="848297"/>
                </a:cubicBezTo>
                <a:cubicBezTo>
                  <a:pt x="909638" y="848297"/>
                  <a:pt x="909923" y="848011"/>
                  <a:pt x="909923" y="847630"/>
                </a:cubicBezTo>
                <a:cubicBezTo>
                  <a:pt x="910019" y="847344"/>
                  <a:pt x="909638" y="846963"/>
                  <a:pt x="909257" y="846963"/>
                </a:cubicBezTo>
                <a:close/>
                <a:moveTo>
                  <a:pt x="965073" y="814483"/>
                </a:moveTo>
                <a:cubicBezTo>
                  <a:pt x="964692" y="814483"/>
                  <a:pt x="964406" y="814769"/>
                  <a:pt x="964406" y="815150"/>
                </a:cubicBezTo>
                <a:cubicBezTo>
                  <a:pt x="964406" y="815531"/>
                  <a:pt x="964692" y="815816"/>
                  <a:pt x="965073" y="815816"/>
                </a:cubicBezTo>
                <a:cubicBezTo>
                  <a:pt x="965454" y="815816"/>
                  <a:pt x="965740" y="815531"/>
                  <a:pt x="965740" y="815150"/>
                </a:cubicBezTo>
                <a:cubicBezTo>
                  <a:pt x="965835" y="814769"/>
                  <a:pt x="965454" y="814483"/>
                  <a:pt x="965073" y="814483"/>
                </a:cubicBezTo>
                <a:close/>
                <a:moveTo>
                  <a:pt x="1025176" y="789718"/>
                </a:moveTo>
                <a:cubicBezTo>
                  <a:pt x="1024223" y="789718"/>
                  <a:pt x="1023557" y="790480"/>
                  <a:pt x="1023557" y="791432"/>
                </a:cubicBezTo>
                <a:cubicBezTo>
                  <a:pt x="1023557" y="792385"/>
                  <a:pt x="1024319" y="793147"/>
                  <a:pt x="1025271" y="793147"/>
                </a:cubicBezTo>
                <a:cubicBezTo>
                  <a:pt x="1026224" y="793147"/>
                  <a:pt x="1026890" y="792385"/>
                  <a:pt x="1026890" y="791432"/>
                </a:cubicBezTo>
                <a:cubicBezTo>
                  <a:pt x="1026890" y="790385"/>
                  <a:pt x="1026128" y="789718"/>
                  <a:pt x="1025176" y="789718"/>
                </a:cubicBezTo>
                <a:close/>
                <a:moveTo>
                  <a:pt x="1088993" y="776764"/>
                </a:moveTo>
                <a:cubicBezTo>
                  <a:pt x="1088993" y="776288"/>
                  <a:pt x="1088612" y="775907"/>
                  <a:pt x="1088136" y="775907"/>
                </a:cubicBezTo>
                <a:cubicBezTo>
                  <a:pt x="1087660" y="775907"/>
                  <a:pt x="1087279" y="776288"/>
                  <a:pt x="1087279" y="776764"/>
                </a:cubicBezTo>
                <a:cubicBezTo>
                  <a:pt x="1087279" y="777240"/>
                  <a:pt x="1087660" y="777621"/>
                  <a:pt x="1088136" y="777621"/>
                </a:cubicBezTo>
                <a:cubicBezTo>
                  <a:pt x="1088612" y="777621"/>
                  <a:pt x="1088993" y="777240"/>
                  <a:pt x="1088993" y="776764"/>
                </a:cubicBezTo>
                <a:close/>
                <a:moveTo>
                  <a:pt x="1152525" y="771049"/>
                </a:moveTo>
                <a:cubicBezTo>
                  <a:pt x="1152144" y="771049"/>
                  <a:pt x="1151858" y="771335"/>
                  <a:pt x="1151858" y="771715"/>
                </a:cubicBezTo>
                <a:cubicBezTo>
                  <a:pt x="1151858" y="772097"/>
                  <a:pt x="1152144" y="772382"/>
                  <a:pt x="1152525" y="772382"/>
                </a:cubicBezTo>
                <a:cubicBezTo>
                  <a:pt x="1152906" y="772382"/>
                  <a:pt x="1153192" y="772097"/>
                  <a:pt x="1153192" y="771715"/>
                </a:cubicBezTo>
                <a:cubicBezTo>
                  <a:pt x="1153192" y="771335"/>
                  <a:pt x="1152906" y="771049"/>
                  <a:pt x="1152525" y="771049"/>
                </a:cubicBezTo>
                <a:close/>
                <a:moveTo>
                  <a:pt x="1217771" y="776288"/>
                </a:moveTo>
                <a:cubicBezTo>
                  <a:pt x="1217771" y="775811"/>
                  <a:pt x="1217390" y="775430"/>
                  <a:pt x="1216914" y="775430"/>
                </a:cubicBezTo>
                <a:cubicBezTo>
                  <a:pt x="1216438" y="775430"/>
                  <a:pt x="1216057" y="775811"/>
                  <a:pt x="1216057" y="776288"/>
                </a:cubicBezTo>
                <a:cubicBezTo>
                  <a:pt x="1216057" y="776764"/>
                  <a:pt x="1216438" y="777145"/>
                  <a:pt x="1216914" y="777145"/>
                </a:cubicBezTo>
                <a:cubicBezTo>
                  <a:pt x="1217486" y="777145"/>
                  <a:pt x="1217771" y="776764"/>
                  <a:pt x="1217771" y="776288"/>
                </a:cubicBezTo>
                <a:close/>
                <a:moveTo>
                  <a:pt x="1279970" y="788384"/>
                </a:moveTo>
                <a:cubicBezTo>
                  <a:pt x="1278827" y="788384"/>
                  <a:pt x="1277969" y="789242"/>
                  <a:pt x="1277969" y="790385"/>
                </a:cubicBezTo>
                <a:cubicBezTo>
                  <a:pt x="1277969" y="791528"/>
                  <a:pt x="1278922" y="792385"/>
                  <a:pt x="1279970" y="792385"/>
                </a:cubicBezTo>
                <a:cubicBezTo>
                  <a:pt x="1281113" y="792385"/>
                  <a:pt x="1281970" y="791528"/>
                  <a:pt x="1281970" y="790385"/>
                </a:cubicBezTo>
                <a:cubicBezTo>
                  <a:pt x="1282065" y="789337"/>
                  <a:pt x="1281113" y="788384"/>
                  <a:pt x="1279970" y="788384"/>
                </a:cubicBezTo>
                <a:close/>
                <a:moveTo>
                  <a:pt x="1340263" y="813530"/>
                </a:moveTo>
                <a:cubicBezTo>
                  <a:pt x="1340072" y="813530"/>
                  <a:pt x="1339977" y="813626"/>
                  <a:pt x="1339882" y="813911"/>
                </a:cubicBezTo>
                <a:cubicBezTo>
                  <a:pt x="1339882" y="814102"/>
                  <a:pt x="1340072" y="814197"/>
                  <a:pt x="1340263" y="814197"/>
                </a:cubicBezTo>
                <a:cubicBezTo>
                  <a:pt x="1340453" y="814197"/>
                  <a:pt x="1340549" y="814007"/>
                  <a:pt x="1340549" y="813816"/>
                </a:cubicBezTo>
                <a:cubicBezTo>
                  <a:pt x="1340549" y="813626"/>
                  <a:pt x="1340453" y="813435"/>
                  <a:pt x="1340263" y="813530"/>
                </a:cubicBezTo>
                <a:close/>
                <a:moveTo>
                  <a:pt x="1396270" y="844772"/>
                </a:moveTo>
                <a:cubicBezTo>
                  <a:pt x="1395603" y="844772"/>
                  <a:pt x="1395127" y="845249"/>
                  <a:pt x="1395127" y="845915"/>
                </a:cubicBezTo>
                <a:cubicBezTo>
                  <a:pt x="1395127" y="846582"/>
                  <a:pt x="1395698" y="847058"/>
                  <a:pt x="1396270" y="847058"/>
                </a:cubicBezTo>
                <a:cubicBezTo>
                  <a:pt x="1396937" y="847058"/>
                  <a:pt x="1397413" y="846487"/>
                  <a:pt x="1397413" y="845915"/>
                </a:cubicBezTo>
                <a:cubicBezTo>
                  <a:pt x="1397508" y="845249"/>
                  <a:pt x="1396937" y="844772"/>
                  <a:pt x="1396270" y="844772"/>
                </a:cubicBezTo>
                <a:close/>
                <a:moveTo>
                  <a:pt x="1446086" y="886015"/>
                </a:moveTo>
                <a:cubicBezTo>
                  <a:pt x="1446086" y="886492"/>
                  <a:pt x="1446467" y="886873"/>
                  <a:pt x="1446943" y="886873"/>
                </a:cubicBezTo>
                <a:cubicBezTo>
                  <a:pt x="1447419" y="886873"/>
                  <a:pt x="1447800" y="886492"/>
                  <a:pt x="1447800" y="886015"/>
                </a:cubicBezTo>
                <a:cubicBezTo>
                  <a:pt x="1447800" y="885539"/>
                  <a:pt x="1447419" y="885158"/>
                  <a:pt x="1446943" y="885158"/>
                </a:cubicBezTo>
                <a:cubicBezTo>
                  <a:pt x="1446467" y="885158"/>
                  <a:pt x="1446086" y="885539"/>
                  <a:pt x="1446086" y="886015"/>
                </a:cubicBezTo>
                <a:close/>
                <a:moveTo>
                  <a:pt x="1494282" y="933260"/>
                </a:moveTo>
                <a:cubicBezTo>
                  <a:pt x="1494282" y="931450"/>
                  <a:pt x="1492853" y="930021"/>
                  <a:pt x="1491043" y="930116"/>
                </a:cubicBezTo>
                <a:cubicBezTo>
                  <a:pt x="1489329" y="930116"/>
                  <a:pt x="1487900" y="931545"/>
                  <a:pt x="1487900" y="933260"/>
                </a:cubicBezTo>
                <a:cubicBezTo>
                  <a:pt x="1487900" y="935069"/>
                  <a:pt x="1489329" y="936403"/>
                  <a:pt x="1491139" y="936403"/>
                </a:cubicBezTo>
                <a:cubicBezTo>
                  <a:pt x="1492853" y="936403"/>
                  <a:pt x="1494282" y="934974"/>
                  <a:pt x="1494282" y="933260"/>
                </a:cubicBezTo>
                <a:close/>
                <a:moveTo>
                  <a:pt x="1528858" y="986504"/>
                </a:moveTo>
                <a:cubicBezTo>
                  <a:pt x="1528858" y="985838"/>
                  <a:pt x="1528286" y="985361"/>
                  <a:pt x="1527715" y="985361"/>
                </a:cubicBezTo>
                <a:cubicBezTo>
                  <a:pt x="1527048" y="985361"/>
                  <a:pt x="1526572" y="985933"/>
                  <a:pt x="1526572" y="986504"/>
                </a:cubicBezTo>
                <a:cubicBezTo>
                  <a:pt x="1526572" y="987171"/>
                  <a:pt x="1527048" y="987647"/>
                  <a:pt x="1527715" y="987647"/>
                </a:cubicBezTo>
                <a:cubicBezTo>
                  <a:pt x="1528286" y="987647"/>
                  <a:pt x="1528858" y="987076"/>
                  <a:pt x="1528858" y="986504"/>
                </a:cubicBezTo>
                <a:close/>
                <a:moveTo>
                  <a:pt x="1555909" y="1044893"/>
                </a:moveTo>
                <a:cubicBezTo>
                  <a:pt x="1556099" y="1044893"/>
                  <a:pt x="1556290" y="1044702"/>
                  <a:pt x="1556195" y="1044512"/>
                </a:cubicBezTo>
                <a:cubicBezTo>
                  <a:pt x="1556195" y="1044321"/>
                  <a:pt x="1556099" y="1044131"/>
                  <a:pt x="1555909" y="1044131"/>
                </a:cubicBezTo>
                <a:cubicBezTo>
                  <a:pt x="1555718" y="1044131"/>
                  <a:pt x="1555528" y="1044321"/>
                  <a:pt x="1555528" y="1044416"/>
                </a:cubicBezTo>
                <a:cubicBezTo>
                  <a:pt x="1555623" y="1044797"/>
                  <a:pt x="1555718" y="1044893"/>
                  <a:pt x="1555909" y="1044893"/>
                </a:cubicBezTo>
                <a:close/>
                <a:moveTo>
                  <a:pt x="1573339" y="1106234"/>
                </a:moveTo>
                <a:cubicBezTo>
                  <a:pt x="1573339" y="1107281"/>
                  <a:pt x="1574197" y="1108043"/>
                  <a:pt x="1575245" y="1108043"/>
                </a:cubicBezTo>
                <a:cubicBezTo>
                  <a:pt x="1576292" y="1108043"/>
                  <a:pt x="1577054" y="1107186"/>
                  <a:pt x="1577054" y="1106138"/>
                </a:cubicBezTo>
                <a:cubicBezTo>
                  <a:pt x="1577054" y="1105091"/>
                  <a:pt x="1576197" y="1104329"/>
                  <a:pt x="1575149" y="1104329"/>
                </a:cubicBezTo>
                <a:cubicBezTo>
                  <a:pt x="1574197" y="1104424"/>
                  <a:pt x="1573339" y="1105281"/>
                  <a:pt x="1573339" y="1106234"/>
                </a:cubicBezTo>
                <a:close/>
                <a:moveTo>
                  <a:pt x="1585055" y="1171766"/>
                </a:moveTo>
                <a:cubicBezTo>
                  <a:pt x="1586008" y="1171766"/>
                  <a:pt x="1586770" y="1171004"/>
                  <a:pt x="1586770" y="1170051"/>
                </a:cubicBezTo>
                <a:cubicBezTo>
                  <a:pt x="1586770" y="1169099"/>
                  <a:pt x="1586008" y="1168337"/>
                  <a:pt x="1585055" y="1168337"/>
                </a:cubicBezTo>
                <a:cubicBezTo>
                  <a:pt x="1584103" y="1168337"/>
                  <a:pt x="1583341" y="1169099"/>
                  <a:pt x="1583341" y="1170051"/>
                </a:cubicBezTo>
                <a:cubicBezTo>
                  <a:pt x="1583341" y="1171004"/>
                  <a:pt x="1584103" y="1171766"/>
                  <a:pt x="1585055" y="1171766"/>
                </a:cubicBezTo>
                <a:close/>
                <a:moveTo>
                  <a:pt x="1585246" y="1236726"/>
                </a:moveTo>
                <a:cubicBezTo>
                  <a:pt x="1586389" y="1236726"/>
                  <a:pt x="1587246" y="1235869"/>
                  <a:pt x="1587246" y="1234726"/>
                </a:cubicBezTo>
                <a:cubicBezTo>
                  <a:pt x="1587246" y="1233583"/>
                  <a:pt x="1586389" y="1232726"/>
                  <a:pt x="1585246" y="1232726"/>
                </a:cubicBezTo>
                <a:cubicBezTo>
                  <a:pt x="1584103" y="1232726"/>
                  <a:pt x="1583246" y="1233678"/>
                  <a:pt x="1583246" y="1234726"/>
                </a:cubicBezTo>
                <a:cubicBezTo>
                  <a:pt x="1583246" y="1235774"/>
                  <a:pt x="1584198" y="1236726"/>
                  <a:pt x="1585246" y="1236726"/>
                </a:cubicBezTo>
                <a:close/>
                <a:moveTo>
                  <a:pt x="1575911" y="1301877"/>
                </a:moveTo>
                <a:cubicBezTo>
                  <a:pt x="1577721" y="1301877"/>
                  <a:pt x="1579055" y="1300448"/>
                  <a:pt x="1579055" y="1298639"/>
                </a:cubicBezTo>
                <a:cubicBezTo>
                  <a:pt x="1579055" y="1296924"/>
                  <a:pt x="1577626" y="1295495"/>
                  <a:pt x="1575816" y="1295495"/>
                </a:cubicBezTo>
                <a:cubicBezTo>
                  <a:pt x="1574102" y="1295495"/>
                  <a:pt x="1572673" y="1296924"/>
                  <a:pt x="1572673" y="1298734"/>
                </a:cubicBezTo>
                <a:cubicBezTo>
                  <a:pt x="1572673" y="1300543"/>
                  <a:pt x="1574102" y="1301877"/>
                  <a:pt x="1575911" y="1301877"/>
                </a:cubicBezTo>
                <a:close/>
                <a:moveTo>
                  <a:pt x="1557052" y="1360742"/>
                </a:moveTo>
                <a:cubicBezTo>
                  <a:pt x="1557242" y="1360742"/>
                  <a:pt x="1557338" y="1360551"/>
                  <a:pt x="1557338" y="1360361"/>
                </a:cubicBezTo>
                <a:cubicBezTo>
                  <a:pt x="1557338" y="1360170"/>
                  <a:pt x="1557147" y="1359980"/>
                  <a:pt x="1557052" y="1359980"/>
                </a:cubicBezTo>
                <a:cubicBezTo>
                  <a:pt x="1556861" y="1359980"/>
                  <a:pt x="1556671" y="1360170"/>
                  <a:pt x="1556671" y="1360361"/>
                </a:cubicBezTo>
                <a:cubicBezTo>
                  <a:pt x="1556766" y="1360646"/>
                  <a:pt x="1556861" y="1360742"/>
                  <a:pt x="1557052" y="1360742"/>
                </a:cubicBezTo>
                <a:close/>
                <a:moveTo>
                  <a:pt x="1529239" y="1420082"/>
                </a:moveTo>
                <a:cubicBezTo>
                  <a:pt x="1530001" y="1420082"/>
                  <a:pt x="1530572" y="1419511"/>
                  <a:pt x="1530572" y="1418749"/>
                </a:cubicBezTo>
                <a:cubicBezTo>
                  <a:pt x="1530572" y="1417987"/>
                  <a:pt x="1530001" y="1417415"/>
                  <a:pt x="1529239" y="1417415"/>
                </a:cubicBezTo>
                <a:cubicBezTo>
                  <a:pt x="1528477" y="1417415"/>
                  <a:pt x="1527905" y="1417987"/>
                  <a:pt x="1527905" y="1418749"/>
                </a:cubicBezTo>
                <a:cubicBezTo>
                  <a:pt x="1527905" y="1419511"/>
                  <a:pt x="1528477" y="1420082"/>
                  <a:pt x="1529239" y="1420082"/>
                </a:cubicBezTo>
                <a:close/>
                <a:moveTo>
                  <a:pt x="1493044" y="1468279"/>
                </a:moveTo>
                <a:cubicBezTo>
                  <a:pt x="1490853" y="1468279"/>
                  <a:pt x="1489043" y="1470089"/>
                  <a:pt x="1489043" y="1472279"/>
                </a:cubicBezTo>
                <a:cubicBezTo>
                  <a:pt x="1489043" y="1474470"/>
                  <a:pt x="1490853" y="1476280"/>
                  <a:pt x="1493044" y="1476280"/>
                </a:cubicBezTo>
                <a:cubicBezTo>
                  <a:pt x="1495235" y="1476280"/>
                  <a:pt x="1497044" y="1474470"/>
                  <a:pt x="1497044" y="1472184"/>
                </a:cubicBezTo>
                <a:cubicBezTo>
                  <a:pt x="1497044" y="1469993"/>
                  <a:pt x="1495235" y="1468279"/>
                  <a:pt x="1493044" y="1468279"/>
                </a:cubicBezTo>
                <a:close/>
                <a:moveTo>
                  <a:pt x="1449324" y="1523524"/>
                </a:moveTo>
                <a:cubicBezTo>
                  <a:pt x="1451324" y="1523524"/>
                  <a:pt x="1453039" y="1521905"/>
                  <a:pt x="1452943" y="1519809"/>
                </a:cubicBezTo>
                <a:cubicBezTo>
                  <a:pt x="1452943" y="1517809"/>
                  <a:pt x="1451324" y="1516094"/>
                  <a:pt x="1449229" y="1516094"/>
                </a:cubicBezTo>
                <a:cubicBezTo>
                  <a:pt x="1447229" y="1516094"/>
                  <a:pt x="1445514" y="1517714"/>
                  <a:pt x="1445609" y="1519809"/>
                </a:cubicBezTo>
                <a:cubicBezTo>
                  <a:pt x="1445609" y="1521809"/>
                  <a:pt x="1447229" y="1523524"/>
                  <a:pt x="1449324" y="1523524"/>
                </a:cubicBezTo>
                <a:close/>
                <a:moveTo>
                  <a:pt x="1400080" y="1560290"/>
                </a:moveTo>
                <a:cubicBezTo>
                  <a:pt x="1400080" y="1559624"/>
                  <a:pt x="1399508" y="1559147"/>
                  <a:pt x="1398937" y="1559147"/>
                </a:cubicBezTo>
                <a:cubicBezTo>
                  <a:pt x="1398270" y="1559147"/>
                  <a:pt x="1397794" y="1559624"/>
                  <a:pt x="1397794" y="1560290"/>
                </a:cubicBezTo>
                <a:cubicBezTo>
                  <a:pt x="1397794" y="1560957"/>
                  <a:pt x="1398365" y="1561433"/>
                  <a:pt x="1398937" y="1561433"/>
                </a:cubicBezTo>
                <a:cubicBezTo>
                  <a:pt x="1399508" y="1561433"/>
                  <a:pt x="1400080" y="1560862"/>
                  <a:pt x="1400080" y="1560290"/>
                </a:cubicBezTo>
                <a:close/>
                <a:moveTo>
                  <a:pt x="1343025" y="1596104"/>
                </a:moveTo>
                <a:cubicBezTo>
                  <a:pt x="1344930" y="1596104"/>
                  <a:pt x="1346359" y="1594580"/>
                  <a:pt x="1346359" y="1592771"/>
                </a:cubicBezTo>
                <a:cubicBezTo>
                  <a:pt x="1346359" y="1590866"/>
                  <a:pt x="1344835" y="1589437"/>
                  <a:pt x="1343025" y="1589437"/>
                </a:cubicBezTo>
                <a:cubicBezTo>
                  <a:pt x="1341215" y="1589437"/>
                  <a:pt x="1339691" y="1590961"/>
                  <a:pt x="1339691" y="1592771"/>
                </a:cubicBezTo>
                <a:cubicBezTo>
                  <a:pt x="1339691" y="1594676"/>
                  <a:pt x="1341215" y="1596104"/>
                  <a:pt x="1343025" y="1596104"/>
                </a:cubicBezTo>
                <a:close/>
                <a:moveTo>
                  <a:pt x="1279684" y="1616583"/>
                </a:moveTo>
                <a:cubicBezTo>
                  <a:pt x="1279684" y="1618393"/>
                  <a:pt x="1281208" y="1619917"/>
                  <a:pt x="1283018" y="1619917"/>
                </a:cubicBezTo>
                <a:cubicBezTo>
                  <a:pt x="1284827" y="1619917"/>
                  <a:pt x="1286351" y="1618393"/>
                  <a:pt x="1286351" y="1616583"/>
                </a:cubicBezTo>
                <a:cubicBezTo>
                  <a:pt x="1286351" y="1614678"/>
                  <a:pt x="1284827" y="1613249"/>
                  <a:pt x="1283018" y="1613249"/>
                </a:cubicBezTo>
                <a:cubicBezTo>
                  <a:pt x="1281113" y="1613249"/>
                  <a:pt x="1279684" y="1614773"/>
                  <a:pt x="1279684" y="1616583"/>
                </a:cubicBezTo>
                <a:close/>
                <a:moveTo>
                  <a:pt x="1217867" y="1631156"/>
                </a:moveTo>
                <a:cubicBezTo>
                  <a:pt x="1217867" y="1632395"/>
                  <a:pt x="1218819" y="1633347"/>
                  <a:pt x="1220057" y="1633347"/>
                </a:cubicBezTo>
                <a:cubicBezTo>
                  <a:pt x="1221296" y="1633347"/>
                  <a:pt x="1222248" y="1632395"/>
                  <a:pt x="1222248" y="1631156"/>
                </a:cubicBezTo>
                <a:cubicBezTo>
                  <a:pt x="1222248" y="1629918"/>
                  <a:pt x="1221296" y="1628966"/>
                  <a:pt x="1220057" y="1628966"/>
                </a:cubicBezTo>
                <a:cubicBezTo>
                  <a:pt x="1218914" y="1629061"/>
                  <a:pt x="1217867" y="1630013"/>
                  <a:pt x="1217867" y="1631156"/>
                </a:cubicBezTo>
                <a:close/>
                <a:moveTo>
                  <a:pt x="1147572" y="1708309"/>
                </a:moveTo>
                <a:cubicBezTo>
                  <a:pt x="1147572" y="1712976"/>
                  <a:pt x="1151382" y="1716691"/>
                  <a:pt x="1155954" y="1716691"/>
                </a:cubicBezTo>
                <a:cubicBezTo>
                  <a:pt x="1160621" y="1716691"/>
                  <a:pt x="1164336" y="1712881"/>
                  <a:pt x="1164336" y="1708309"/>
                </a:cubicBezTo>
                <a:cubicBezTo>
                  <a:pt x="1164336" y="1703642"/>
                  <a:pt x="1160526" y="1699927"/>
                  <a:pt x="1155954" y="1699927"/>
                </a:cubicBezTo>
                <a:cubicBezTo>
                  <a:pt x="1151287" y="1699927"/>
                  <a:pt x="1147477" y="1703737"/>
                  <a:pt x="1147572" y="1708309"/>
                </a:cubicBezTo>
                <a:close/>
                <a:moveTo>
                  <a:pt x="1082516" y="1704404"/>
                </a:moveTo>
                <a:cubicBezTo>
                  <a:pt x="1082516" y="1709357"/>
                  <a:pt x="1086517" y="1713262"/>
                  <a:pt x="1091470" y="1713262"/>
                </a:cubicBezTo>
                <a:cubicBezTo>
                  <a:pt x="1096423" y="1713262"/>
                  <a:pt x="1100328" y="1709261"/>
                  <a:pt x="1100328" y="1704308"/>
                </a:cubicBezTo>
                <a:cubicBezTo>
                  <a:pt x="1100328" y="1699355"/>
                  <a:pt x="1096328" y="1695450"/>
                  <a:pt x="1091375" y="1695450"/>
                </a:cubicBezTo>
                <a:cubicBezTo>
                  <a:pt x="1086517" y="1695545"/>
                  <a:pt x="1082516" y="1699546"/>
                  <a:pt x="1082516" y="1704404"/>
                </a:cubicBezTo>
                <a:close/>
                <a:moveTo>
                  <a:pt x="1017365" y="1692307"/>
                </a:moveTo>
                <a:cubicBezTo>
                  <a:pt x="1017365" y="1698117"/>
                  <a:pt x="1022128" y="1702880"/>
                  <a:pt x="1028033" y="1702784"/>
                </a:cubicBezTo>
                <a:cubicBezTo>
                  <a:pt x="1033844" y="1702784"/>
                  <a:pt x="1038606" y="1698022"/>
                  <a:pt x="1038511" y="1692212"/>
                </a:cubicBezTo>
                <a:cubicBezTo>
                  <a:pt x="1038511" y="1686401"/>
                  <a:pt x="1033748" y="1681639"/>
                  <a:pt x="1027938" y="1681639"/>
                </a:cubicBezTo>
                <a:cubicBezTo>
                  <a:pt x="1022033" y="1681734"/>
                  <a:pt x="1017365" y="1686497"/>
                  <a:pt x="1017365" y="1692307"/>
                </a:cubicBezTo>
                <a:close/>
                <a:moveTo>
                  <a:pt x="966597" y="1685258"/>
                </a:moveTo>
                <a:cubicBezTo>
                  <a:pt x="973836" y="1685258"/>
                  <a:pt x="979646" y="1679353"/>
                  <a:pt x="979646" y="1672114"/>
                </a:cubicBezTo>
                <a:cubicBezTo>
                  <a:pt x="979646" y="1664875"/>
                  <a:pt x="973741" y="1659064"/>
                  <a:pt x="966502" y="1659064"/>
                </a:cubicBezTo>
                <a:cubicBezTo>
                  <a:pt x="959263" y="1659064"/>
                  <a:pt x="953453" y="1664970"/>
                  <a:pt x="953453" y="1672209"/>
                </a:cubicBezTo>
                <a:cubicBezTo>
                  <a:pt x="953453" y="1679448"/>
                  <a:pt x="959358" y="1685258"/>
                  <a:pt x="966597" y="1685258"/>
                </a:cubicBezTo>
                <a:close/>
                <a:moveTo>
                  <a:pt x="899351" y="1644301"/>
                </a:moveTo>
                <a:cubicBezTo>
                  <a:pt x="899351" y="1649254"/>
                  <a:pt x="903351" y="1653159"/>
                  <a:pt x="908304" y="1653159"/>
                </a:cubicBezTo>
                <a:cubicBezTo>
                  <a:pt x="913257" y="1653159"/>
                  <a:pt x="917162" y="1649159"/>
                  <a:pt x="917162" y="1644206"/>
                </a:cubicBezTo>
                <a:cubicBezTo>
                  <a:pt x="917162" y="1639348"/>
                  <a:pt x="913162" y="1635347"/>
                  <a:pt x="908209" y="1635347"/>
                </a:cubicBezTo>
                <a:cubicBezTo>
                  <a:pt x="903256" y="1635443"/>
                  <a:pt x="899255" y="1639443"/>
                  <a:pt x="899351" y="1644301"/>
                </a:cubicBezTo>
                <a:close/>
                <a:moveTo>
                  <a:pt x="853916" y="1600391"/>
                </a:moveTo>
                <a:cubicBezTo>
                  <a:pt x="848963" y="1600391"/>
                  <a:pt x="845058" y="1604391"/>
                  <a:pt x="845058" y="1609344"/>
                </a:cubicBezTo>
                <a:cubicBezTo>
                  <a:pt x="845058" y="1614202"/>
                  <a:pt x="849059" y="1618202"/>
                  <a:pt x="854012" y="1618202"/>
                </a:cubicBezTo>
                <a:cubicBezTo>
                  <a:pt x="858965" y="1618202"/>
                  <a:pt x="862870" y="1614202"/>
                  <a:pt x="862870" y="1609249"/>
                </a:cubicBezTo>
                <a:cubicBezTo>
                  <a:pt x="862775" y="1604296"/>
                  <a:pt x="858774" y="1600295"/>
                  <a:pt x="853916" y="1600391"/>
                </a:cubicBezTo>
                <a:close/>
                <a:moveTo>
                  <a:pt x="804482" y="1560100"/>
                </a:moveTo>
                <a:cubicBezTo>
                  <a:pt x="800386" y="1560100"/>
                  <a:pt x="797147" y="1563434"/>
                  <a:pt x="797147" y="1567529"/>
                </a:cubicBezTo>
                <a:cubicBezTo>
                  <a:pt x="797147" y="1571625"/>
                  <a:pt x="800481" y="1574864"/>
                  <a:pt x="804577" y="1574864"/>
                </a:cubicBezTo>
                <a:cubicBezTo>
                  <a:pt x="808673" y="1574864"/>
                  <a:pt x="811911" y="1571530"/>
                  <a:pt x="811911" y="1567434"/>
                </a:cubicBezTo>
                <a:cubicBezTo>
                  <a:pt x="811911" y="1563434"/>
                  <a:pt x="808577" y="1560100"/>
                  <a:pt x="804482" y="1560100"/>
                </a:cubicBezTo>
                <a:close/>
                <a:moveTo>
                  <a:pt x="760857" y="1507903"/>
                </a:moveTo>
                <a:cubicBezTo>
                  <a:pt x="754285" y="1507903"/>
                  <a:pt x="748951" y="1513332"/>
                  <a:pt x="748951" y="1519904"/>
                </a:cubicBezTo>
                <a:cubicBezTo>
                  <a:pt x="748951" y="1526477"/>
                  <a:pt x="754285" y="1531811"/>
                  <a:pt x="760952" y="1531811"/>
                </a:cubicBezTo>
                <a:cubicBezTo>
                  <a:pt x="767525" y="1531811"/>
                  <a:pt x="772859" y="1526477"/>
                  <a:pt x="772859" y="1519904"/>
                </a:cubicBezTo>
                <a:cubicBezTo>
                  <a:pt x="772859" y="1513237"/>
                  <a:pt x="767429" y="1507903"/>
                  <a:pt x="760857" y="1507903"/>
                </a:cubicBezTo>
                <a:close/>
                <a:moveTo>
                  <a:pt x="723805" y="1476185"/>
                </a:moveTo>
                <a:cubicBezTo>
                  <a:pt x="728853" y="1476185"/>
                  <a:pt x="733044" y="1471993"/>
                  <a:pt x="733044" y="1466945"/>
                </a:cubicBezTo>
                <a:cubicBezTo>
                  <a:pt x="733044" y="1461802"/>
                  <a:pt x="728853" y="1457706"/>
                  <a:pt x="723805" y="1457801"/>
                </a:cubicBezTo>
                <a:cubicBezTo>
                  <a:pt x="718661" y="1457801"/>
                  <a:pt x="714565" y="1461992"/>
                  <a:pt x="714661" y="1467041"/>
                </a:cubicBezTo>
                <a:cubicBezTo>
                  <a:pt x="714565" y="1472089"/>
                  <a:pt x="718661" y="1476185"/>
                  <a:pt x="723805" y="1476185"/>
                </a:cubicBezTo>
                <a:close/>
                <a:moveTo>
                  <a:pt x="693706" y="1424845"/>
                </a:moveTo>
                <a:cubicBezTo>
                  <a:pt x="702088" y="1424845"/>
                  <a:pt x="708755" y="1418082"/>
                  <a:pt x="708755" y="1409700"/>
                </a:cubicBezTo>
                <a:cubicBezTo>
                  <a:pt x="708755" y="1401318"/>
                  <a:pt x="701897" y="1394651"/>
                  <a:pt x="693611" y="1394651"/>
                </a:cubicBezTo>
                <a:cubicBezTo>
                  <a:pt x="685229" y="1394651"/>
                  <a:pt x="678561" y="1401413"/>
                  <a:pt x="678561" y="1409795"/>
                </a:cubicBezTo>
                <a:cubicBezTo>
                  <a:pt x="678561" y="1418177"/>
                  <a:pt x="685419" y="1424940"/>
                  <a:pt x="693706" y="1424845"/>
                </a:cubicBezTo>
                <a:close/>
                <a:moveTo>
                  <a:pt x="656368" y="1349312"/>
                </a:moveTo>
                <a:cubicBezTo>
                  <a:pt x="656463" y="1357503"/>
                  <a:pt x="663035" y="1364075"/>
                  <a:pt x="671227" y="1363980"/>
                </a:cubicBezTo>
                <a:cubicBezTo>
                  <a:pt x="679418" y="1363980"/>
                  <a:pt x="685990" y="1357313"/>
                  <a:pt x="685895" y="1349121"/>
                </a:cubicBezTo>
                <a:cubicBezTo>
                  <a:pt x="685895" y="1340930"/>
                  <a:pt x="679228" y="1334357"/>
                  <a:pt x="671036" y="1334453"/>
                </a:cubicBezTo>
                <a:cubicBezTo>
                  <a:pt x="662940" y="1334453"/>
                  <a:pt x="656368" y="1341120"/>
                  <a:pt x="656368" y="1349312"/>
                </a:cubicBezTo>
                <a:close/>
                <a:moveTo>
                  <a:pt x="670465" y="1286256"/>
                </a:moveTo>
                <a:cubicBezTo>
                  <a:pt x="670465" y="1278541"/>
                  <a:pt x="664178" y="1272350"/>
                  <a:pt x="656463" y="1272350"/>
                </a:cubicBezTo>
                <a:cubicBezTo>
                  <a:pt x="648748" y="1272350"/>
                  <a:pt x="642557" y="1278636"/>
                  <a:pt x="642557" y="1286351"/>
                </a:cubicBezTo>
                <a:cubicBezTo>
                  <a:pt x="642652" y="1294067"/>
                  <a:pt x="648843" y="1300258"/>
                  <a:pt x="656558" y="1300258"/>
                </a:cubicBezTo>
                <a:cubicBezTo>
                  <a:pt x="664274" y="1300163"/>
                  <a:pt x="670465" y="1293876"/>
                  <a:pt x="670465" y="1286256"/>
                </a:cubicBezTo>
                <a:close/>
                <a:moveTo>
                  <a:pt x="650081" y="1209008"/>
                </a:moveTo>
                <a:cubicBezTo>
                  <a:pt x="642938" y="1209008"/>
                  <a:pt x="637127" y="1214819"/>
                  <a:pt x="637223" y="1221962"/>
                </a:cubicBezTo>
                <a:cubicBezTo>
                  <a:pt x="637223" y="1229106"/>
                  <a:pt x="643033" y="1234821"/>
                  <a:pt x="650177" y="1234821"/>
                </a:cubicBezTo>
                <a:cubicBezTo>
                  <a:pt x="657320" y="1234821"/>
                  <a:pt x="663035" y="1229011"/>
                  <a:pt x="663035" y="1221867"/>
                </a:cubicBezTo>
                <a:cubicBezTo>
                  <a:pt x="662940" y="1214819"/>
                  <a:pt x="657130" y="1209008"/>
                  <a:pt x="650081" y="1209008"/>
                </a:cubicBezTo>
                <a:close/>
                <a:moveTo>
                  <a:pt x="651891" y="1144429"/>
                </a:moveTo>
                <a:cubicBezTo>
                  <a:pt x="644747" y="1144429"/>
                  <a:pt x="639032" y="1150239"/>
                  <a:pt x="639032" y="1157383"/>
                </a:cubicBezTo>
                <a:cubicBezTo>
                  <a:pt x="639032" y="1164527"/>
                  <a:pt x="644843" y="1170242"/>
                  <a:pt x="651986" y="1170242"/>
                </a:cubicBezTo>
                <a:cubicBezTo>
                  <a:pt x="659130" y="1170242"/>
                  <a:pt x="664940" y="1164431"/>
                  <a:pt x="664845" y="1157288"/>
                </a:cubicBezTo>
                <a:cubicBezTo>
                  <a:pt x="664845" y="1150144"/>
                  <a:pt x="659035" y="1144429"/>
                  <a:pt x="651891" y="1144429"/>
                </a:cubicBezTo>
                <a:close/>
                <a:moveTo>
                  <a:pt x="674561" y="1093470"/>
                </a:moveTo>
                <a:cubicBezTo>
                  <a:pt x="674561" y="1086517"/>
                  <a:pt x="668846" y="1080897"/>
                  <a:pt x="661892" y="1080897"/>
                </a:cubicBezTo>
                <a:cubicBezTo>
                  <a:pt x="654939" y="1080897"/>
                  <a:pt x="649319" y="1086612"/>
                  <a:pt x="649319" y="1093565"/>
                </a:cubicBezTo>
                <a:cubicBezTo>
                  <a:pt x="649319" y="1100519"/>
                  <a:pt x="655034" y="1106138"/>
                  <a:pt x="661892" y="1106138"/>
                </a:cubicBezTo>
                <a:cubicBezTo>
                  <a:pt x="669036" y="1106043"/>
                  <a:pt x="674656" y="1100423"/>
                  <a:pt x="674561" y="1093470"/>
                </a:cubicBezTo>
                <a:close/>
                <a:moveTo>
                  <a:pt x="693230" y="1031462"/>
                </a:moveTo>
                <a:cubicBezTo>
                  <a:pt x="693230" y="1024223"/>
                  <a:pt x="687324" y="1018413"/>
                  <a:pt x="680085" y="1018413"/>
                </a:cubicBezTo>
                <a:cubicBezTo>
                  <a:pt x="672846" y="1018413"/>
                  <a:pt x="667036" y="1024319"/>
                  <a:pt x="667036" y="1031558"/>
                </a:cubicBezTo>
                <a:cubicBezTo>
                  <a:pt x="667036" y="1038797"/>
                  <a:pt x="672941" y="1044607"/>
                  <a:pt x="680180" y="1044607"/>
                </a:cubicBezTo>
                <a:cubicBezTo>
                  <a:pt x="687419" y="1044607"/>
                  <a:pt x="693325" y="1038701"/>
                  <a:pt x="693230" y="1031462"/>
                </a:cubicBezTo>
                <a:close/>
                <a:moveTo>
                  <a:pt x="711994" y="972312"/>
                </a:moveTo>
                <a:cubicBezTo>
                  <a:pt x="711994" y="969074"/>
                  <a:pt x="709327" y="966407"/>
                  <a:pt x="706088" y="966407"/>
                </a:cubicBezTo>
                <a:cubicBezTo>
                  <a:pt x="702850" y="966407"/>
                  <a:pt x="700183" y="969074"/>
                  <a:pt x="700183" y="972312"/>
                </a:cubicBezTo>
                <a:cubicBezTo>
                  <a:pt x="700183" y="975551"/>
                  <a:pt x="702850" y="978218"/>
                  <a:pt x="706088" y="978218"/>
                </a:cubicBezTo>
                <a:cubicBezTo>
                  <a:pt x="709327" y="978218"/>
                  <a:pt x="711994" y="975551"/>
                  <a:pt x="711994" y="972312"/>
                </a:cubicBezTo>
                <a:close/>
                <a:moveTo>
                  <a:pt x="747617" y="916877"/>
                </a:moveTo>
                <a:cubicBezTo>
                  <a:pt x="747617" y="912305"/>
                  <a:pt x="743903" y="908685"/>
                  <a:pt x="739331" y="908685"/>
                </a:cubicBezTo>
                <a:cubicBezTo>
                  <a:pt x="734759" y="908685"/>
                  <a:pt x="731139" y="912400"/>
                  <a:pt x="731139" y="916972"/>
                </a:cubicBezTo>
                <a:cubicBezTo>
                  <a:pt x="731139" y="921544"/>
                  <a:pt x="734854" y="925163"/>
                  <a:pt x="739426" y="925163"/>
                </a:cubicBezTo>
                <a:cubicBezTo>
                  <a:pt x="743998" y="925163"/>
                  <a:pt x="747617" y="921449"/>
                  <a:pt x="747617" y="916877"/>
                </a:cubicBezTo>
                <a:close/>
                <a:moveTo>
                  <a:pt x="786575" y="866204"/>
                </a:moveTo>
                <a:cubicBezTo>
                  <a:pt x="786575" y="862298"/>
                  <a:pt x="783336" y="859155"/>
                  <a:pt x="779526" y="859155"/>
                </a:cubicBezTo>
                <a:cubicBezTo>
                  <a:pt x="775621" y="859155"/>
                  <a:pt x="772478" y="862394"/>
                  <a:pt x="772478" y="866204"/>
                </a:cubicBezTo>
                <a:cubicBezTo>
                  <a:pt x="772478" y="870109"/>
                  <a:pt x="775621" y="873252"/>
                  <a:pt x="779526" y="873252"/>
                </a:cubicBezTo>
                <a:cubicBezTo>
                  <a:pt x="783431" y="873252"/>
                  <a:pt x="786575" y="870109"/>
                  <a:pt x="786575" y="866204"/>
                </a:cubicBezTo>
                <a:close/>
                <a:moveTo>
                  <a:pt x="832866" y="821150"/>
                </a:moveTo>
                <a:cubicBezTo>
                  <a:pt x="832866" y="817245"/>
                  <a:pt x="829628" y="814102"/>
                  <a:pt x="825722" y="814102"/>
                </a:cubicBezTo>
                <a:cubicBezTo>
                  <a:pt x="821817" y="814102"/>
                  <a:pt x="818674" y="817245"/>
                  <a:pt x="818674" y="821150"/>
                </a:cubicBezTo>
                <a:cubicBezTo>
                  <a:pt x="818674" y="825056"/>
                  <a:pt x="821817" y="828199"/>
                  <a:pt x="825722" y="828199"/>
                </a:cubicBezTo>
                <a:cubicBezTo>
                  <a:pt x="829723" y="828199"/>
                  <a:pt x="832866" y="825056"/>
                  <a:pt x="832866" y="821150"/>
                </a:cubicBezTo>
                <a:close/>
                <a:moveTo>
                  <a:pt x="877443" y="775049"/>
                </a:moveTo>
                <a:cubicBezTo>
                  <a:pt x="873443" y="775049"/>
                  <a:pt x="870204" y="778288"/>
                  <a:pt x="870204" y="782288"/>
                </a:cubicBezTo>
                <a:cubicBezTo>
                  <a:pt x="870204" y="786289"/>
                  <a:pt x="873443" y="789432"/>
                  <a:pt x="877443" y="789432"/>
                </a:cubicBezTo>
                <a:cubicBezTo>
                  <a:pt x="881444" y="789432"/>
                  <a:pt x="884682" y="786194"/>
                  <a:pt x="884587" y="782193"/>
                </a:cubicBezTo>
                <a:cubicBezTo>
                  <a:pt x="884682" y="778288"/>
                  <a:pt x="881348" y="775049"/>
                  <a:pt x="877443" y="775049"/>
                </a:cubicBezTo>
                <a:close/>
                <a:moveTo>
                  <a:pt x="933640" y="746855"/>
                </a:moveTo>
                <a:cubicBezTo>
                  <a:pt x="931736" y="746855"/>
                  <a:pt x="930116" y="748475"/>
                  <a:pt x="930116" y="750380"/>
                </a:cubicBezTo>
                <a:cubicBezTo>
                  <a:pt x="930116" y="752380"/>
                  <a:pt x="931736" y="753904"/>
                  <a:pt x="933640" y="753904"/>
                </a:cubicBezTo>
                <a:cubicBezTo>
                  <a:pt x="935546" y="753904"/>
                  <a:pt x="937165" y="752285"/>
                  <a:pt x="937165" y="750380"/>
                </a:cubicBezTo>
                <a:cubicBezTo>
                  <a:pt x="937165" y="748379"/>
                  <a:pt x="935546" y="746855"/>
                  <a:pt x="933640" y="746855"/>
                </a:cubicBezTo>
                <a:close/>
                <a:moveTo>
                  <a:pt x="993458" y="724186"/>
                </a:moveTo>
                <a:cubicBezTo>
                  <a:pt x="992505" y="724186"/>
                  <a:pt x="991743" y="724948"/>
                  <a:pt x="991838" y="725900"/>
                </a:cubicBezTo>
                <a:cubicBezTo>
                  <a:pt x="991838" y="726853"/>
                  <a:pt x="992600" y="727520"/>
                  <a:pt x="993553" y="727520"/>
                </a:cubicBezTo>
                <a:cubicBezTo>
                  <a:pt x="994505" y="727520"/>
                  <a:pt x="995267" y="726758"/>
                  <a:pt x="995267" y="725805"/>
                </a:cubicBezTo>
                <a:cubicBezTo>
                  <a:pt x="995077" y="724948"/>
                  <a:pt x="994315" y="724281"/>
                  <a:pt x="993458" y="724186"/>
                </a:cubicBezTo>
                <a:close/>
                <a:moveTo>
                  <a:pt x="1055846" y="702564"/>
                </a:moveTo>
                <a:cubicBezTo>
                  <a:pt x="1052132" y="702564"/>
                  <a:pt x="1049179" y="705612"/>
                  <a:pt x="1049179" y="709327"/>
                </a:cubicBezTo>
                <a:cubicBezTo>
                  <a:pt x="1049179" y="713042"/>
                  <a:pt x="1052227" y="715994"/>
                  <a:pt x="1055942" y="715994"/>
                </a:cubicBezTo>
                <a:cubicBezTo>
                  <a:pt x="1059656" y="715994"/>
                  <a:pt x="1062609" y="712946"/>
                  <a:pt x="1062609" y="709232"/>
                </a:cubicBezTo>
                <a:cubicBezTo>
                  <a:pt x="1062609" y="705612"/>
                  <a:pt x="1059561" y="702564"/>
                  <a:pt x="1055846" y="702564"/>
                </a:cubicBezTo>
                <a:close/>
                <a:moveTo>
                  <a:pt x="1119950" y="694087"/>
                </a:moveTo>
                <a:cubicBezTo>
                  <a:pt x="1116235" y="694087"/>
                  <a:pt x="1113282" y="697135"/>
                  <a:pt x="1113282" y="700850"/>
                </a:cubicBezTo>
                <a:cubicBezTo>
                  <a:pt x="1113282" y="704564"/>
                  <a:pt x="1116330" y="707612"/>
                  <a:pt x="1120045" y="707517"/>
                </a:cubicBezTo>
                <a:cubicBezTo>
                  <a:pt x="1123760" y="707517"/>
                  <a:pt x="1126712" y="704469"/>
                  <a:pt x="1126712" y="700754"/>
                </a:cubicBezTo>
                <a:cubicBezTo>
                  <a:pt x="1126617" y="697040"/>
                  <a:pt x="1123664" y="694087"/>
                  <a:pt x="1119950" y="694087"/>
                </a:cubicBezTo>
                <a:close/>
                <a:moveTo>
                  <a:pt x="1184529" y="694658"/>
                </a:moveTo>
                <a:cubicBezTo>
                  <a:pt x="1181291" y="694658"/>
                  <a:pt x="1178624" y="697325"/>
                  <a:pt x="1178719" y="700564"/>
                </a:cubicBezTo>
                <a:cubicBezTo>
                  <a:pt x="1178719" y="703802"/>
                  <a:pt x="1181386" y="706469"/>
                  <a:pt x="1184624" y="706469"/>
                </a:cubicBezTo>
                <a:cubicBezTo>
                  <a:pt x="1187863" y="706469"/>
                  <a:pt x="1190530" y="703802"/>
                  <a:pt x="1190530" y="700564"/>
                </a:cubicBezTo>
                <a:cubicBezTo>
                  <a:pt x="1190435" y="697325"/>
                  <a:pt x="1187768" y="694658"/>
                  <a:pt x="1184529" y="694658"/>
                </a:cubicBezTo>
                <a:close/>
                <a:moveTo>
                  <a:pt x="1248728" y="702088"/>
                </a:moveTo>
                <a:cubicBezTo>
                  <a:pt x="1245108" y="702088"/>
                  <a:pt x="1242155" y="705040"/>
                  <a:pt x="1242155" y="708660"/>
                </a:cubicBezTo>
                <a:cubicBezTo>
                  <a:pt x="1242155" y="712280"/>
                  <a:pt x="1245108" y="715137"/>
                  <a:pt x="1248728" y="715137"/>
                </a:cubicBezTo>
                <a:cubicBezTo>
                  <a:pt x="1252347" y="715137"/>
                  <a:pt x="1255300" y="712184"/>
                  <a:pt x="1255300" y="708565"/>
                </a:cubicBezTo>
                <a:cubicBezTo>
                  <a:pt x="1255205" y="704945"/>
                  <a:pt x="1252252" y="702088"/>
                  <a:pt x="1248728" y="702088"/>
                </a:cubicBezTo>
                <a:close/>
                <a:moveTo>
                  <a:pt x="1311307" y="722757"/>
                </a:moveTo>
                <a:cubicBezTo>
                  <a:pt x="1310164" y="722757"/>
                  <a:pt x="1309307" y="723614"/>
                  <a:pt x="1309307" y="724757"/>
                </a:cubicBezTo>
                <a:cubicBezTo>
                  <a:pt x="1309307" y="725900"/>
                  <a:pt x="1310259" y="726758"/>
                  <a:pt x="1311307" y="726758"/>
                </a:cubicBezTo>
                <a:cubicBezTo>
                  <a:pt x="1312450" y="726758"/>
                  <a:pt x="1313307" y="725900"/>
                  <a:pt x="1313307" y="724757"/>
                </a:cubicBezTo>
                <a:cubicBezTo>
                  <a:pt x="1313307" y="723614"/>
                  <a:pt x="1312355" y="722757"/>
                  <a:pt x="1311307" y="722757"/>
                </a:cubicBezTo>
                <a:close/>
                <a:moveTo>
                  <a:pt x="1371219" y="744284"/>
                </a:moveTo>
                <a:cubicBezTo>
                  <a:pt x="1368743" y="744284"/>
                  <a:pt x="1366742" y="746284"/>
                  <a:pt x="1366742" y="748856"/>
                </a:cubicBezTo>
                <a:cubicBezTo>
                  <a:pt x="1366742" y="751332"/>
                  <a:pt x="1368743" y="753428"/>
                  <a:pt x="1371314" y="753332"/>
                </a:cubicBezTo>
                <a:cubicBezTo>
                  <a:pt x="1373791" y="753332"/>
                  <a:pt x="1375791" y="751332"/>
                  <a:pt x="1375791" y="748760"/>
                </a:cubicBezTo>
                <a:cubicBezTo>
                  <a:pt x="1375791" y="746188"/>
                  <a:pt x="1373791" y="744284"/>
                  <a:pt x="1371219" y="744284"/>
                </a:cubicBezTo>
                <a:close/>
                <a:moveTo>
                  <a:pt x="1427702" y="770573"/>
                </a:moveTo>
                <a:cubicBezTo>
                  <a:pt x="1422273" y="770573"/>
                  <a:pt x="1417987" y="774954"/>
                  <a:pt x="1417987" y="780383"/>
                </a:cubicBezTo>
                <a:cubicBezTo>
                  <a:pt x="1417987" y="785717"/>
                  <a:pt x="1422368" y="790099"/>
                  <a:pt x="1427798" y="790099"/>
                </a:cubicBezTo>
                <a:cubicBezTo>
                  <a:pt x="1433132" y="790099"/>
                  <a:pt x="1437513" y="785717"/>
                  <a:pt x="1437513" y="780288"/>
                </a:cubicBezTo>
                <a:cubicBezTo>
                  <a:pt x="1437418" y="774859"/>
                  <a:pt x="1433036" y="770573"/>
                  <a:pt x="1427702" y="770573"/>
                </a:cubicBezTo>
                <a:close/>
                <a:moveTo>
                  <a:pt x="1475804" y="818769"/>
                </a:moveTo>
                <a:cubicBezTo>
                  <a:pt x="1475804" y="820865"/>
                  <a:pt x="1477518" y="822674"/>
                  <a:pt x="1479709" y="822579"/>
                </a:cubicBezTo>
                <a:cubicBezTo>
                  <a:pt x="1481804" y="822579"/>
                  <a:pt x="1483614" y="820865"/>
                  <a:pt x="1483614" y="818674"/>
                </a:cubicBezTo>
                <a:cubicBezTo>
                  <a:pt x="1483614" y="816578"/>
                  <a:pt x="1481900" y="814864"/>
                  <a:pt x="1479709" y="814864"/>
                </a:cubicBezTo>
                <a:cubicBezTo>
                  <a:pt x="1477518" y="814864"/>
                  <a:pt x="1475804" y="816674"/>
                  <a:pt x="1475804" y="818769"/>
                </a:cubicBezTo>
                <a:close/>
                <a:moveTo>
                  <a:pt x="1534954" y="863537"/>
                </a:moveTo>
                <a:cubicBezTo>
                  <a:pt x="1534954" y="858679"/>
                  <a:pt x="1531049" y="854774"/>
                  <a:pt x="1526191" y="854869"/>
                </a:cubicBezTo>
                <a:cubicBezTo>
                  <a:pt x="1521428" y="854869"/>
                  <a:pt x="1517523" y="858774"/>
                  <a:pt x="1517523" y="863632"/>
                </a:cubicBezTo>
                <a:cubicBezTo>
                  <a:pt x="1517523" y="868490"/>
                  <a:pt x="1521428" y="872300"/>
                  <a:pt x="1526286" y="872300"/>
                </a:cubicBezTo>
                <a:cubicBezTo>
                  <a:pt x="1531049" y="872300"/>
                  <a:pt x="1534954" y="868394"/>
                  <a:pt x="1534954" y="863537"/>
                </a:cubicBezTo>
                <a:close/>
                <a:moveTo>
                  <a:pt x="1566672" y="923639"/>
                </a:moveTo>
                <a:cubicBezTo>
                  <a:pt x="1572006" y="923639"/>
                  <a:pt x="1576388" y="919258"/>
                  <a:pt x="1576388" y="913924"/>
                </a:cubicBezTo>
                <a:cubicBezTo>
                  <a:pt x="1576388" y="908590"/>
                  <a:pt x="1572006" y="904208"/>
                  <a:pt x="1566672" y="904208"/>
                </a:cubicBezTo>
                <a:cubicBezTo>
                  <a:pt x="1561338" y="904208"/>
                  <a:pt x="1556957" y="908590"/>
                  <a:pt x="1556957" y="914019"/>
                </a:cubicBezTo>
                <a:cubicBezTo>
                  <a:pt x="1556957" y="919353"/>
                  <a:pt x="1561338" y="923735"/>
                  <a:pt x="1566672" y="923639"/>
                </a:cubicBezTo>
                <a:close/>
                <a:moveTo>
                  <a:pt x="1594676" y="969074"/>
                </a:moveTo>
                <a:cubicBezTo>
                  <a:pt x="1594676" y="972217"/>
                  <a:pt x="1597247" y="974788"/>
                  <a:pt x="1600391" y="974788"/>
                </a:cubicBezTo>
                <a:cubicBezTo>
                  <a:pt x="1603534" y="974788"/>
                  <a:pt x="1606106" y="972217"/>
                  <a:pt x="1606106" y="969074"/>
                </a:cubicBezTo>
                <a:cubicBezTo>
                  <a:pt x="1606106" y="965930"/>
                  <a:pt x="1603534" y="963359"/>
                  <a:pt x="1600391" y="963359"/>
                </a:cubicBezTo>
                <a:cubicBezTo>
                  <a:pt x="1597247" y="963359"/>
                  <a:pt x="1594676" y="965930"/>
                  <a:pt x="1594676" y="969074"/>
                </a:cubicBezTo>
                <a:close/>
                <a:moveTo>
                  <a:pt x="1626775" y="1030891"/>
                </a:moveTo>
                <a:cubicBezTo>
                  <a:pt x="1628299" y="1030891"/>
                  <a:pt x="1629632" y="1029653"/>
                  <a:pt x="1629632" y="1028033"/>
                </a:cubicBezTo>
                <a:cubicBezTo>
                  <a:pt x="1629632" y="1026509"/>
                  <a:pt x="1628394" y="1025176"/>
                  <a:pt x="1626775" y="1025176"/>
                </a:cubicBezTo>
                <a:cubicBezTo>
                  <a:pt x="1625251" y="1025176"/>
                  <a:pt x="1623917" y="1026509"/>
                  <a:pt x="1623917" y="1028033"/>
                </a:cubicBezTo>
                <a:cubicBezTo>
                  <a:pt x="1623917" y="1029653"/>
                  <a:pt x="1625251" y="1030986"/>
                  <a:pt x="1626775" y="1030891"/>
                </a:cubicBezTo>
                <a:close/>
                <a:moveTo>
                  <a:pt x="1645349" y="1082612"/>
                </a:moveTo>
                <a:cubicBezTo>
                  <a:pt x="1641253" y="1082612"/>
                  <a:pt x="1637919" y="1085945"/>
                  <a:pt x="1638014" y="1090041"/>
                </a:cubicBezTo>
                <a:cubicBezTo>
                  <a:pt x="1638014" y="1094137"/>
                  <a:pt x="1641348" y="1097375"/>
                  <a:pt x="1645444" y="1097375"/>
                </a:cubicBezTo>
                <a:cubicBezTo>
                  <a:pt x="1649539" y="1097375"/>
                  <a:pt x="1652778" y="1094042"/>
                  <a:pt x="1652778" y="1089946"/>
                </a:cubicBezTo>
                <a:cubicBezTo>
                  <a:pt x="1652778" y="1085850"/>
                  <a:pt x="1649444" y="1082612"/>
                  <a:pt x="1645349" y="1082612"/>
                </a:cubicBezTo>
                <a:close/>
                <a:moveTo>
                  <a:pt x="1649063" y="1153763"/>
                </a:moveTo>
                <a:cubicBezTo>
                  <a:pt x="1649063" y="1157573"/>
                  <a:pt x="1652207" y="1160621"/>
                  <a:pt x="1656017" y="1160621"/>
                </a:cubicBezTo>
                <a:cubicBezTo>
                  <a:pt x="1659827" y="1160621"/>
                  <a:pt x="1662875" y="1157478"/>
                  <a:pt x="1662875" y="1153763"/>
                </a:cubicBezTo>
                <a:cubicBezTo>
                  <a:pt x="1662875" y="1149953"/>
                  <a:pt x="1659731" y="1146905"/>
                  <a:pt x="1656017" y="1146905"/>
                </a:cubicBezTo>
                <a:cubicBezTo>
                  <a:pt x="1652111" y="1146905"/>
                  <a:pt x="1649063" y="1149953"/>
                  <a:pt x="1649063" y="1153763"/>
                </a:cubicBezTo>
                <a:close/>
                <a:moveTo>
                  <a:pt x="1658207" y="1211485"/>
                </a:moveTo>
                <a:cubicBezTo>
                  <a:pt x="1654397" y="1211485"/>
                  <a:pt x="1651349" y="1214628"/>
                  <a:pt x="1651349" y="1218343"/>
                </a:cubicBezTo>
                <a:cubicBezTo>
                  <a:pt x="1651349" y="1222153"/>
                  <a:pt x="1654493" y="1225201"/>
                  <a:pt x="1658303" y="1225201"/>
                </a:cubicBezTo>
                <a:cubicBezTo>
                  <a:pt x="1662113" y="1225201"/>
                  <a:pt x="1665161" y="1222058"/>
                  <a:pt x="1665161" y="1218343"/>
                </a:cubicBezTo>
                <a:cubicBezTo>
                  <a:pt x="1665065" y="1214438"/>
                  <a:pt x="1662017" y="1211390"/>
                  <a:pt x="1658207" y="1211485"/>
                </a:cubicBezTo>
                <a:close/>
                <a:moveTo>
                  <a:pt x="1659922" y="1282637"/>
                </a:moveTo>
                <a:cubicBezTo>
                  <a:pt x="1659922" y="1278350"/>
                  <a:pt x="1656493" y="1274921"/>
                  <a:pt x="1652207" y="1274921"/>
                </a:cubicBezTo>
                <a:cubicBezTo>
                  <a:pt x="1647920" y="1274921"/>
                  <a:pt x="1644491" y="1278446"/>
                  <a:pt x="1644491" y="1282637"/>
                </a:cubicBezTo>
                <a:cubicBezTo>
                  <a:pt x="1644491" y="1286923"/>
                  <a:pt x="1648016" y="1290352"/>
                  <a:pt x="1652207" y="1290352"/>
                </a:cubicBezTo>
                <a:cubicBezTo>
                  <a:pt x="1656588" y="1290352"/>
                  <a:pt x="1660017" y="1286923"/>
                  <a:pt x="1659922" y="1282637"/>
                </a:cubicBezTo>
                <a:close/>
                <a:moveTo>
                  <a:pt x="1638110" y="1355598"/>
                </a:moveTo>
                <a:cubicBezTo>
                  <a:pt x="1643539" y="1355598"/>
                  <a:pt x="1648016" y="1351121"/>
                  <a:pt x="1648016" y="1345692"/>
                </a:cubicBezTo>
                <a:cubicBezTo>
                  <a:pt x="1648016" y="1340263"/>
                  <a:pt x="1643539" y="1335786"/>
                  <a:pt x="1638110" y="1335786"/>
                </a:cubicBezTo>
                <a:cubicBezTo>
                  <a:pt x="1632680" y="1335786"/>
                  <a:pt x="1628204" y="1340263"/>
                  <a:pt x="1628204" y="1345692"/>
                </a:cubicBezTo>
                <a:cubicBezTo>
                  <a:pt x="1628204" y="1351217"/>
                  <a:pt x="1632680" y="1355598"/>
                  <a:pt x="1638110" y="1355598"/>
                </a:cubicBezTo>
                <a:close/>
                <a:moveTo>
                  <a:pt x="1616012" y="1400556"/>
                </a:moveTo>
                <a:cubicBezTo>
                  <a:pt x="1612773" y="1400556"/>
                  <a:pt x="1610106" y="1403223"/>
                  <a:pt x="1610106" y="1406462"/>
                </a:cubicBezTo>
                <a:cubicBezTo>
                  <a:pt x="1610106" y="1409700"/>
                  <a:pt x="1612773" y="1412367"/>
                  <a:pt x="1616012" y="1412272"/>
                </a:cubicBezTo>
                <a:cubicBezTo>
                  <a:pt x="1619250" y="1412272"/>
                  <a:pt x="1621917" y="1409605"/>
                  <a:pt x="1621822" y="1406366"/>
                </a:cubicBezTo>
                <a:cubicBezTo>
                  <a:pt x="1621822" y="1403223"/>
                  <a:pt x="1619250" y="1400556"/>
                  <a:pt x="1616012" y="1400556"/>
                </a:cubicBezTo>
                <a:close/>
                <a:moveTo>
                  <a:pt x="1586389" y="1474565"/>
                </a:moveTo>
                <a:cubicBezTo>
                  <a:pt x="1592294" y="1474565"/>
                  <a:pt x="1597152" y="1469708"/>
                  <a:pt x="1597057" y="1463802"/>
                </a:cubicBezTo>
                <a:cubicBezTo>
                  <a:pt x="1597057" y="1457897"/>
                  <a:pt x="1592199" y="1453039"/>
                  <a:pt x="1586293" y="1453134"/>
                </a:cubicBezTo>
                <a:cubicBezTo>
                  <a:pt x="1580388" y="1453134"/>
                  <a:pt x="1575530" y="1457992"/>
                  <a:pt x="1575626" y="1463897"/>
                </a:cubicBezTo>
                <a:cubicBezTo>
                  <a:pt x="1575626" y="1469803"/>
                  <a:pt x="1580388" y="1474565"/>
                  <a:pt x="1586389" y="1474565"/>
                </a:cubicBezTo>
                <a:close/>
                <a:moveTo>
                  <a:pt x="1557909" y="1516952"/>
                </a:moveTo>
                <a:cubicBezTo>
                  <a:pt x="1557909" y="1512284"/>
                  <a:pt x="1554099" y="1508570"/>
                  <a:pt x="1549527" y="1508570"/>
                </a:cubicBezTo>
                <a:cubicBezTo>
                  <a:pt x="1544860" y="1508570"/>
                  <a:pt x="1541145" y="1512380"/>
                  <a:pt x="1541145" y="1516952"/>
                </a:cubicBezTo>
                <a:cubicBezTo>
                  <a:pt x="1541145" y="1521619"/>
                  <a:pt x="1544955" y="1525334"/>
                  <a:pt x="1549527" y="1525334"/>
                </a:cubicBezTo>
                <a:cubicBezTo>
                  <a:pt x="1554194" y="1525334"/>
                  <a:pt x="1557909" y="1521619"/>
                  <a:pt x="1557909" y="1516952"/>
                </a:cubicBezTo>
                <a:close/>
                <a:moveTo>
                  <a:pt x="1514666" y="1564958"/>
                </a:moveTo>
                <a:cubicBezTo>
                  <a:pt x="1514666" y="1560386"/>
                  <a:pt x="1510856" y="1556576"/>
                  <a:pt x="1506284" y="1556576"/>
                </a:cubicBezTo>
                <a:cubicBezTo>
                  <a:pt x="1501616" y="1556576"/>
                  <a:pt x="1497902" y="1560386"/>
                  <a:pt x="1497902" y="1564958"/>
                </a:cubicBezTo>
                <a:cubicBezTo>
                  <a:pt x="1497902" y="1569625"/>
                  <a:pt x="1501712" y="1573339"/>
                  <a:pt x="1506284" y="1573339"/>
                </a:cubicBezTo>
                <a:cubicBezTo>
                  <a:pt x="1510951" y="1573339"/>
                  <a:pt x="1514666" y="1569625"/>
                  <a:pt x="1514666" y="1564958"/>
                </a:cubicBezTo>
                <a:close/>
                <a:moveTo>
                  <a:pt x="1447324" y="1607058"/>
                </a:moveTo>
                <a:cubicBezTo>
                  <a:pt x="1447324" y="1612487"/>
                  <a:pt x="1451801" y="1616964"/>
                  <a:pt x="1457230" y="1616964"/>
                </a:cubicBezTo>
                <a:cubicBezTo>
                  <a:pt x="1462659" y="1616964"/>
                  <a:pt x="1467136" y="1612487"/>
                  <a:pt x="1467136" y="1607058"/>
                </a:cubicBezTo>
                <a:cubicBezTo>
                  <a:pt x="1467136" y="1601629"/>
                  <a:pt x="1462659" y="1597152"/>
                  <a:pt x="1457230" y="1597152"/>
                </a:cubicBezTo>
                <a:cubicBezTo>
                  <a:pt x="1451705" y="1597152"/>
                  <a:pt x="1447324" y="1601629"/>
                  <a:pt x="1447324" y="1607058"/>
                </a:cubicBezTo>
                <a:close/>
                <a:moveTo>
                  <a:pt x="1403223" y="1648206"/>
                </a:moveTo>
                <a:cubicBezTo>
                  <a:pt x="1406366" y="1648206"/>
                  <a:pt x="1408938" y="1645634"/>
                  <a:pt x="1408938" y="1642491"/>
                </a:cubicBezTo>
                <a:cubicBezTo>
                  <a:pt x="1408938" y="1639348"/>
                  <a:pt x="1406366" y="1636776"/>
                  <a:pt x="1403223" y="1636776"/>
                </a:cubicBezTo>
                <a:cubicBezTo>
                  <a:pt x="1400080" y="1636776"/>
                  <a:pt x="1397508" y="1639348"/>
                  <a:pt x="1397508" y="1642491"/>
                </a:cubicBezTo>
                <a:cubicBezTo>
                  <a:pt x="1397508" y="1645634"/>
                  <a:pt x="1400080" y="1648206"/>
                  <a:pt x="1403223" y="1648206"/>
                </a:cubicBezTo>
                <a:close/>
                <a:moveTo>
                  <a:pt x="1331976" y="1670780"/>
                </a:moveTo>
                <a:cubicBezTo>
                  <a:pt x="1331976" y="1678019"/>
                  <a:pt x="1337882" y="1683830"/>
                  <a:pt x="1345121" y="1683830"/>
                </a:cubicBezTo>
                <a:cubicBezTo>
                  <a:pt x="1352360" y="1683830"/>
                  <a:pt x="1358170" y="1677924"/>
                  <a:pt x="1358170" y="1670685"/>
                </a:cubicBezTo>
                <a:cubicBezTo>
                  <a:pt x="1358170" y="1663446"/>
                  <a:pt x="1352264" y="1657636"/>
                  <a:pt x="1345025" y="1657636"/>
                </a:cubicBezTo>
                <a:cubicBezTo>
                  <a:pt x="1337786" y="1657731"/>
                  <a:pt x="1331976" y="1663541"/>
                  <a:pt x="1331976" y="1670780"/>
                </a:cubicBezTo>
                <a:close/>
                <a:moveTo>
                  <a:pt x="1272731" y="1691354"/>
                </a:moveTo>
                <a:cubicBezTo>
                  <a:pt x="1272731" y="1697450"/>
                  <a:pt x="1277779" y="1702403"/>
                  <a:pt x="1283875" y="1702403"/>
                </a:cubicBezTo>
                <a:cubicBezTo>
                  <a:pt x="1289971" y="1702403"/>
                  <a:pt x="1294924" y="1697450"/>
                  <a:pt x="1294924" y="1691259"/>
                </a:cubicBezTo>
                <a:cubicBezTo>
                  <a:pt x="1294924" y="1685163"/>
                  <a:pt x="1289971" y="1680210"/>
                  <a:pt x="1283780" y="1680210"/>
                </a:cubicBezTo>
                <a:cubicBezTo>
                  <a:pt x="1277588" y="1680305"/>
                  <a:pt x="1272731" y="1685258"/>
                  <a:pt x="1272731" y="1691354"/>
                </a:cubicBezTo>
                <a:close/>
                <a:moveTo>
                  <a:pt x="1211294" y="1703927"/>
                </a:moveTo>
                <a:cubicBezTo>
                  <a:pt x="1211294" y="1708976"/>
                  <a:pt x="1215390" y="1712976"/>
                  <a:pt x="1220343" y="1712976"/>
                </a:cubicBezTo>
                <a:cubicBezTo>
                  <a:pt x="1225391" y="1712976"/>
                  <a:pt x="1229392" y="1708880"/>
                  <a:pt x="1229392" y="1703832"/>
                </a:cubicBezTo>
                <a:cubicBezTo>
                  <a:pt x="1229392" y="1698879"/>
                  <a:pt x="1225296" y="1694783"/>
                  <a:pt x="1220343" y="1694783"/>
                </a:cubicBezTo>
                <a:cubicBezTo>
                  <a:pt x="1215390" y="1694879"/>
                  <a:pt x="1211294" y="1698974"/>
                  <a:pt x="1211294" y="1703927"/>
                </a:cubicBezTo>
                <a:close/>
                <a:moveTo>
                  <a:pt x="1141381" y="1780413"/>
                </a:moveTo>
                <a:cubicBezTo>
                  <a:pt x="1141381" y="1788605"/>
                  <a:pt x="1148048" y="1795177"/>
                  <a:pt x="1156240" y="1795082"/>
                </a:cubicBezTo>
                <a:cubicBezTo>
                  <a:pt x="1164431" y="1795082"/>
                  <a:pt x="1171004" y="1788414"/>
                  <a:pt x="1171004" y="1780223"/>
                </a:cubicBezTo>
                <a:cubicBezTo>
                  <a:pt x="1171004" y="1772126"/>
                  <a:pt x="1164336" y="1765459"/>
                  <a:pt x="1156145" y="1765554"/>
                </a:cubicBezTo>
                <a:cubicBezTo>
                  <a:pt x="1147953" y="1765649"/>
                  <a:pt x="1141381" y="1772222"/>
                  <a:pt x="1141381" y="1780413"/>
                </a:cubicBezTo>
                <a:close/>
                <a:moveTo>
                  <a:pt x="1076706" y="1776984"/>
                </a:moveTo>
                <a:cubicBezTo>
                  <a:pt x="1076801" y="1785271"/>
                  <a:pt x="1083469" y="1791938"/>
                  <a:pt x="1091756" y="1791843"/>
                </a:cubicBezTo>
                <a:cubicBezTo>
                  <a:pt x="1100042" y="1791843"/>
                  <a:pt x="1106615" y="1785080"/>
                  <a:pt x="1106615" y="1776889"/>
                </a:cubicBezTo>
                <a:cubicBezTo>
                  <a:pt x="1106615" y="1768602"/>
                  <a:pt x="1099852" y="1762030"/>
                  <a:pt x="1091660" y="1762030"/>
                </a:cubicBezTo>
                <a:cubicBezTo>
                  <a:pt x="1083374" y="1762030"/>
                  <a:pt x="1076706" y="1768793"/>
                  <a:pt x="1076706" y="1776984"/>
                </a:cubicBezTo>
                <a:close/>
                <a:moveTo>
                  <a:pt x="1012317" y="1766411"/>
                </a:moveTo>
                <a:cubicBezTo>
                  <a:pt x="1012317" y="1775079"/>
                  <a:pt x="1019365" y="1782032"/>
                  <a:pt x="1027938" y="1781937"/>
                </a:cubicBezTo>
                <a:cubicBezTo>
                  <a:pt x="1036606" y="1781937"/>
                  <a:pt x="1043559" y="1774889"/>
                  <a:pt x="1043464" y="1766221"/>
                </a:cubicBezTo>
                <a:cubicBezTo>
                  <a:pt x="1043464" y="1757648"/>
                  <a:pt x="1036415" y="1750695"/>
                  <a:pt x="1027748" y="1750695"/>
                </a:cubicBezTo>
                <a:cubicBezTo>
                  <a:pt x="1019175" y="1750790"/>
                  <a:pt x="1012222" y="1757743"/>
                  <a:pt x="1012317" y="1766411"/>
                </a:cubicBezTo>
                <a:close/>
                <a:moveTo>
                  <a:pt x="965645" y="1732121"/>
                </a:moveTo>
                <a:cubicBezTo>
                  <a:pt x="956501" y="1732121"/>
                  <a:pt x="949071" y="1739646"/>
                  <a:pt x="949071" y="1748790"/>
                </a:cubicBezTo>
                <a:cubicBezTo>
                  <a:pt x="949071" y="1757934"/>
                  <a:pt x="956596" y="1765364"/>
                  <a:pt x="965740" y="1765364"/>
                </a:cubicBezTo>
                <a:cubicBezTo>
                  <a:pt x="974884" y="1765364"/>
                  <a:pt x="982313" y="1757839"/>
                  <a:pt x="982313" y="1748695"/>
                </a:cubicBezTo>
                <a:cubicBezTo>
                  <a:pt x="982313" y="1739456"/>
                  <a:pt x="974788" y="1732026"/>
                  <a:pt x="965645" y="1732121"/>
                </a:cubicBezTo>
                <a:close/>
                <a:moveTo>
                  <a:pt x="905828" y="1708880"/>
                </a:moveTo>
                <a:cubicBezTo>
                  <a:pt x="897350" y="1708880"/>
                  <a:pt x="890588" y="1715738"/>
                  <a:pt x="890588" y="1724216"/>
                </a:cubicBezTo>
                <a:cubicBezTo>
                  <a:pt x="890588" y="1732598"/>
                  <a:pt x="897446" y="1739456"/>
                  <a:pt x="905923" y="1739456"/>
                </a:cubicBezTo>
                <a:cubicBezTo>
                  <a:pt x="914400" y="1739456"/>
                  <a:pt x="921163" y="1732598"/>
                  <a:pt x="921163" y="1724120"/>
                </a:cubicBezTo>
                <a:cubicBezTo>
                  <a:pt x="921163" y="1715643"/>
                  <a:pt x="914305" y="1708880"/>
                  <a:pt x="905828" y="1708880"/>
                </a:cubicBezTo>
                <a:close/>
                <a:moveTo>
                  <a:pt x="849154" y="1677829"/>
                </a:moveTo>
                <a:cubicBezTo>
                  <a:pt x="840772" y="1677829"/>
                  <a:pt x="833914" y="1684687"/>
                  <a:pt x="834009" y="1693164"/>
                </a:cubicBezTo>
                <a:cubicBezTo>
                  <a:pt x="834009" y="1701641"/>
                  <a:pt x="840867" y="1708404"/>
                  <a:pt x="849344" y="1708404"/>
                </a:cubicBezTo>
                <a:cubicBezTo>
                  <a:pt x="857822" y="1708404"/>
                  <a:pt x="864584" y="1701546"/>
                  <a:pt x="864584" y="1693069"/>
                </a:cubicBezTo>
                <a:cubicBezTo>
                  <a:pt x="864489" y="1684592"/>
                  <a:pt x="857631" y="1677829"/>
                  <a:pt x="849154" y="1677829"/>
                </a:cubicBezTo>
                <a:close/>
                <a:moveTo>
                  <a:pt x="796290" y="1642967"/>
                </a:moveTo>
                <a:cubicBezTo>
                  <a:pt x="789146" y="1642967"/>
                  <a:pt x="783431" y="1648778"/>
                  <a:pt x="783431" y="1655921"/>
                </a:cubicBezTo>
                <a:cubicBezTo>
                  <a:pt x="783431" y="1663065"/>
                  <a:pt x="789242" y="1668780"/>
                  <a:pt x="796385" y="1668780"/>
                </a:cubicBezTo>
                <a:cubicBezTo>
                  <a:pt x="803529" y="1668780"/>
                  <a:pt x="809244" y="1662970"/>
                  <a:pt x="809244" y="1655826"/>
                </a:cubicBezTo>
                <a:cubicBezTo>
                  <a:pt x="809244" y="1648682"/>
                  <a:pt x="803434" y="1642967"/>
                  <a:pt x="796290" y="1642967"/>
                </a:cubicBezTo>
                <a:close/>
                <a:moveTo>
                  <a:pt x="747998" y="1598581"/>
                </a:moveTo>
                <a:cubicBezTo>
                  <a:pt x="739997" y="1598581"/>
                  <a:pt x="733615" y="1605058"/>
                  <a:pt x="733615" y="1613059"/>
                </a:cubicBezTo>
                <a:cubicBezTo>
                  <a:pt x="733615" y="1621060"/>
                  <a:pt x="740188" y="1627442"/>
                  <a:pt x="748094" y="1627442"/>
                </a:cubicBezTo>
                <a:cubicBezTo>
                  <a:pt x="756095" y="1627442"/>
                  <a:pt x="762476" y="1620964"/>
                  <a:pt x="762476" y="1612964"/>
                </a:cubicBezTo>
                <a:cubicBezTo>
                  <a:pt x="762381" y="1604963"/>
                  <a:pt x="755904" y="1598581"/>
                  <a:pt x="747998" y="1598581"/>
                </a:cubicBezTo>
                <a:close/>
                <a:moveTo>
                  <a:pt x="704755" y="1553051"/>
                </a:moveTo>
                <a:cubicBezTo>
                  <a:pt x="698183" y="1553051"/>
                  <a:pt x="692849" y="1558481"/>
                  <a:pt x="692849" y="1565053"/>
                </a:cubicBezTo>
                <a:cubicBezTo>
                  <a:pt x="692849" y="1571625"/>
                  <a:pt x="698183" y="1576959"/>
                  <a:pt x="704850" y="1576959"/>
                </a:cubicBezTo>
                <a:cubicBezTo>
                  <a:pt x="711422" y="1576959"/>
                  <a:pt x="716756" y="1571530"/>
                  <a:pt x="716756" y="1564958"/>
                </a:cubicBezTo>
                <a:cubicBezTo>
                  <a:pt x="716661" y="1558290"/>
                  <a:pt x="711327" y="1553051"/>
                  <a:pt x="704755" y="1553051"/>
                </a:cubicBezTo>
                <a:close/>
                <a:moveTo>
                  <a:pt x="667226" y="1527524"/>
                </a:moveTo>
                <a:cubicBezTo>
                  <a:pt x="675608" y="1527524"/>
                  <a:pt x="682276" y="1520666"/>
                  <a:pt x="682276" y="1512380"/>
                </a:cubicBezTo>
                <a:cubicBezTo>
                  <a:pt x="682276" y="1503998"/>
                  <a:pt x="675513" y="1497330"/>
                  <a:pt x="667131" y="1497330"/>
                </a:cubicBezTo>
                <a:cubicBezTo>
                  <a:pt x="658749" y="1497330"/>
                  <a:pt x="651986" y="1504188"/>
                  <a:pt x="652082" y="1512475"/>
                </a:cubicBezTo>
                <a:cubicBezTo>
                  <a:pt x="652082" y="1520762"/>
                  <a:pt x="658844" y="1527524"/>
                  <a:pt x="667226" y="1527524"/>
                </a:cubicBezTo>
                <a:close/>
                <a:moveTo>
                  <a:pt x="650843" y="1455896"/>
                </a:moveTo>
                <a:cubicBezTo>
                  <a:pt x="650843" y="1447514"/>
                  <a:pt x="644081" y="1440847"/>
                  <a:pt x="635699" y="1440847"/>
                </a:cubicBezTo>
                <a:cubicBezTo>
                  <a:pt x="627317" y="1440847"/>
                  <a:pt x="620649" y="1447705"/>
                  <a:pt x="620649" y="1455992"/>
                </a:cubicBezTo>
                <a:cubicBezTo>
                  <a:pt x="620649" y="1464374"/>
                  <a:pt x="627412" y="1471041"/>
                  <a:pt x="635794" y="1471041"/>
                </a:cubicBezTo>
                <a:cubicBezTo>
                  <a:pt x="644081" y="1471041"/>
                  <a:pt x="650843" y="1464183"/>
                  <a:pt x="650843" y="1455896"/>
                </a:cubicBezTo>
                <a:close/>
                <a:moveTo>
                  <a:pt x="610838" y="1415225"/>
                </a:moveTo>
                <a:cubicBezTo>
                  <a:pt x="621316" y="1415225"/>
                  <a:pt x="629793" y="1406652"/>
                  <a:pt x="629698" y="1396175"/>
                </a:cubicBezTo>
                <a:cubicBezTo>
                  <a:pt x="629698" y="1385697"/>
                  <a:pt x="621125" y="1377220"/>
                  <a:pt x="610648" y="1377315"/>
                </a:cubicBezTo>
                <a:cubicBezTo>
                  <a:pt x="600170" y="1377315"/>
                  <a:pt x="591693" y="1385888"/>
                  <a:pt x="591788" y="1396365"/>
                </a:cubicBezTo>
                <a:cubicBezTo>
                  <a:pt x="591884" y="1406843"/>
                  <a:pt x="600361" y="1415320"/>
                  <a:pt x="610838" y="1415225"/>
                </a:cubicBezTo>
                <a:close/>
                <a:moveTo>
                  <a:pt x="592741" y="1353407"/>
                </a:moveTo>
                <a:cubicBezTo>
                  <a:pt x="603314" y="1353312"/>
                  <a:pt x="611886" y="1344739"/>
                  <a:pt x="611791" y="1334167"/>
                </a:cubicBezTo>
                <a:cubicBezTo>
                  <a:pt x="611791" y="1323594"/>
                  <a:pt x="603123" y="1315117"/>
                  <a:pt x="592550" y="1315117"/>
                </a:cubicBezTo>
                <a:cubicBezTo>
                  <a:pt x="581978" y="1315117"/>
                  <a:pt x="573500" y="1323785"/>
                  <a:pt x="573500" y="1334357"/>
                </a:cubicBezTo>
                <a:cubicBezTo>
                  <a:pt x="573500" y="1344930"/>
                  <a:pt x="582168" y="1353407"/>
                  <a:pt x="592741" y="1353407"/>
                </a:cubicBezTo>
                <a:close/>
                <a:moveTo>
                  <a:pt x="581597" y="1289399"/>
                </a:moveTo>
                <a:cubicBezTo>
                  <a:pt x="591979" y="1289399"/>
                  <a:pt x="600361" y="1280922"/>
                  <a:pt x="600361" y="1270540"/>
                </a:cubicBezTo>
                <a:cubicBezTo>
                  <a:pt x="600361" y="1260158"/>
                  <a:pt x="591884" y="1251776"/>
                  <a:pt x="581501" y="1251776"/>
                </a:cubicBezTo>
                <a:cubicBezTo>
                  <a:pt x="571119" y="1251776"/>
                  <a:pt x="562737" y="1260253"/>
                  <a:pt x="562737" y="1270635"/>
                </a:cubicBezTo>
                <a:cubicBezTo>
                  <a:pt x="562832" y="1281017"/>
                  <a:pt x="571310" y="1289399"/>
                  <a:pt x="581597" y="1289399"/>
                </a:cubicBezTo>
                <a:close/>
                <a:moveTo>
                  <a:pt x="577787" y="1224343"/>
                </a:moveTo>
                <a:cubicBezTo>
                  <a:pt x="587883" y="1224343"/>
                  <a:pt x="596075" y="1216057"/>
                  <a:pt x="595979" y="1205960"/>
                </a:cubicBezTo>
                <a:cubicBezTo>
                  <a:pt x="595979" y="1195864"/>
                  <a:pt x="587693" y="1187672"/>
                  <a:pt x="577596" y="1187768"/>
                </a:cubicBezTo>
                <a:cubicBezTo>
                  <a:pt x="567500" y="1187768"/>
                  <a:pt x="559308" y="1196054"/>
                  <a:pt x="559403" y="1206151"/>
                </a:cubicBezTo>
                <a:cubicBezTo>
                  <a:pt x="559499" y="1216247"/>
                  <a:pt x="567690" y="1224343"/>
                  <a:pt x="577787" y="1224343"/>
                </a:cubicBezTo>
                <a:close/>
                <a:moveTo>
                  <a:pt x="581216" y="1159955"/>
                </a:moveTo>
                <a:cubicBezTo>
                  <a:pt x="591407" y="1159955"/>
                  <a:pt x="599599" y="1151668"/>
                  <a:pt x="599599" y="1141381"/>
                </a:cubicBezTo>
                <a:cubicBezTo>
                  <a:pt x="599599" y="1131189"/>
                  <a:pt x="591217" y="1122902"/>
                  <a:pt x="581025" y="1122998"/>
                </a:cubicBezTo>
                <a:cubicBezTo>
                  <a:pt x="570833" y="1123093"/>
                  <a:pt x="562547" y="1131380"/>
                  <a:pt x="562642" y="1141571"/>
                </a:cubicBezTo>
                <a:cubicBezTo>
                  <a:pt x="562642" y="1151763"/>
                  <a:pt x="571024" y="1160050"/>
                  <a:pt x="581216" y="1159955"/>
                </a:cubicBezTo>
                <a:close/>
                <a:moveTo>
                  <a:pt x="610648" y="1077659"/>
                </a:moveTo>
                <a:cubicBezTo>
                  <a:pt x="610648" y="1067181"/>
                  <a:pt x="602075" y="1058704"/>
                  <a:pt x="591598" y="1058799"/>
                </a:cubicBezTo>
                <a:cubicBezTo>
                  <a:pt x="581120" y="1058799"/>
                  <a:pt x="572643" y="1067372"/>
                  <a:pt x="572738" y="1077849"/>
                </a:cubicBezTo>
                <a:cubicBezTo>
                  <a:pt x="572834" y="1088327"/>
                  <a:pt x="581311" y="1096804"/>
                  <a:pt x="591788" y="1096709"/>
                </a:cubicBezTo>
                <a:cubicBezTo>
                  <a:pt x="602266" y="1096613"/>
                  <a:pt x="610743" y="1088136"/>
                  <a:pt x="610648" y="1077659"/>
                </a:cubicBezTo>
                <a:close/>
                <a:moveTo>
                  <a:pt x="628364" y="1015556"/>
                </a:moveTo>
                <a:cubicBezTo>
                  <a:pt x="628364" y="1005078"/>
                  <a:pt x="619792" y="996601"/>
                  <a:pt x="609314" y="996696"/>
                </a:cubicBezTo>
                <a:cubicBezTo>
                  <a:pt x="598837" y="996696"/>
                  <a:pt x="590360" y="1005269"/>
                  <a:pt x="590455" y="1015746"/>
                </a:cubicBezTo>
                <a:cubicBezTo>
                  <a:pt x="590455" y="1026224"/>
                  <a:pt x="599027" y="1034701"/>
                  <a:pt x="609505" y="1034606"/>
                </a:cubicBezTo>
                <a:cubicBezTo>
                  <a:pt x="619887" y="1034510"/>
                  <a:pt x="628364" y="1025938"/>
                  <a:pt x="628364" y="1015556"/>
                </a:cubicBezTo>
                <a:close/>
                <a:moveTo>
                  <a:pt x="647795" y="955738"/>
                </a:moveTo>
                <a:cubicBezTo>
                  <a:pt x="647795" y="948023"/>
                  <a:pt x="641509" y="941832"/>
                  <a:pt x="633794" y="941832"/>
                </a:cubicBezTo>
                <a:cubicBezTo>
                  <a:pt x="626078" y="941832"/>
                  <a:pt x="619887" y="948119"/>
                  <a:pt x="619887" y="955834"/>
                </a:cubicBezTo>
                <a:cubicBezTo>
                  <a:pt x="619887" y="963549"/>
                  <a:pt x="626174" y="969740"/>
                  <a:pt x="633889" y="969740"/>
                </a:cubicBezTo>
                <a:cubicBezTo>
                  <a:pt x="641604" y="969645"/>
                  <a:pt x="647890" y="963359"/>
                  <a:pt x="647795" y="955738"/>
                </a:cubicBezTo>
                <a:close/>
                <a:moveTo>
                  <a:pt x="665036" y="915353"/>
                </a:moveTo>
                <a:cubicBezTo>
                  <a:pt x="673989" y="915353"/>
                  <a:pt x="681323" y="908018"/>
                  <a:pt x="681228" y="898970"/>
                </a:cubicBezTo>
                <a:cubicBezTo>
                  <a:pt x="681228" y="890016"/>
                  <a:pt x="673894" y="882682"/>
                  <a:pt x="664845" y="882777"/>
                </a:cubicBezTo>
                <a:cubicBezTo>
                  <a:pt x="655796" y="882777"/>
                  <a:pt x="648557" y="890111"/>
                  <a:pt x="648653" y="899160"/>
                </a:cubicBezTo>
                <a:cubicBezTo>
                  <a:pt x="648748" y="908113"/>
                  <a:pt x="655987" y="915448"/>
                  <a:pt x="665036" y="915353"/>
                </a:cubicBezTo>
                <a:close/>
                <a:moveTo>
                  <a:pt x="702088" y="832771"/>
                </a:moveTo>
                <a:cubicBezTo>
                  <a:pt x="694658" y="832771"/>
                  <a:pt x="688658" y="838867"/>
                  <a:pt x="688658" y="846296"/>
                </a:cubicBezTo>
                <a:cubicBezTo>
                  <a:pt x="688658" y="853726"/>
                  <a:pt x="694754" y="859727"/>
                  <a:pt x="702183" y="859631"/>
                </a:cubicBezTo>
                <a:cubicBezTo>
                  <a:pt x="709613" y="859631"/>
                  <a:pt x="715613" y="853535"/>
                  <a:pt x="715518" y="846201"/>
                </a:cubicBezTo>
                <a:cubicBezTo>
                  <a:pt x="715613" y="838772"/>
                  <a:pt x="709517" y="832771"/>
                  <a:pt x="702088" y="832771"/>
                </a:cubicBezTo>
                <a:close/>
                <a:moveTo>
                  <a:pt x="745046" y="784479"/>
                </a:moveTo>
                <a:cubicBezTo>
                  <a:pt x="737616" y="784479"/>
                  <a:pt x="731615" y="790480"/>
                  <a:pt x="731615" y="797909"/>
                </a:cubicBezTo>
                <a:cubicBezTo>
                  <a:pt x="731615" y="805339"/>
                  <a:pt x="737711" y="811340"/>
                  <a:pt x="745141" y="811340"/>
                </a:cubicBezTo>
                <a:cubicBezTo>
                  <a:pt x="752570" y="811340"/>
                  <a:pt x="758571" y="805244"/>
                  <a:pt x="758476" y="797909"/>
                </a:cubicBezTo>
                <a:cubicBezTo>
                  <a:pt x="758476" y="790385"/>
                  <a:pt x="752380" y="784479"/>
                  <a:pt x="745046" y="784479"/>
                </a:cubicBezTo>
                <a:close/>
                <a:moveTo>
                  <a:pt x="793052" y="741426"/>
                </a:moveTo>
                <a:cubicBezTo>
                  <a:pt x="785717" y="741426"/>
                  <a:pt x="779812" y="747427"/>
                  <a:pt x="779812" y="754761"/>
                </a:cubicBezTo>
                <a:cubicBezTo>
                  <a:pt x="779812" y="762095"/>
                  <a:pt x="785813" y="768001"/>
                  <a:pt x="793147" y="768001"/>
                </a:cubicBezTo>
                <a:cubicBezTo>
                  <a:pt x="800481" y="768001"/>
                  <a:pt x="806387" y="762000"/>
                  <a:pt x="806387" y="754666"/>
                </a:cubicBezTo>
                <a:cubicBezTo>
                  <a:pt x="806291" y="747236"/>
                  <a:pt x="800386" y="741331"/>
                  <a:pt x="793052" y="741426"/>
                </a:cubicBezTo>
                <a:close/>
                <a:moveTo>
                  <a:pt x="845630" y="701421"/>
                </a:moveTo>
                <a:cubicBezTo>
                  <a:pt x="837057" y="701421"/>
                  <a:pt x="830009" y="708470"/>
                  <a:pt x="830104" y="717042"/>
                </a:cubicBezTo>
                <a:cubicBezTo>
                  <a:pt x="830104" y="725615"/>
                  <a:pt x="837152" y="732663"/>
                  <a:pt x="845725" y="732568"/>
                </a:cubicBezTo>
                <a:cubicBezTo>
                  <a:pt x="854393" y="732568"/>
                  <a:pt x="861346" y="725519"/>
                  <a:pt x="861251" y="716947"/>
                </a:cubicBezTo>
                <a:cubicBezTo>
                  <a:pt x="861155" y="708374"/>
                  <a:pt x="854297" y="701421"/>
                  <a:pt x="845630" y="701421"/>
                </a:cubicBezTo>
                <a:close/>
                <a:moveTo>
                  <a:pt x="902208" y="701231"/>
                </a:moveTo>
                <a:cubicBezTo>
                  <a:pt x="910781" y="701231"/>
                  <a:pt x="917734" y="694182"/>
                  <a:pt x="917734" y="685610"/>
                </a:cubicBezTo>
                <a:cubicBezTo>
                  <a:pt x="917734" y="676942"/>
                  <a:pt x="910685" y="669988"/>
                  <a:pt x="902018" y="670084"/>
                </a:cubicBezTo>
                <a:cubicBezTo>
                  <a:pt x="893445" y="670084"/>
                  <a:pt x="886492" y="677132"/>
                  <a:pt x="886492" y="685705"/>
                </a:cubicBezTo>
                <a:cubicBezTo>
                  <a:pt x="886587" y="694277"/>
                  <a:pt x="893540" y="701231"/>
                  <a:pt x="902208" y="701231"/>
                </a:cubicBezTo>
                <a:close/>
                <a:moveTo>
                  <a:pt x="961835" y="672751"/>
                </a:moveTo>
                <a:cubicBezTo>
                  <a:pt x="968502" y="672751"/>
                  <a:pt x="973931" y="667322"/>
                  <a:pt x="973836" y="660654"/>
                </a:cubicBezTo>
                <a:cubicBezTo>
                  <a:pt x="973836" y="653987"/>
                  <a:pt x="968407" y="648557"/>
                  <a:pt x="961739" y="648653"/>
                </a:cubicBezTo>
                <a:cubicBezTo>
                  <a:pt x="955072" y="648653"/>
                  <a:pt x="949643" y="654082"/>
                  <a:pt x="949738" y="660749"/>
                </a:cubicBezTo>
                <a:cubicBezTo>
                  <a:pt x="949738" y="667322"/>
                  <a:pt x="955167" y="672751"/>
                  <a:pt x="961835" y="672751"/>
                </a:cubicBezTo>
                <a:close/>
                <a:moveTo>
                  <a:pt x="1040416" y="642461"/>
                </a:moveTo>
                <a:cubicBezTo>
                  <a:pt x="1040416" y="633317"/>
                  <a:pt x="1032891" y="625888"/>
                  <a:pt x="1023747" y="625888"/>
                </a:cubicBezTo>
                <a:cubicBezTo>
                  <a:pt x="1014603" y="625888"/>
                  <a:pt x="1007174" y="633413"/>
                  <a:pt x="1007174" y="642557"/>
                </a:cubicBezTo>
                <a:cubicBezTo>
                  <a:pt x="1007174" y="651701"/>
                  <a:pt x="1014698" y="659130"/>
                  <a:pt x="1023842" y="659130"/>
                </a:cubicBezTo>
                <a:cubicBezTo>
                  <a:pt x="1033082" y="659130"/>
                  <a:pt x="1040416" y="651605"/>
                  <a:pt x="1040416" y="642461"/>
                </a:cubicBezTo>
                <a:close/>
                <a:moveTo>
                  <a:pt x="1087565" y="646557"/>
                </a:moveTo>
                <a:cubicBezTo>
                  <a:pt x="1095947" y="646557"/>
                  <a:pt x="1102614" y="639699"/>
                  <a:pt x="1102614" y="631412"/>
                </a:cubicBezTo>
                <a:cubicBezTo>
                  <a:pt x="1102614" y="623030"/>
                  <a:pt x="1095756" y="616363"/>
                  <a:pt x="1087469" y="616363"/>
                </a:cubicBezTo>
                <a:cubicBezTo>
                  <a:pt x="1079087" y="616363"/>
                  <a:pt x="1072420" y="623126"/>
                  <a:pt x="1072420" y="631508"/>
                </a:cubicBezTo>
                <a:cubicBezTo>
                  <a:pt x="1072420" y="639890"/>
                  <a:pt x="1079183" y="646557"/>
                  <a:pt x="1087565" y="646557"/>
                </a:cubicBezTo>
                <a:close/>
                <a:moveTo>
                  <a:pt x="1152049" y="641890"/>
                </a:moveTo>
                <a:cubicBezTo>
                  <a:pt x="1159955" y="641890"/>
                  <a:pt x="1166336" y="635413"/>
                  <a:pt x="1166241" y="627602"/>
                </a:cubicBezTo>
                <a:cubicBezTo>
                  <a:pt x="1166241" y="619697"/>
                  <a:pt x="1159859" y="613315"/>
                  <a:pt x="1151954" y="613410"/>
                </a:cubicBezTo>
                <a:cubicBezTo>
                  <a:pt x="1144048" y="613410"/>
                  <a:pt x="1137666" y="619887"/>
                  <a:pt x="1137761" y="627698"/>
                </a:cubicBezTo>
                <a:cubicBezTo>
                  <a:pt x="1137761" y="635508"/>
                  <a:pt x="1144238" y="641890"/>
                  <a:pt x="1152049" y="641890"/>
                </a:cubicBezTo>
                <a:close/>
                <a:moveTo>
                  <a:pt x="1216628" y="646081"/>
                </a:moveTo>
                <a:cubicBezTo>
                  <a:pt x="1225010" y="646081"/>
                  <a:pt x="1231678" y="639223"/>
                  <a:pt x="1231678" y="630936"/>
                </a:cubicBezTo>
                <a:cubicBezTo>
                  <a:pt x="1231678" y="622554"/>
                  <a:pt x="1224915" y="615887"/>
                  <a:pt x="1216533" y="615887"/>
                </a:cubicBezTo>
                <a:cubicBezTo>
                  <a:pt x="1208151" y="615887"/>
                  <a:pt x="1201484" y="622649"/>
                  <a:pt x="1201484" y="631031"/>
                </a:cubicBezTo>
                <a:cubicBezTo>
                  <a:pt x="1201484" y="639413"/>
                  <a:pt x="1208246" y="646081"/>
                  <a:pt x="1216628" y="646081"/>
                </a:cubicBezTo>
                <a:close/>
                <a:moveTo>
                  <a:pt x="1280351" y="658559"/>
                </a:moveTo>
                <a:cubicBezTo>
                  <a:pt x="1289685" y="658559"/>
                  <a:pt x="1297305" y="650938"/>
                  <a:pt x="1297210" y="641509"/>
                </a:cubicBezTo>
                <a:cubicBezTo>
                  <a:pt x="1297210" y="632174"/>
                  <a:pt x="1289590" y="624554"/>
                  <a:pt x="1280160" y="624650"/>
                </a:cubicBezTo>
                <a:cubicBezTo>
                  <a:pt x="1270826" y="624650"/>
                  <a:pt x="1263206" y="632270"/>
                  <a:pt x="1263301" y="641699"/>
                </a:cubicBezTo>
                <a:cubicBezTo>
                  <a:pt x="1263396" y="651034"/>
                  <a:pt x="1271016" y="658559"/>
                  <a:pt x="1280351" y="658559"/>
                </a:cubicBezTo>
                <a:close/>
                <a:moveTo>
                  <a:pt x="1342454" y="646652"/>
                </a:moveTo>
                <a:cubicBezTo>
                  <a:pt x="1335500" y="646652"/>
                  <a:pt x="1329881" y="652367"/>
                  <a:pt x="1329976" y="659321"/>
                </a:cubicBezTo>
                <a:cubicBezTo>
                  <a:pt x="1329976" y="666274"/>
                  <a:pt x="1335691" y="671894"/>
                  <a:pt x="1342644" y="671894"/>
                </a:cubicBezTo>
                <a:cubicBezTo>
                  <a:pt x="1349597" y="671894"/>
                  <a:pt x="1355217" y="666179"/>
                  <a:pt x="1355217" y="659225"/>
                </a:cubicBezTo>
                <a:cubicBezTo>
                  <a:pt x="1355027" y="652272"/>
                  <a:pt x="1349407" y="646652"/>
                  <a:pt x="1342454" y="646652"/>
                </a:cubicBezTo>
                <a:close/>
                <a:moveTo>
                  <a:pt x="1402366" y="696373"/>
                </a:moveTo>
                <a:cubicBezTo>
                  <a:pt x="1409319" y="696373"/>
                  <a:pt x="1414939" y="690658"/>
                  <a:pt x="1414939" y="683705"/>
                </a:cubicBezTo>
                <a:cubicBezTo>
                  <a:pt x="1414939" y="676751"/>
                  <a:pt x="1409224" y="671132"/>
                  <a:pt x="1402271" y="671132"/>
                </a:cubicBezTo>
                <a:cubicBezTo>
                  <a:pt x="1395317" y="671132"/>
                  <a:pt x="1389698" y="676847"/>
                  <a:pt x="1389698" y="683800"/>
                </a:cubicBezTo>
                <a:cubicBezTo>
                  <a:pt x="1389698" y="690753"/>
                  <a:pt x="1395413" y="696373"/>
                  <a:pt x="1402366" y="696373"/>
                </a:cubicBezTo>
                <a:close/>
                <a:moveTo>
                  <a:pt x="1459039" y="731806"/>
                </a:moveTo>
                <a:cubicBezTo>
                  <a:pt x="1468374" y="731806"/>
                  <a:pt x="1475994" y="724186"/>
                  <a:pt x="1475899" y="714756"/>
                </a:cubicBezTo>
                <a:cubicBezTo>
                  <a:pt x="1475899" y="705422"/>
                  <a:pt x="1468279" y="697802"/>
                  <a:pt x="1458849" y="697897"/>
                </a:cubicBezTo>
                <a:cubicBezTo>
                  <a:pt x="1449514" y="697897"/>
                  <a:pt x="1441895" y="705517"/>
                  <a:pt x="1441990" y="714947"/>
                </a:cubicBezTo>
                <a:cubicBezTo>
                  <a:pt x="1442085" y="724281"/>
                  <a:pt x="1449705" y="731806"/>
                  <a:pt x="1459039" y="731806"/>
                </a:cubicBezTo>
                <a:close/>
                <a:moveTo>
                  <a:pt x="1526286" y="751999"/>
                </a:moveTo>
                <a:cubicBezTo>
                  <a:pt x="1526286" y="743998"/>
                  <a:pt x="1519809" y="737616"/>
                  <a:pt x="1511808" y="737616"/>
                </a:cubicBezTo>
                <a:cubicBezTo>
                  <a:pt x="1503807" y="737616"/>
                  <a:pt x="1497425" y="744093"/>
                  <a:pt x="1497425" y="752094"/>
                </a:cubicBezTo>
                <a:cubicBezTo>
                  <a:pt x="1497425" y="760095"/>
                  <a:pt x="1503998" y="766477"/>
                  <a:pt x="1511903" y="766477"/>
                </a:cubicBezTo>
                <a:cubicBezTo>
                  <a:pt x="1519809" y="766477"/>
                  <a:pt x="1526286" y="760000"/>
                  <a:pt x="1526286" y="751999"/>
                </a:cubicBezTo>
                <a:close/>
                <a:moveTo>
                  <a:pt x="1575435" y="794861"/>
                </a:moveTo>
                <a:cubicBezTo>
                  <a:pt x="1575435" y="786479"/>
                  <a:pt x="1568577" y="779621"/>
                  <a:pt x="1560100" y="779621"/>
                </a:cubicBezTo>
                <a:cubicBezTo>
                  <a:pt x="1551623" y="779621"/>
                  <a:pt x="1544860" y="786479"/>
                  <a:pt x="1544860" y="794957"/>
                </a:cubicBezTo>
                <a:cubicBezTo>
                  <a:pt x="1544860" y="803434"/>
                  <a:pt x="1551718" y="810197"/>
                  <a:pt x="1560195" y="810197"/>
                </a:cubicBezTo>
                <a:cubicBezTo>
                  <a:pt x="1568672" y="810197"/>
                  <a:pt x="1575530" y="803338"/>
                  <a:pt x="1575435" y="794861"/>
                </a:cubicBezTo>
                <a:close/>
                <a:moveTo>
                  <a:pt x="1618679" y="842963"/>
                </a:moveTo>
                <a:cubicBezTo>
                  <a:pt x="1618679" y="834581"/>
                  <a:pt x="1611821" y="827723"/>
                  <a:pt x="1603343" y="827723"/>
                </a:cubicBezTo>
                <a:cubicBezTo>
                  <a:pt x="1594961" y="827723"/>
                  <a:pt x="1588103" y="834581"/>
                  <a:pt x="1588103" y="843058"/>
                </a:cubicBezTo>
                <a:cubicBezTo>
                  <a:pt x="1588103" y="851535"/>
                  <a:pt x="1594961" y="858298"/>
                  <a:pt x="1603439" y="858298"/>
                </a:cubicBezTo>
                <a:cubicBezTo>
                  <a:pt x="1611916" y="858203"/>
                  <a:pt x="1618774" y="851345"/>
                  <a:pt x="1618679" y="842963"/>
                </a:cubicBezTo>
                <a:close/>
                <a:moveTo>
                  <a:pt x="1640967" y="879634"/>
                </a:moveTo>
                <a:cubicBezTo>
                  <a:pt x="1632204" y="879634"/>
                  <a:pt x="1625060" y="886778"/>
                  <a:pt x="1625060" y="895636"/>
                </a:cubicBezTo>
                <a:cubicBezTo>
                  <a:pt x="1625060" y="904399"/>
                  <a:pt x="1632299" y="911543"/>
                  <a:pt x="1641062" y="911543"/>
                </a:cubicBezTo>
                <a:cubicBezTo>
                  <a:pt x="1649921" y="911543"/>
                  <a:pt x="1656969" y="904304"/>
                  <a:pt x="1656969" y="895540"/>
                </a:cubicBezTo>
                <a:cubicBezTo>
                  <a:pt x="1656969" y="886682"/>
                  <a:pt x="1649730" y="879634"/>
                  <a:pt x="1640967" y="879634"/>
                </a:cubicBezTo>
                <a:close/>
                <a:moveTo>
                  <a:pt x="1685068" y="951929"/>
                </a:moveTo>
                <a:cubicBezTo>
                  <a:pt x="1685068" y="944975"/>
                  <a:pt x="1679353" y="939356"/>
                  <a:pt x="1672400" y="939356"/>
                </a:cubicBezTo>
                <a:cubicBezTo>
                  <a:pt x="1665446" y="939356"/>
                  <a:pt x="1659827" y="945071"/>
                  <a:pt x="1659827" y="952024"/>
                </a:cubicBezTo>
                <a:cubicBezTo>
                  <a:pt x="1659827" y="958977"/>
                  <a:pt x="1665542" y="964597"/>
                  <a:pt x="1672495" y="964597"/>
                </a:cubicBezTo>
                <a:cubicBezTo>
                  <a:pt x="1679448" y="964597"/>
                  <a:pt x="1685068" y="958882"/>
                  <a:pt x="1685068" y="951929"/>
                </a:cubicBezTo>
                <a:close/>
                <a:moveTo>
                  <a:pt x="1688402" y="1011650"/>
                </a:moveTo>
                <a:cubicBezTo>
                  <a:pt x="1688402" y="1016699"/>
                  <a:pt x="1692497" y="1020699"/>
                  <a:pt x="1697450" y="1020699"/>
                </a:cubicBezTo>
                <a:cubicBezTo>
                  <a:pt x="1702499" y="1020699"/>
                  <a:pt x="1706499" y="1016603"/>
                  <a:pt x="1706499" y="1011555"/>
                </a:cubicBezTo>
                <a:cubicBezTo>
                  <a:pt x="1706499" y="1006507"/>
                  <a:pt x="1702403" y="1002506"/>
                  <a:pt x="1697355" y="1002506"/>
                </a:cubicBezTo>
                <a:cubicBezTo>
                  <a:pt x="1692402" y="1002602"/>
                  <a:pt x="1688402" y="1006697"/>
                  <a:pt x="1688402" y="1011650"/>
                </a:cubicBezTo>
                <a:close/>
                <a:moveTo>
                  <a:pt x="1715643" y="1091279"/>
                </a:moveTo>
                <a:cubicBezTo>
                  <a:pt x="1725359" y="1091279"/>
                  <a:pt x="1733264" y="1083374"/>
                  <a:pt x="1733264" y="1073563"/>
                </a:cubicBezTo>
                <a:cubicBezTo>
                  <a:pt x="1733264" y="1063847"/>
                  <a:pt x="1725263" y="1055942"/>
                  <a:pt x="1715548" y="1056037"/>
                </a:cubicBezTo>
                <a:cubicBezTo>
                  <a:pt x="1705832" y="1056037"/>
                  <a:pt x="1697927" y="1063943"/>
                  <a:pt x="1698022" y="1073753"/>
                </a:cubicBezTo>
                <a:cubicBezTo>
                  <a:pt x="1697927" y="1083469"/>
                  <a:pt x="1705928" y="1091375"/>
                  <a:pt x="1715643" y="1091279"/>
                </a:cubicBezTo>
                <a:close/>
                <a:moveTo>
                  <a:pt x="1726692" y="1153668"/>
                </a:moveTo>
                <a:cubicBezTo>
                  <a:pt x="1735646" y="1153668"/>
                  <a:pt x="1742980" y="1146334"/>
                  <a:pt x="1742885" y="1137380"/>
                </a:cubicBezTo>
                <a:cubicBezTo>
                  <a:pt x="1742885" y="1128427"/>
                  <a:pt x="1735550" y="1121093"/>
                  <a:pt x="1726597" y="1121188"/>
                </a:cubicBezTo>
                <a:cubicBezTo>
                  <a:pt x="1717643" y="1121188"/>
                  <a:pt x="1710309" y="1128522"/>
                  <a:pt x="1710404" y="1137476"/>
                </a:cubicBezTo>
                <a:cubicBezTo>
                  <a:pt x="1710404" y="1146429"/>
                  <a:pt x="1717643" y="1153668"/>
                  <a:pt x="1726692" y="1153668"/>
                </a:cubicBezTo>
                <a:close/>
                <a:moveTo>
                  <a:pt x="1730502" y="1217676"/>
                </a:moveTo>
                <a:cubicBezTo>
                  <a:pt x="1739170" y="1217676"/>
                  <a:pt x="1746218" y="1210532"/>
                  <a:pt x="1746218" y="1201865"/>
                </a:cubicBezTo>
                <a:cubicBezTo>
                  <a:pt x="1746218" y="1193102"/>
                  <a:pt x="1739075" y="1186148"/>
                  <a:pt x="1730407" y="1186148"/>
                </a:cubicBezTo>
                <a:cubicBezTo>
                  <a:pt x="1721739" y="1186148"/>
                  <a:pt x="1714691" y="1193292"/>
                  <a:pt x="1714691" y="1201960"/>
                </a:cubicBezTo>
                <a:cubicBezTo>
                  <a:pt x="1714691" y="1210628"/>
                  <a:pt x="1721834" y="1217676"/>
                  <a:pt x="1730502" y="1217676"/>
                </a:cubicBezTo>
                <a:close/>
                <a:moveTo>
                  <a:pt x="1743361" y="1266349"/>
                </a:moveTo>
                <a:cubicBezTo>
                  <a:pt x="1743361" y="1257395"/>
                  <a:pt x="1736027" y="1250061"/>
                  <a:pt x="1726978" y="1250156"/>
                </a:cubicBezTo>
                <a:cubicBezTo>
                  <a:pt x="1718024" y="1250156"/>
                  <a:pt x="1710690" y="1257491"/>
                  <a:pt x="1710785" y="1266444"/>
                </a:cubicBezTo>
                <a:cubicBezTo>
                  <a:pt x="1710785" y="1275398"/>
                  <a:pt x="1718120" y="1282732"/>
                  <a:pt x="1727073" y="1282637"/>
                </a:cubicBezTo>
                <a:cubicBezTo>
                  <a:pt x="1736122" y="1282637"/>
                  <a:pt x="1743361" y="1275398"/>
                  <a:pt x="1743361" y="1266349"/>
                </a:cubicBezTo>
                <a:close/>
                <a:moveTo>
                  <a:pt x="1734122" y="1330166"/>
                </a:moveTo>
                <a:cubicBezTo>
                  <a:pt x="1734122" y="1320451"/>
                  <a:pt x="1726216" y="1312545"/>
                  <a:pt x="1716405" y="1312640"/>
                </a:cubicBezTo>
                <a:cubicBezTo>
                  <a:pt x="1706689" y="1312640"/>
                  <a:pt x="1698784" y="1320546"/>
                  <a:pt x="1698879" y="1330357"/>
                </a:cubicBezTo>
                <a:cubicBezTo>
                  <a:pt x="1698879" y="1340072"/>
                  <a:pt x="1706785" y="1347978"/>
                  <a:pt x="1716596" y="1347883"/>
                </a:cubicBezTo>
                <a:cubicBezTo>
                  <a:pt x="1726311" y="1347788"/>
                  <a:pt x="1734122" y="1339882"/>
                  <a:pt x="1734122" y="1330166"/>
                </a:cubicBezTo>
                <a:close/>
                <a:moveTo>
                  <a:pt x="1711547" y="1392364"/>
                </a:moveTo>
                <a:cubicBezTo>
                  <a:pt x="1711547" y="1385316"/>
                  <a:pt x="1705832" y="1379601"/>
                  <a:pt x="1698784" y="1379696"/>
                </a:cubicBezTo>
                <a:cubicBezTo>
                  <a:pt x="1691735" y="1379696"/>
                  <a:pt x="1686020" y="1385411"/>
                  <a:pt x="1686020" y="1392460"/>
                </a:cubicBezTo>
                <a:cubicBezTo>
                  <a:pt x="1686020" y="1399508"/>
                  <a:pt x="1691735" y="1405223"/>
                  <a:pt x="1698784" y="1405128"/>
                </a:cubicBezTo>
                <a:cubicBezTo>
                  <a:pt x="1705928" y="1405128"/>
                  <a:pt x="1711643" y="1399318"/>
                  <a:pt x="1711547" y="1392364"/>
                </a:cubicBezTo>
                <a:close/>
                <a:moveTo>
                  <a:pt x="1674305" y="1468660"/>
                </a:moveTo>
                <a:cubicBezTo>
                  <a:pt x="1683353" y="1468660"/>
                  <a:pt x="1690783" y="1461230"/>
                  <a:pt x="1690688" y="1452182"/>
                </a:cubicBezTo>
                <a:cubicBezTo>
                  <a:pt x="1690688" y="1443038"/>
                  <a:pt x="1683258" y="1435799"/>
                  <a:pt x="1674209" y="1435799"/>
                </a:cubicBezTo>
                <a:cubicBezTo>
                  <a:pt x="1665065" y="1435799"/>
                  <a:pt x="1657826" y="1443228"/>
                  <a:pt x="1657826" y="1452277"/>
                </a:cubicBezTo>
                <a:cubicBezTo>
                  <a:pt x="1657922" y="1461326"/>
                  <a:pt x="1665256" y="1468660"/>
                  <a:pt x="1674305" y="1468660"/>
                </a:cubicBezTo>
                <a:close/>
                <a:moveTo>
                  <a:pt x="1643348" y="1525334"/>
                </a:moveTo>
                <a:cubicBezTo>
                  <a:pt x="1652397" y="1525334"/>
                  <a:pt x="1659731" y="1517904"/>
                  <a:pt x="1659731" y="1508855"/>
                </a:cubicBezTo>
                <a:cubicBezTo>
                  <a:pt x="1659731" y="1499807"/>
                  <a:pt x="1652302" y="1492472"/>
                  <a:pt x="1643253" y="1492472"/>
                </a:cubicBezTo>
                <a:cubicBezTo>
                  <a:pt x="1634204" y="1492472"/>
                  <a:pt x="1626870" y="1499902"/>
                  <a:pt x="1626870" y="1508951"/>
                </a:cubicBezTo>
                <a:cubicBezTo>
                  <a:pt x="1626775" y="1517999"/>
                  <a:pt x="1634204" y="1525334"/>
                  <a:pt x="1643348" y="1525334"/>
                </a:cubicBezTo>
                <a:close/>
                <a:moveTo>
                  <a:pt x="1606106" y="1576673"/>
                </a:moveTo>
                <a:cubicBezTo>
                  <a:pt x="1614392" y="1576673"/>
                  <a:pt x="1621060" y="1569911"/>
                  <a:pt x="1620964" y="1561719"/>
                </a:cubicBezTo>
                <a:cubicBezTo>
                  <a:pt x="1620964" y="1553432"/>
                  <a:pt x="1614202" y="1546765"/>
                  <a:pt x="1606010" y="1546860"/>
                </a:cubicBezTo>
                <a:cubicBezTo>
                  <a:pt x="1597724" y="1546860"/>
                  <a:pt x="1591151" y="1553623"/>
                  <a:pt x="1591151" y="1561814"/>
                </a:cubicBezTo>
                <a:cubicBezTo>
                  <a:pt x="1591056" y="1570006"/>
                  <a:pt x="1597819" y="1576673"/>
                  <a:pt x="1606106" y="1576673"/>
                </a:cubicBezTo>
                <a:close/>
                <a:moveTo>
                  <a:pt x="1581531" y="1610011"/>
                </a:moveTo>
                <a:cubicBezTo>
                  <a:pt x="1581531" y="1599819"/>
                  <a:pt x="1573244" y="1591628"/>
                  <a:pt x="1563053" y="1591628"/>
                </a:cubicBezTo>
                <a:cubicBezTo>
                  <a:pt x="1552861" y="1591628"/>
                  <a:pt x="1544574" y="1600010"/>
                  <a:pt x="1544669" y="1610201"/>
                </a:cubicBezTo>
                <a:cubicBezTo>
                  <a:pt x="1544669" y="1620393"/>
                  <a:pt x="1552956" y="1628680"/>
                  <a:pt x="1563148" y="1628585"/>
                </a:cubicBezTo>
                <a:cubicBezTo>
                  <a:pt x="1573435" y="1628489"/>
                  <a:pt x="1581626" y="1620203"/>
                  <a:pt x="1581531" y="1610011"/>
                </a:cubicBezTo>
                <a:close/>
                <a:moveTo>
                  <a:pt x="1515142" y="1667732"/>
                </a:moveTo>
                <a:cubicBezTo>
                  <a:pt x="1523048" y="1667732"/>
                  <a:pt x="1529525" y="1661255"/>
                  <a:pt x="1529525" y="1653254"/>
                </a:cubicBezTo>
                <a:cubicBezTo>
                  <a:pt x="1529525" y="1645253"/>
                  <a:pt x="1523048" y="1638872"/>
                  <a:pt x="1515047" y="1638872"/>
                </a:cubicBezTo>
                <a:cubicBezTo>
                  <a:pt x="1507046" y="1638872"/>
                  <a:pt x="1500664" y="1645349"/>
                  <a:pt x="1500664" y="1653350"/>
                </a:cubicBezTo>
                <a:cubicBezTo>
                  <a:pt x="1500664" y="1661351"/>
                  <a:pt x="1507141" y="1667732"/>
                  <a:pt x="1515142" y="1667732"/>
                </a:cubicBezTo>
                <a:close/>
                <a:moveTo>
                  <a:pt x="1462564" y="1706975"/>
                </a:moveTo>
                <a:cubicBezTo>
                  <a:pt x="1471422" y="1706975"/>
                  <a:pt x="1478661" y="1699736"/>
                  <a:pt x="1478566" y="1690783"/>
                </a:cubicBezTo>
                <a:cubicBezTo>
                  <a:pt x="1478566" y="1681925"/>
                  <a:pt x="1471327" y="1674686"/>
                  <a:pt x="1462373" y="1674686"/>
                </a:cubicBezTo>
                <a:cubicBezTo>
                  <a:pt x="1453420" y="1674686"/>
                  <a:pt x="1446276" y="1681925"/>
                  <a:pt x="1446276" y="1690878"/>
                </a:cubicBezTo>
                <a:cubicBezTo>
                  <a:pt x="1446467" y="1699832"/>
                  <a:pt x="1453706" y="1707071"/>
                  <a:pt x="1462564" y="1706975"/>
                </a:cubicBezTo>
                <a:close/>
                <a:moveTo>
                  <a:pt x="1406081" y="1735455"/>
                </a:moveTo>
                <a:cubicBezTo>
                  <a:pt x="1413320" y="1735455"/>
                  <a:pt x="1419130" y="1729550"/>
                  <a:pt x="1419130" y="1722311"/>
                </a:cubicBezTo>
                <a:cubicBezTo>
                  <a:pt x="1419130" y="1715072"/>
                  <a:pt x="1413224" y="1709261"/>
                  <a:pt x="1405985" y="1709261"/>
                </a:cubicBezTo>
                <a:cubicBezTo>
                  <a:pt x="1398746" y="1709261"/>
                  <a:pt x="1392936" y="1715167"/>
                  <a:pt x="1392936" y="1722406"/>
                </a:cubicBezTo>
                <a:cubicBezTo>
                  <a:pt x="1393031" y="1729645"/>
                  <a:pt x="1398842" y="1735455"/>
                  <a:pt x="1406081" y="1735455"/>
                </a:cubicBezTo>
                <a:close/>
                <a:moveTo>
                  <a:pt x="1346549" y="1764411"/>
                </a:moveTo>
                <a:cubicBezTo>
                  <a:pt x="1355979" y="1764411"/>
                  <a:pt x="1363599" y="1756696"/>
                  <a:pt x="1363599" y="1747266"/>
                </a:cubicBezTo>
                <a:cubicBezTo>
                  <a:pt x="1363599" y="1737836"/>
                  <a:pt x="1355884" y="1730216"/>
                  <a:pt x="1346454" y="1730216"/>
                </a:cubicBezTo>
                <a:cubicBezTo>
                  <a:pt x="1337024" y="1730312"/>
                  <a:pt x="1329404" y="1737932"/>
                  <a:pt x="1329404" y="1747457"/>
                </a:cubicBezTo>
                <a:cubicBezTo>
                  <a:pt x="1329309" y="1756791"/>
                  <a:pt x="1337024" y="1764506"/>
                  <a:pt x="1346549" y="1764411"/>
                </a:cubicBezTo>
                <a:close/>
                <a:moveTo>
                  <a:pt x="1284446" y="1781747"/>
                </a:moveTo>
                <a:cubicBezTo>
                  <a:pt x="1293400" y="1781747"/>
                  <a:pt x="1300734" y="1774412"/>
                  <a:pt x="1300639" y="1765459"/>
                </a:cubicBezTo>
                <a:cubicBezTo>
                  <a:pt x="1300639" y="1756410"/>
                  <a:pt x="1293305" y="1749171"/>
                  <a:pt x="1284351" y="1749266"/>
                </a:cubicBezTo>
                <a:cubicBezTo>
                  <a:pt x="1275398" y="1749266"/>
                  <a:pt x="1268063" y="1756601"/>
                  <a:pt x="1268063" y="1765649"/>
                </a:cubicBezTo>
                <a:cubicBezTo>
                  <a:pt x="1268159" y="1774508"/>
                  <a:pt x="1275398" y="1781747"/>
                  <a:pt x="1284446" y="1781747"/>
                </a:cubicBezTo>
                <a:close/>
                <a:moveTo>
                  <a:pt x="1205579" y="1776508"/>
                </a:moveTo>
                <a:cubicBezTo>
                  <a:pt x="1205579" y="1784890"/>
                  <a:pt x="1212437" y="1791557"/>
                  <a:pt x="1220724" y="1791557"/>
                </a:cubicBezTo>
                <a:cubicBezTo>
                  <a:pt x="1229106" y="1791557"/>
                  <a:pt x="1235774" y="1784795"/>
                  <a:pt x="1235774" y="1776413"/>
                </a:cubicBezTo>
                <a:cubicBezTo>
                  <a:pt x="1235774" y="1768031"/>
                  <a:pt x="1228916" y="1761363"/>
                  <a:pt x="1220629" y="1761363"/>
                </a:cubicBezTo>
                <a:cubicBezTo>
                  <a:pt x="1212342" y="1761363"/>
                  <a:pt x="1205579" y="1768221"/>
                  <a:pt x="1205579" y="1776508"/>
                </a:cubicBezTo>
                <a:close/>
                <a:moveTo>
                  <a:pt x="1156335" y="1835753"/>
                </a:moveTo>
                <a:cubicBezTo>
                  <a:pt x="1147191" y="1835753"/>
                  <a:pt x="1139762" y="1843278"/>
                  <a:pt x="1139762" y="1852422"/>
                </a:cubicBezTo>
                <a:cubicBezTo>
                  <a:pt x="1139762" y="1861566"/>
                  <a:pt x="1147286" y="1868996"/>
                  <a:pt x="1156430" y="1868996"/>
                </a:cubicBezTo>
                <a:cubicBezTo>
                  <a:pt x="1165574" y="1868996"/>
                  <a:pt x="1173004" y="1861471"/>
                  <a:pt x="1173004" y="1852327"/>
                </a:cubicBezTo>
                <a:cubicBezTo>
                  <a:pt x="1173004" y="1843183"/>
                  <a:pt x="1165574" y="1835753"/>
                  <a:pt x="1156335" y="1835753"/>
                </a:cubicBezTo>
                <a:close/>
                <a:moveTo>
                  <a:pt x="1091851" y="1833182"/>
                </a:moveTo>
                <a:cubicBezTo>
                  <a:pt x="1082802" y="1833182"/>
                  <a:pt x="1075563" y="1840516"/>
                  <a:pt x="1075563" y="1849469"/>
                </a:cubicBezTo>
                <a:cubicBezTo>
                  <a:pt x="1075563" y="1858518"/>
                  <a:pt x="1082897" y="1865757"/>
                  <a:pt x="1091946" y="1865662"/>
                </a:cubicBezTo>
                <a:cubicBezTo>
                  <a:pt x="1100900" y="1865662"/>
                  <a:pt x="1108234" y="1858328"/>
                  <a:pt x="1108139" y="1849279"/>
                </a:cubicBezTo>
                <a:cubicBezTo>
                  <a:pt x="1108139" y="1840325"/>
                  <a:pt x="1100804" y="1833086"/>
                  <a:pt x="1091851" y="1833182"/>
                </a:cubicBezTo>
                <a:close/>
                <a:moveTo>
                  <a:pt x="1027843" y="1824228"/>
                </a:moveTo>
                <a:cubicBezTo>
                  <a:pt x="1019175" y="1824228"/>
                  <a:pt x="1012127" y="1831372"/>
                  <a:pt x="1012127" y="1840039"/>
                </a:cubicBezTo>
                <a:cubicBezTo>
                  <a:pt x="1012127" y="1848707"/>
                  <a:pt x="1019270" y="1855756"/>
                  <a:pt x="1027938" y="1855756"/>
                </a:cubicBezTo>
                <a:cubicBezTo>
                  <a:pt x="1036606" y="1855756"/>
                  <a:pt x="1043654" y="1848612"/>
                  <a:pt x="1043654" y="1839944"/>
                </a:cubicBezTo>
                <a:cubicBezTo>
                  <a:pt x="1043654" y="1831277"/>
                  <a:pt x="1036606" y="1824228"/>
                  <a:pt x="1027843" y="1824228"/>
                </a:cubicBezTo>
                <a:close/>
                <a:moveTo>
                  <a:pt x="965168" y="1809179"/>
                </a:moveTo>
                <a:cubicBezTo>
                  <a:pt x="956882" y="1809179"/>
                  <a:pt x="950119" y="1816037"/>
                  <a:pt x="950119" y="1824323"/>
                </a:cubicBezTo>
                <a:cubicBezTo>
                  <a:pt x="950119" y="1832705"/>
                  <a:pt x="956882" y="1839373"/>
                  <a:pt x="965263" y="1839373"/>
                </a:cubicBezTo>
                <a:cubicBezTo>
                  <a:pt x="973646" y="1839373"/>
                  <a:pt x="980313" y="1832515"/>
                  <a:pt x="980313" y="1824228"/>
                </a:cubicBezTo>
                <a:cubicBezTo>
                  <a:pt x="980313" y="1815846"/>
                  <a:pt x="973550" y="1809179"/>
                  <a:pt x="965168" y="1809179"/>
                </a:cubicBezTo>
                <a:close/>
                <a:moveTo>
                  <a:pt x="904304" y="1785557"/>
                </a:moveTo>
                <a:cubicBezTo>
                  <a:pt x="895064" y="1785557"/>
                  <a:pt x="887540" y="1793177"/>
                  <a:pt x="887540" y="1802416"/>
                </a:cubicBezTo>
                <a:cubicBezTo>
                  <a:pt x="887635" y="1811655"/>
                  <a:pt x="895160" y="1819180"/>
                  <a:pt x="904399" y="1819085"/>
                </a:cubicBezTo>
                <a:cubicBezTo>
                  <a:pt x="913638" y="1819085"/>
                  <a:pt x="921163" y="1811560"/>
                  <a:pt x="921163" y="1802225"/>
                </a:cubicBezTo>
                <a:cubicBezTo>
                  <a:pt x="921163" y="1793081"/>
                  <a:pt x="913638" y="1785557"/>
                  <a:pt x="904304" y="1785557"/>
                </a:cubicBezTo>
                <a:close/>
                <a:moveTo>
                  <a:pt x="846011" y="1757743"/>
                </a:moveTo>
                <a:cubicBezTo>
                  <a:pt x="836676" y="1757743"/>
                  <a:pt x="829247" y="1765268"/>
                  <a:pt x="829247" y="1774603"/>
                </a:cubicBezTo>
                <a:cubicBezTo>
                  <a:pt x="829247" y="1783842"/>
                  <a:pt x="836867" y="1791367"/>
                  <a:pt x="846106" y="1791367"/>
                </a:cubicBezTo>
                <a:cubicBezTo>
                  <a:pt x="855345" y="1791367"/>
                  <a:pt x="862870" y="1783747"/>
                  <a:pt x="862870" y="1774508"/>
                </a:cubicBezTo>
                <a:cubicBezTo>
                  <a:pt x="862775" y="1765173"/>
                  <a:pt x="855250" y="1757743"/>
                  <a:pt x="846011" y="1757743"/>
                </a:cubicBezTo>
                <a:close/>
                <a:moveTo>
                  <a:pt x="790670" y="1725454"/>
                </a:moveTo>
                <a:cubicBezTo>
                  <a:pt x="782098" y="1725454"/>
                  <a:pt x="775145" y="1732502"/>
                  <a:pt x="775145" y="1741075"/>
                </a:cubicBezTo>
                <a:cubicBezTo>
                  <a:pt x="775145" y="1749743"/>
                  <a:pt x="782193" y="1756696"/>
                  <a:pt x="790765" y="1756601"/>
                </a:cubicBezTo>
                <a:cubicBezTo>
                  <a:pt x="799433" y="1756601"/>
                  <a:pt x="806291" y="1749552"/>
                  <a:pt x="806291" y="1740980"/>
                </a:cubicBezTo>
                <a:cubicBezTo>
                  <a:pt x="806387" y="1732407"/>
                  <a:pt x="799338" y="1725454"/>
                  <a:pt x="790670" y="1725454"/>
                </a:cubicBezTo>
                <a:close/>
                <a:moveTo>
                  <a:pt x="739045" y="1686973"/>
                </a:moveTo>
                <a:cubicBezTo>
                  <a:pt x="730663" y="1686973"/>
                  <a:pt x="723805" y="1693831"/>
                  <a:pt x="723805" y="1702308"/>
                </a:cubicBezTo>
                <a:cubicBezTo>
                  <a:pt x="723805" y="1710785"/>
                  <a:pt x="730663" y="1717548"/>
                  <a:pt x="739140" y="1717548"/>
                </a:cubicBezTo>
                <a:cubicBezTo>
                  <a:pt x="747617" y="1717548"/>
                  <a:pt x="754380" y="1710690"/>
                  <a:pt x="754380" y="1702213"/>
                </a:cubicBezTo>
                <a:cubicBezTo>
                  <a:pt x="754380" y="1693736"/>
                  <a:pt x="747427" y="1686878"/>
                  <a:pt x="739045" y="1686973"/>
                </a:cubicBezTo>
                <a:close/>
                <a:moveTo>
                  <a:pt x="691515" y="1644110"/>
                </a:moveTo>
                <a:cubicBezTo>
                  <a:pt x="683609" y="1644110"/>
                  <a:pt x="677228" y="1650587"/>
                  <a:pt x="677323" y="1658398"/>
                </a:cubicBezTo>
                <a:cubicBezTo>
                  <a:pt x="677418" y="1666304"/>
                  <a:pt x="683800" y="1672685"/>
                  <a:pt x="691610" y="1672590"/>
                </a:cubicBezTo>
                <a:cubicBezTo>
                  <a:pt x="699516" y="1672590"/>
                  <a:pt x="705803" y="1666113"/>
                  <a:pt x="705803" y="1658303"/>
                </a:cubicBezTo>
                <a:cubicBezTo>
                  <a:pt x="705803" y="1650492"/>
                  <a:pt x="699421" y="1644110"/>
                  <a:pt x="691515" y="1644110"/>
                </a:cubicBezTo>
                <a:close/>
                <a:moveTo>
                  <a:pt x="662845" y="1610011"/>
                </a:moveTo>
                <a:cubicBezTo>
                  <a:pt x="662845" y="1602105"/>
                  <a:pt x="656368" y="1595818"/>
                  <a:pt x="648557" y="1595818"/>
                </a:cubicBezTo>
                <a:cubicBezTo>
                  <a:pt x="640652" y="1595818"/>
                  <a:pt x="634365" y="1602296"/>
                  <a:pt x="634365" y="1610106"/>
                </a:cubicBezTo>
                <a:cubicBezTo>
                  <a:pt x="634365" y="1618012"/>
                  <a:pt x="640842" y="1624393"/>
                  <a:pt x="648653" y="1624298"/>
                </a:cubicBezTo>
                <a:cubicBezTo>
                  <a:pt x="656558" y="1624298"/>
                  <a:pt x="662845" y="1617917"/>
                  <a:pt x="662845" y="1610011"/>
                </a:cubicBezTo>
                <a:close/>
                <a:moveTo>
                  <a:pt x="610743" y="1573054"/>
                </a:moveTo>
                <a:cubicBezTo>
                  <a:pt x="619220" y="1573054"/>
                  <a:pt x="625983" y="1566196"/>
                  <a:pt x="625983" y="1557718"/>
                </a:cubicBezTo>
                <a:cubicBezTo>
                  <a:pt x="625983" y="1549241"/>
                  <a:pt x="619125" y="1542479"/>
                  <a:pt x="610648" y="1542479"/>
                </a:cubicBezTo>
                <a:cubicBezTo>
                  <a:pt x="602171" y="1542479"/>
                  <a:pt x="595408" y="1549337"/>
                  <a:pt x="595408" y="1557814"/>
                </a:cubicBezTo>
                <a:cubicBezTo>
                  <a:pt x="595408" y="1566196"/>
                  <a:pt x="602266" y="1573054"/>
                  <a:pt x="610743" y="1573054"/>
                </a:cubicBezTo>
                <a:close/>
                <a:moveTo>
                  <a:pt x="595408" y="1501807"/>
                </a:moveTo>
                <a:cubicBezTo>
                  <a:pt x="595408" y="1492282"/>
                  <a:pt x="587597" y="1484567"/>
                  <a:pt x="578072" y="1484567"/>
                </a:cubicBezTo>
                <a:cubicBezTo>
                  <a:pt x="568547" y="1484662"/>
                  <a:pt x="560832" y="1492377"/>
                  <a:pt x="560832" y="1501902"/>
                </a:cubicBezTo>
                <a:cubicBezTo>
                  <a:pt x="560832" y="1511427"/>
                  <a:pt x="568643" y="1519142"/>
                  <a:pt x="578168" y="1519142"/>
                </a:cubicBezTo>
                <a:cubicBezTo>
                  <a:pt x="587788" y="1519142"/>
                  <a:pt x="595503" y="1511332"/>
                  <a:pt x="595408" y="1501807"/>
                </a:cubicBezTo>
                <a:close/>
                <a:moveTo>
                  <a:pt x="551402" y="1461992"/>
                </a:moveTo>
                <a:cubicBezTo>
                  <a:pt x="561880" y="1461992"/>
                  <a:pt x="570357" y="1453420"/>
                  <a:pt x="570262" y="1442942"/>
                </a:cubicBezTo>
                <a:cubicBezTo>
                  <a:pt x="570167" y="1432465"/>
                  <a:pt x="561689" y="1423988"/>
                  <a:pt x="551212" y="1424083"/>
                </a:cubicBezTo>
                <a:cubicBezTo>
                  <a:pt x="540734" y="1424178"/>
                  <a:pt x="532257" y="1432655"/>
                  <a:pt x="532352" y="1443133"/>
                </a:cubicBezTo>
                <a:cubicBezTo>
                  <a:pt x="532448" y="1453610"/>
                  <a:pt x="540925" y="1462088"/>
                  <a:pt x="551402" y="1461992"/>
                </a:cubicBezTo>
                <a:close/>
                <a:moveTo>
                  <a:pt x="530638" y="1400175"/>
                </a:moveTo>
                <a:cubicBezTo>
                  <a:pt x="540734" y="1400175"/>
                  <a:pt x="548926" y="1391888"/>
                  <a:pt x="548831" y="1381792"/>
                </a:cubicBezTo>
                <a:cubicBezTo>
                  <a:pt x="548735" y="1371695"/>
                  <a:pt x="540544" y="1363504"/>
                  <a:pt x="530447" y="1363599"/>
                </a:cubicBezTo>
                <a:cubicBezTo>
                  <a:pt x="520351" y="1363599"/>
                  <a:pt x="512159" y="1371886"/>
                  <a:pt x="512255" y="1381982"/>
                </a:cubicBezTo>
                <a:cubicBezTo>
                  <a:pt x="512255" y="1391984"/>
                  <a:pt x="520541" y="1400175"/>
                  <a:pt x="530638" y="1400175"/>
                </a:cubicBezTo>
                <a:close/>
                <a:moveTo>
                  <a:pt x="515969" y="1338643"/>
                </a:moveTo>
                <a:cubicBezTo>
                  <a:pt x="526923" y="1338643"/>
                  <a:pt x="535781" y="1329690"/>
                  <a:pt x="535686" y="1318736"/>
                </a:cubicBezTo>
                <a:cubicBezTo>
                  <a:pt x="535686" y="1307783"/>
                  <a:pt x="526733" y="1298924"/>
                  <a:pt x="515779" y="1299020"/>
                </a:cubicBezTo>
                <a:cubicBezTo>
                  <a:pt x="504825" y="1299020"/>
                  <a:pt x="495967" y="1307973"/>
                  <a:pt x="496062" y="1318927"/>
                </a:cubicBezTo>
                <a:cubicBezTo>
                  <a:pt x="496157" y="1329881"/>
                  <a:pt x="505016" y="1338739"/>
                  <a:pt x="515969" y="1338643"/>
                </a:cubicBezTo>
                <a:close/>
                <a:moveTo>
                  <a:pt x="507683" y="1275207"/>
                </a:moveTo>
                <a:cubicBezTo>
                  <a:pt x="519017" y="1275112"/>
                  <a:pt x="528161" y="1265968"/>
                  <a:pt x="528066" y="1254633"/>
                </a:cubicBezTo>
                <a:cubicBezTo>
                  <a:pt x="528066" y="1243298"/>
                  <a:pt x="518827" y="1234154"/>
                  <a:pt x="507492" y="1234250"/>
                </a:cubicBezTo>
                <a:cubicBezTo>
                  <a:pt x="496157" y="1234250"/>
                  <a:pt x="487109" y="1243489"/>
                  <a:pt x="487109" y="1254824"/>
                </a:cubicBezTo>
                <a:cubicBezTo>
                  <a:pt x="487204" y="1266158"/>
                  <a:pt x="496443" y="1275302"/>
                  <a:pt x="507683" y="1275207"/>
                </a:cubicBezTo>
                <a:close/>
                <a:moveTo>
                  <a:pt x="505873" y="1210818"/>
                </a:moveTo>
                <a:cubicBezTo>
                  <a:pt x="517303" y="1210818"/>
                  <a:pt x="526447" y="1201484"/>
                  <a:pt x="526447" y="1190149"/>
                </a:cubicBezTo>
                <a:cubicBezTo>
                  <a:pt x="526447" y="1178719"/>
                  <a:pt x="517112" y="1169480"/>
                  <a:pt x="505778" y="1169575"/>
                </a:cubicBezTo>
                <a:cubicBezTo>
                  <a:pt x="494348" y="1169575"/>
                  <a:pt x="485204" y="1178909"/>
                  <a:pt x="485204" y="1190339"/>
                </a:cubicBezTo>
                <a:cubicBezTo>
                  <a:pt x="485204" y="1201674"/>
                  <a:pt x="494443" y="1210818"/>
                  <a:pt x="505873" y="1210818"/>
                </a:cubicBezTo>
                <a:close/>
                <a:moveTo>
                  <a:pt x="489775" y="1125760"/>
                </a:moveTo>
                <a:cubicBezTo>
                  <a:pt x="489775" y="1137190"/>
                  <a:pt x="499110" y="1146334"/>
                  <a:pt x="510540" y="1146334"/>
                </a:cubicBezTo>
                <a:cubicBezTo>
                  <a:pt x="521970" y="1146334"/>
                  <a:pt x="531114" y="1136999"/>
                  <a:pt x="531114" y="1125569"/>
                </a:cubicBezTo>
                <a:cubicBezTo>
                  <a:pt x="531114" y="1114139"/>
                  <a:pt x="521780" y="1104995"/>
                  <a:pt x="510445" y="1104995"/>
                </a:cubicBezTo>
                <a:cubicBezTo>
                  <a:pt x="498920" y="1105091"/>
                  <a:pt x="489680" y="1114330"/>
                  <a:pt x="489775" y="1125760"/>
                </a:cubicBezTo>
                <a:close/>
                <a:moveTo>
                  <a:pt x="542258" y="1061942"/>
                </a:moveTo>
                <a:cubicBezTo>
                  <a:pt x="542258" y="1050417"/>
                  <a:pt x="532829" y="1041178"/>
                  <a:pt x="521399" y="1041178"/>
                </a:cubicBezTo>
                <a:cubicBezTo>
                  <a:pt x="509873" y="1041178"/>
                  <a:pt x="500634" y="1050608"/>
                  <a:pt x="500634" y="1062038"/>
                </a:cubicBezTo>
                <a:cubicBezTo>
                  <a:pt x="500634" y="1073563"/>
                  <a:pt x="510064" y="1082802"/>
                  <a:pt x="521494" y="1082802"/>
                </a:cubicBezTo>
                <a:cubicBezTo>
                  <a:pt x="533019" y="1082707"/>
                  <a:pt x="542258" y="1073372"/>
                  <a:pt x="542258" y="1061942"/>
                </a:cubicBezTo>
                <a:close/>
                <a:moveTo>
                  <a:pt x="559880" y="999649"/>
                </a:moveTo>
                <a:cubicBezTo>
                  <a:pt x="559880" y="987933"/>
                  <a:pt x="550355" y="978503"/>
                  <a:pt x="538639" y="978599"/>
                </a:cubicBezTo>
                <a:cubicBezTo>
                  <a:pt x="527018" y="978599"/>
                  <a:pt x="517493" y="988124"/>
                  <a:pt x="517589" y="999839"/>
                </a:cubicBezTo>
                <a:cubicBezTo>
                  <a:pt x="517589" y="1011460"/>
                  <a:pt x="527114" y="1020890"/>
                  <a:pt x="538829" y="1020890"/>
                </a:cubicBezTo>
                <a:cubicBezTo>
                  <a:pt x="550450" y="1020794"/>
                  <a:pt x="559880" y="1011269"/>
                  <a:pt x="559880" y="999649"/>
                </a:cubicBezTo>
                <a:close/>
                <a:moveTo>
                  <a:pt x="583216" y="939356"/>
                </a:moveTo>
                <a:cubicBezTo>
                  <a:pt x="583121" y="927640"/>
                  <a:pt x="573691" y="918210"/>
                  <a:pt x="561975" y="918305"/>
                </a:cubicBezTo>
                <a:cubicBezTo>
                  <a:pt x="550259" y="918401"/>
                  <a:pt x="540830" y="927830"/>
                  <a:pt x="540925" y="939546"/>
                </a:cubicBezTo>
                <a:cubicBezTo>
                  <a:pt x="540925" y="951167"/>
                  <a:pt x="550450" y="960596"/>
                  <a:pt x="562166" y="960596"/>
                </a:cubicBezTo>
                <a:cubicBezTo>
                  <a:pt x="573881" y="960501"/>
                  <a:pt x="583311" y="950976"/>
                  <a:pt x="583216" y="939356"/>
                </a:cubicBezTo>
                <a:close/>
                <a:moveTo>
                  <a:pt x="591312" y="860679"/>
                </a:moveTo>
                <a:cubicBezTo>
                  <a:pt x="579692" y="860679"/>
                  <a:pt x="570167" y="870204"/>
                  <a:pt x="570262" y="881920"/>
                </a:cubicBezTo>
                <a:cubicBezTo>
                  <a:pt x="570262" y="893636"/>
                  <a:pt x="579787" y="903065"/>
                  <a:pt x="591503" y="902970"/>
                </a:cubicBezTo>
                <a:cubicBezTo>
                  <a:pt x="603218" y="902970"/>
                  <a:pt x="612648" y="893445"/>
                  <a:pt x="612553" y="881729"/>
                </a:cubicBezTo>
                <a:cubicBezTo>
                  <a:pt x="612458" y="870013"/>
                  <a:pt x="602933" y="860584"/>
                  <a:pt x="591312" y="860679"/>
                </a:cubicBezTo>
                <a:close/>
                <a:moveTo>
                  <a:pt x="646176" y="827342"/>
                </a:moveTo>
                <a:cubicBezTo>
                  <a:pt x="646176" y="816293"/>
                  <a:pt x="637127" y="807434"/>
                  <a:pt x="626174" y="807434"/>
                </a:cubicBezTo>
                <a:cubicBezTo>
                  <a:pt x="615125" y="807434"/>
                  <a:pt x="606266" y="816483"/>
                  <a:pt x="606266" y="827437"/>
                </a:cubicBezTo>
                <a:cubicBezTo>
                  <a:pt x="606266" y="838486"/>
                  <a:pt x="615315" y="847344"/>
                  <a:pt x="626364" y="847344"/>
                </a:cubicBezTo>
                <a:cubicBezTo>
                  <a:pt x="637318" y="847344"/>
                  <a:pt x="646271" y="838295"/>
                  <a:pt x="646176" y="827342"/>
                </a:cubicBezTo>
                <a:close/>
                <a:moveTo>
                  <a:pt x="666274" y="753523"/>
                </a:moveTo>
                <a:cubicBezTo>
                  <a:pt x="653510" y="753618"/>
                  <a:pt x="643128" y="764000"/>
                  <a:pt x="643223" y="776764"/>
                </a:cubicBezTo>
                <a:cubicBezTo>
                  <a:pt x="643223" y="789527"/>
                  <a:pt x="653701" y="799910"/>
                  <a:pt x="666464" y="799814"/>
                </a:cubicBezTo>
                <a:cubicBezTo>
                  <a:pt x="679228" y="799814"/>
                  <a:pt x="689610" y="789337"/>
                  <a:pt x="689515" y="776573"/>
                </a:cubicBezTo>
                <a:cubicBezTo>
                  <a:pt x="689515" y="763810"/>
                  <a:pt x="679037" y="753523"/>
                  <a:pt x="666274" y="753523"/>
                </a:cubicBezTo>
                <a:close/>
                <a:moveTo>
                  <a:pt x="711327" y="711803"/>
                </a:moveTo>
                <a:cubicBezTo>
                  <a:pt x="701135" y="711899"/>
                  <a:pt x="692849" y="720185"/>
                  <a:pt x="692944" y="730377"/>
                </a:cubicBezTo>
                <a:cubicBezTo>
                  <a:pt x="692944" y="740569"/>
                  <a:pt x="701326" y="748760"/>
                  <a:pt x="711518" y="748760"/>
                </a:cubicBezTo>
                <a:cubicBezTo>
                  <a:pt x="721709" y="748760"/>
                  <a:pt x="729996" y="740474"/>
                  <a:pt x="729901" y="730282"/>
                </a:cubicBezTo>
                <a:cubicBezTo>
                  <a:pt x="729806" y="719995"/>
                  <a:pt x="721519" y="711708"/>
                  <a:pt x="711327" y="711803"/>
                </a:cubicBezTo>
                <a:close/>
                <a:moveTo>
                  <a:pt x="784003" y="688467"/>
                </a:moveTo>
                <a:cubicBezTo>
                  <a:pt x="784003" y="675608"/>
                  <a:pt x="773430" y="665226"/>
                  <a:pt x="760571" y="665226"/>
                </a:cubicBezTo>
                <a:cubicBezTo>
                  <a:pt x="747713" y="665226"/>
                  <a:pt x="737235" y="675799"/>
                  <a:pt x="737330" y="688658"/>
                </a:cubicBezTo>
                <a:cubicBezTo>
                  <a:pt x="737330" y="701516"/>
                  <a:pt x="747808" y="711994"/>
                  <a:pt x="760762" y="711899"/>
                </a:cubicBezTo>
                <a:cubicBezTo>
                  <a:pt x="773621" y="711803"/>
                  <a:pt x="784098" y="701326"/>
                  <a:pt x="784003" y="688467"/>
                </a:cubicBezTo>
                <a:close/>
                <a:moveTo>
                  <a:pt x="834104" y="651796"/>
                </a:moveTo>
                <a:cubicBezTo>
                  <a:pt x="834104" y="640652"/>
                  <a:pt x="825056" y="631698"/>
                  <a:pt x="813911" y="631698"/>
                </a:cubicBezTo>
                <a:cubicBezTo>
                  <a:pt x="802767" y="631698"/>
                  <a:pt x="793813" y="640842"/>
                  <a:pt x="793813" y="651891"/>
                </a:cubicBezTo>
                <a:cubicBezTo>
                  <a:pt x="793813" y="663035"/>
                  <a:pt x="802958" y="671989"/>
                  <a:pt x="814007" y="671989"/>
                </a:cubicBezTo>
                <a:cubicBezTo>
                  <a:pt x="825151" y="671989"/>
                  <a:pt x="834200" y="662940"/>
                  <a:pt x="834104" y="651796"/>
                </a:cubicBezTo>
                <a:close/>
                <a:moveTo>
                  <a:pt x="870585" y="598646"/>
                </a:moveTo>
                <a:cubicBezTo>
                  <a:pt x="858298" y="598646"/>
                  <a:pt x="848487" y="608648"/>
                  <a:pt x="848487" y="620840"/>
                </a:cubicBezTo>
                <a:cubicBezTo>
                  <a:pt x="848487" y="633127"/>
                  <a:pt x="858488" y="642938"/>
                  <a:pt x="870680" y="642938"/>
                </a:cubicBezTo>
                <a:cubicBezTo>
                  <a:pt x="882872" y="642938"/>
                  <a:pt x="892778" y="632936"/>
                  <a:pt x="892778" y="620744"/>
                </a:cubicBezTo>
                <a:cubicBezTo>
                  <a:pt x="892778" y="608457"/>
                  <a:pt x="882777" y="598551"/>
                  <a:pt x="870585" y="598646"/>
                </a:cubicBezTo>
                <a:close/>
                <a:moveTo>
                  <a:pt x="930021" y="575977"/>
                </a:moveTo>
                <a:cubicBezTo>
                  <a:pt x="919258" y="575977"/>
                  <a:pt x="910590" y="584740"/>
                  <a:pt x="910590" y="595503"/>
                </a:cubicBezTo>
                <a:cubicBezTo>
                  <a:pt x="910590" y="606266"/>
                  <a:pt x="919353" y="614934"/>
                  <a:pt x="930116" y="614934"/>
                </a:cubicBezTo>
                <a:cubicBezTo>
                  <a:pt x="940880" y="614934"/>
                  <a:pt x="949547" y="606171"/>
                  <a:pt x="949547" y="595408"/>
                </a:cubicBezTo>
                <a:cubicBezTo>
                  <a:pt x="949547" y="584645"/>
                  <a:pt x="940784" y="575977"/>
                  <a:pt x="930021" y="575977"/>
                </a:cubicBezTo>
                <a:close/>
                <a:moveTo>
                  <a:pt x="1015175" y="576072"/>
                </a:moveTo>
                <a:cubicBezTo>
                  <a:pt x="1015175" y="563213"/>
                  <a:pt x="1004602" y="552831"/>
                  <a:pt x="991743" y="552831"/>
                </a:cubicBezTo>
                <a:cubicBezTo>
                  <a:pt x="978884" y="552831"/>
                  <a:pt x="968407" y="563404"/>
                  <a:pt x="968502" y="576263"/>
                </a:cubicBezTo>
                <a:cubicBezTo>
                  <a:pt x="968502" y="589121"/>
                  <a:pt x="978980" y="599504"/>
                  <a:pt x="991934" y="599504"/>
                </a:cubicBezTo>
                <a:cubicBezTo>
                  <a:pt x="1004792" y="599504"/>
                  <a:pt x="1015175" y="589026"/>
                  <a:pt x="1015175" y="576072"/>
                </a:cubicBezTo>
                <a:close/>
                <a:moveTo>
                  <a:pt x="1055084" y="541020"/>
                </a:moveTo>
                <a:cubicBezTo>
                  <a:pt x="1042892" y="541020"/>
                  <a:pt x="1032986" y="551021"/>
                  <a:pt x="1032986" y="563213"/>
                </a:cubicBezTo>
                <a:cubicBezTo>
                  <a:pt x="1032986" y="575405"/>
                  <a:pt x="1042988" y="585311"/>
                  <a:pt x="1055180" y="585311"/>
                </a:cubicBezTo>
                <a:cubicBezTo>
                  <a:pt x="1067467" y="585311"/>
                  <a:pt x="1077278" y="575310"/>
                  <a:pt x="1077278" y="563118"/>
                </a:cubicBezTo>
                <a:cubicBezTo>
                  <a:pt x="1077278" y="550831"/>
                  <a:pt x="1067276" y="540925"/>
                  <a:pt x="1055084" y="541020"/>
                </a:cubicBezTo>
                <a:close/>
                <a:moveTo>
                  <a:pt x="1119378" y="534353"/>
                </a:moveTo>
                <a:cubicBezTo>
                  <a:pt x="1107186" y="534353"/>
                  <a:pt x="1097280" y="544354"/>
                  <a:pt x="1097280" y="556546"/>
                </a:cubicBezTo>
                <a:cubicBezTo>
                  <a:pt x="1097280" y="568738"/>
                  <a:pt x="1107281" y="578644"/>
                  <a:pt x="1119473" y="578644"/>
                </a:cubicBezTo>
                <a:cubicBezTo>
                  <a:pt x="1131761" y="578644"/>
                  <a:pt x="1141571" y="568643"/>
                  <a:pt x="1141571" y="556451"/>
                </a:cubicBezTo>
                <a:cubicBezTo>
                  <a:pt x="1141571" y="544163"/>
                  <a:pt x="1131570" y="534257"/>
                  <a:pt x="1119378" y="534353"/>
                </a:cubicBezTo>
                <a:close/>
                <a:moveTo>
                  <a:pt x="1183958" y="534257"/>
                </a:moveTo>
                <a:cubicBezTo>
                  <a:pt x="1171766" y="534257"/>
                  <a:pt x="1162050" y="544163"/>
                  <a:pt x="1162050" y="556355"/>
                </a:cubicBezTo>
                <a:cubicBezTo>
                  <a:pt x="1162145" y="568452"/>
                  <a:pt x="1171956" y="578263"/>
                  <a:pt x="1184148" y="578263"/>
                </a:cubicBezTo>
                <a:cubicBezTo>
                  <a:pt x="1196340" y="578263"/>
                  <a:pt x="1206056" y="568357"/>
                  <a:pt x="1206056" y="556165"/>
                </a:cubicBezTo>
                <a:cubicBezTo>
                  <a:pt x="1206056" y="544068"/>
                  <a:pt x="1196150" y="534162"/>
                  <a:pt x="1183958" y="534257"/>
                </a:cubicBezTo>
                <a:close/>
                <a:moveTo>
                  <a:pt x="1270730" y="562356"/>
                </a:moveTo>
                <a:cubicBezTo>
                  <a:pt x="1270730" y="550069"/>
                  <a:pt x="1260634" y="540068"/>
                  <a:pt x="1248347" y="540163"/>
                </a:cubicBezTo>
                <a:cubicBezTo>
                  <a:pt x="1235964" y="540163"/>
                  <a:pt x="1226058" y="550259"/>
                  <a:pt x="1226058" y="562547"/>
                </a:cubicBezTo>
                <a:cubicBezTo>
                  <a:pt x="1226153" y="574834"/>
                  <a:pt x="1236155" y="584835"/>
                  <a:pt x="1248442" y="584740"/>
                </a:cubicBezTo>
                <a:cubicBezTo>
                  <a:pt x="1260824" y="584740"/>
                  <a:pt x="1270730" y="574739"/>
                  <a:pt x="1270730" y="562356"/>
                </a:cubicBezTo>
                <a:close/>
                <a:moveTo>
                  <a:pt x="1311783" y="552069"/>
                </a:moveTo>
                <a:cubicBezTo>
                  <a:pt x="1299115" y="552069"/>
                  <a:pt x="1288828" y="562451"/>
                  <a:pt x="1288828" y="575120"/>
                </a:cubicBezTo>
                <a:cubicBezTo>
                  <a:pt x="1288828" y="587788"/>
                  <a:pt x="1299210" y="598075"/>
                  <a:pt x="1311878" y="598075"/>
                </a:cubicBezTo>
                <a:cubicBezTo>
                  <a:pt x="1324547" y="597980"/>
                  <a:pt x="1334834" y="587693"/>
                  <a:pt x="1334738" y="575024"/>
                </a:cubicBezTo>
                <a:cubicBezTo>
                  <a:pt x="1334738" y="562261"/>
                  <a:pt x="1324451" y="551974"/>
                  <a:pt x="1311783" y="552069"/>
                </a:cubicBezTo>
                <a:close/>
                <a:moveTo>
                  <a:pt x="1373600" y="574739"/>
                </a:moveTo>
                <a:cubicBezTo>
                  <a:pt x="1363028" y="574739"/>
                  <a:pt x="1354550" y="583406"/>
                  <a:pt x="1354550" y="593979"/>
                </a:cubicBezTo>
                <a:cubicBezTo>
                  <a:pt x="1354550" y="604552"/>
                  <a:pt x="1363218" y="613029"/>
                  <a:pt x="1373791" y="613029"/>
                </a:cubicBezTo>
                <a:cubicBezTo>
                  <a:pt x="1384364" y="613029"/>
                  <a:pt x="1392841" y="604361"/>
                  <a:pt x="1392841" y="593789"/>
                </a:cubicBezTo>
                <a:cubicBezTo>
                  <a:pt x="1392746" y="583216"/>
                  <a:pt x="1384173" y="574643"/>
                  <a:pt x="1373600" y="574739"/>
                </a:cubicBezTo>
                <a:close/>
                <a:moveTo>
                  <a:pt x="1433417" y="640175"/>
                </a:moveTo>
                <a:cubicBezTo>
                  <a:pt x="1445228" y="640175"/>
                  <a:pt x="1454849" y="630460"/>
                  <a:pt x="1454849" y="618649"/>
                </a:cubicBezTo>
                <a:cubicBezTo>
                  <a:pt x="1454849" y="606838"/>
                  <a:pt x="1445133" y="597218"/>
                  <a:pt x="1433322" y="597218"/>
                </a:cubicBezTo>
                <a:cubicBezTo>
                  <a:pt x="1421416" y="597218"/>
                  <a:pt x="1411891" y="606933"/>
                  <a:pt x="1411891" y="618744"/>
                </a:cubicBezTo>
                <a:cubicBezTo>
                  <a:pt x="1411891" y="630650"/>
                  <a:pt x="1421511" y="640271"/>
                  <a:pt x="1433417" y="640175"/>
                </a:cubicBezTo>
                <a:close/>
                <a:moveTo>
                  <a:pt x="1510189" y="649415"/>
                </a:moveTo>
                <a:cubicBezTo>
                  <a:pt x="1510189" y="638365"/>
                  <a:pt x="1501140" y="629507"/>
                  <a:pt x="1490091" y="629507"/>
                </a:cubicBezTo>
                <a:cubicBezTo>
                  <a:pt x="1479042" y="629507"/>
                  <a:pt x="1470184" y="638556"/>
                  <a:pt x="1470184" y="649510"/>
                </a:cubicBezTo>
                <a:cubicBezTo>
                  <a:pt x="1470279" y="660559"/>
                  <a:pt x="1479233" y="669417"/>
                  <a:pt x="1490282" y="669417"/>
                </a:cubicBezTo>
                <a:cubicBezTo>
                  <a:pt x="1501331" y="669417"/>
                  <a:pt x="1510189" y="660368"/>
                  <a:pt x="1510189" y="649415"/>
                </a:cubicBezTo>
                <a:close/>
                <a:moveTo>
                  <a:pt x="1563719" y="685610"/>
                </a:moveTo>
                <a:cubicBezTo>
                  <a:pt x="1563719" y="674561"/>
                  <a:pt x="1554671" y="665702"/>
                  <a:pt x="1543717" y="665702"/>
                </a:cubicBezTo>
                <a:cubicBezTo>
                  <a:pt x="1532668" y="665702"/>
                  <a:pt x="1523810" y="674751"/>
                  <a:pt x="1523810" y="685705"/>
                </a:cubicBezTo>
                <a:cubicBezTo>
                  <a:pt x="1523905" y="696754"/>
                  <a:pt x="1532858" y="705612"/>
                  <a:pt x="1543907" y="705612"/>
                </a:cubicBezTo>
                <a:cubicBezTo>
                  <a:pt x="1554861" y="705612"/>
                  <a:pt x="1563719" y="696659"/>
                  <a:pt x="1563719" y="685610"/>
                </a:cubicBezTo>
                <a:close/>
                <a:moveTo>
                  <a:pt x="1612868" y="726948"/>
                </a:moveTo>
                <a:cubicBezTo>
                  <a:pt x="1612868" y="716185"/>
                  <a:pt x="1604105" y="707517"/>
                  <a:pt x="1593342" y="707517"/>
                </a:cubicBezTo>
                <a:cubicBezTo>
                  <a:pt x="1582579" y="707517"/>
                  <a:pt x="1573911" y="716280"/>
                  <a:pt x="1573911" y="727043"/>
                </a:cubicBezTo>
                <a:cubicBezTo>
                  <a:pt x="1573911" y="737807"/>
                  <a:pt x="1582674" y="746474"/>
                  <a:pt x="1593437" y="746474"/>
                </a:cubicBezTo>
                <a:cubicBezTo>
                  <a:pt x="1604201" y="746474"/>
                  <a:pt x="1612964" y="737711"/>
                  <a:pt x="1612868" y="726948"/>
                </a:cubicBezTo>
                <a:close/>
                <a:moveTo>
                  <a:pt x="1638776" y="796290"/>
                </a:moveTo>
                <a:cubicBezTo>
                  <a:pt x="1651540" y="796290"/>
                  <a:pt x="1661922" y="785813"/>
                  <a:pt x="1661827" y="773049"/>
                </a:cubicBezTo>
                <a:cubicBezTo>
                  <a:pt x="1661827" y="760286"/>
                  <a:pt x="1651349" y="749903"/>
                  <a:pt x="1638586" y="749999"/>
                </a:cubicBezTo>
                <a:cubicBezTo>
                  <a:pt x="1625822" y="749999"/>
                  <a:pt x="1615440" y="760476"/>
                  <a:pt x="1615535" y="773240"/>
                </a:cubicBezTo>
                <a:cubicBezTo>
                  <a:pt x="1615631" y="786003"/>
                  <a:pt x="1626013" y="796385"/>
                  <a:pt x="1638776" y="796290"/>
                </a:cubicBezTo>
                <a:close/>
                <a:moveTo>
                  <a:pt x="1658874" y="823627"/>
                </a:moveTo>
                <a:cubicBezTo>
                  <a:pt x="1658874" y="834866"/>
                  <a:pt x="1668018" y="843915"/>
                  <a:pt x="1679258" y="843820"/>
                </a:cubicBezTo>
                <a:cubicBezTo>
                  <a:pt x="1690497" y="843820"/>
                  <a:pt x="1699546" y="834676"/>
                  <a:pt x="1699451" y="823436"/>
                </a:cubicBezTo>
                <a:cubicBezTo>
                  <a:pt x="1699355" y="812197"/>
                  <a:pt x="1690307" y="803148"/>
                  <a:pt x="1679067" y="803243"/>
                </a:cubicBezTo>
                <a:cubicBezTo>
                  <a:pt x="1667923" y="803243"/>
                  <a:pt x="1658874" y="812387"/>
                  <a:pt x="1658874" y="823627"/>
                </a:cubicBezTo>
                <a:close/>
                <a:moveTo>
                  <a:pt x="1714595" y="899922"/>
                </a:moveTo>
                <a:cubicBezTo>
                  <a:pt x="1726883" y="899827"/>
                  <a:pt x="1736693" y="889921"/>
                  <a:pt x="1736693" y="877729"/>
                </a:cubicBezTo>
                <a:cubicBezTo>
                  <a:pt x="1736693" y="865442"/>
                  <a:pt x="1726692" y="855631"/>
                  <a:pt x="1714500" y="855631"/>
                </a:cubicBezTo>
                <a:cubicBezTo>
                  <a:pt x="1702308" y="855631"/>
                  <a:pt x="1692402" y="865632"/>
                  <a:pt x="1692402" y="877824"/>
                </a:cubicBezTo>
                <a:cubicBezTo>
                  <a:pt x="1692402" y="890016"/>
                  <a:pt x="1702308" y="899922"/>
                  <a:pt x="1714595" y="899922"/>
                </a:cubicBezTo>
                <a:close/>
                <a:moveTo>
                  <a:pt x="1766316" y="935069"/>
                </a:moveTo>
                <a:cubicBezTo>
                  <a:pt x="1766316" y="922782"/>
                  <a:pt x="1756315" y="912971"/>
                  <a:pt x="1744123" y="912971"/>
                </a:cubicBezTo>
                <a:cubicBezTo>
                  <a:pt x="1731931" y="913067"/>
                  <a:pt x="1722025" y="922973"/>
                  <a:pt x="1722025" y="935165"/>
                </a:cubicBezTo>
                <a:cubicBezTo>
                  <a:pt x="1722025" y="947452"/>
                  <a:pt x="1732026" y="957263"/>
                  <a:pt x="1744218" y="957263"/>
                </a:cubicBezTo>
                <a:cubicBezTo>
                  <a:pt x="1756505" y="957263"/>
                  <a:pt x="1766411" y="947261"/>
                  <a:pt x="1766316" y="935069"/>
                </a:cubicBezTo>
                <a:close/>
                <a:moveTo>
                  <a:pt x="1768126" y="1014984"/>
                </a:moveTo>
                <a:cubicBezTo>
                  <a:pt x="1779080" y="1014984"/>
                  <a:pt x="1787843" y="1006031"/>
                  <a:pt x="1787843" y="995077"/>
                </a:cubicBezTo>
                <a:cubicBezTo>
                  <a:pt x="1787843" y="984123"/>
                  <a:pt x="1778889" y="975265"/>
                  <a:pt x="1767935" y="975360"/>
                </a:cubicBezTo>
                <a:cubicBezTo>
                  <a:pt x="1756982" y="975360"/>
                  <a:pt x="1748123" y="984313"/>
                  <a:pt x="1748218" y="995267"/>
                </a:cubicBezTo>
                <a:cubicBezTo>
                  <a:pt x="1748218" y="1006221"/>
                  <a:pt x="1757172" y="1015079"/>
                  <a:pt x="1768126" y="1014984"/>
                </a:cubicBezTo>
                <a:close/>
                <a:moveTo>
                  <a:pt x="1785842" y="1080230"/>
                </a:moveTo>
                <a:cubicBezTo>
                  <a:pt x="1798415" y="1080230"/>
                  <a:pt x="1808607" y="1069943"/>
                  <a:pt x="1808607" y="1057275"/>
                </a:cubicBezTo>
                <a:cubicBezTo>
                  <a:pt x="1808512" y="1044702"/>
                  <a:pt x="1798320" y="1034510"/>
                  <a:pt x="1785747" y="1034510"/>
                </a:cubicBezTo>
                <a:cubicBezTo>
                  <a:pt x="1773174" y="1034510"/>
                  <a:pt x="1762982" y="1044797"/>
                  <a:pt x="1762982" y="1057370"/>
                </a:cubicBezTo>
                <a:cubicBezTo>
                  <a:pt x="1762982" y="1070039"/>
                  <a:pt x="1773174" y="1080230"/>
                  <a:pt x="1785842" y="1080230"/>
                </a:cubicBezTo>
                <a:close/>
                <a:moveTo>
                  <a:pt x="1797272" y="1143476"/>
                </a:moveTo>
                <a:cubicBezTo>
                  <a:pt x="1809655" y="1143476"/>
                  <a:pt x="1819751" y="1133380"/>
                  <a:pt x="1819656" y="1120902"/>
                </a:cubicBezTo>
                <a:cubicBezTo>
                  <a:pt x="1819656" y="1108520"/>
                  <a:pt x="1809464" y="1098423"/>
                  <a:pt x="1797082" y="1098518"/>
                </a:cubicBezTo>
                <a:cubicBezTo>
                  <a:pt x="1784699" y="1098518"/>
                  <a:pt x="1774603" y="1108710"/>
                  <a:pt x="1774698" y="1121093"/>
                </a:cubicBezTo>
                <a:cubicBezTo>
                  <a:pt x="1774793" y="1133475"/>
                  <a:pt x="1784890" y="1143572"/>
                  <a:pt x="1797272" y="1143476"/>
                </a:cubicBezTo>
                <a:close/>
                <a:moveTo>
                  <a:pt x="1802321" y="1207580"/>
                </a:moveTo>
                <a:cubicBezTo>
                  <a:pt x="1814513" y="1207484"/>
                  <a:pt x="1824418" y="1197578"/>
                  <a:pt x="1824418" y="1185386"/>
                </a:cubicBezTo>
                <a:cubicBezTo>
                  <a:pt x="1824323" y="1173194"/>
                  <a:pt x="1814417" y="1163288"/>
                  <a:pt x="1802130" y="1163288"/>
                </a:cubicBezTo>
                <a:cubicBezTo>
                  <a:pt x="1789843" y="1163288"/>
                  <a:pt x="1780032" y="1173290"/>
                  <a:pt x="1780032" y="1185482"/>
                </a:cubicBezTo>
                <a:cubicBezTo>
                  <a:pt x="1780127" y="1197769"/>
                  <a:pt x="1790129" y="1207675"/>
                  <a:pt x="1802321" y="1207580"/>
                </a:cubicBezTo>
                <a:close/>
                <a:moveTo>
                  <a:pt x="1822990" y="1250061"/>
                </a:moveTo>
                <a:cubicBezTo>
                  <a:pt x="1822990" y="1237774"/>
                  <a:pt x="1812989" y="1227963"/>
                  <a:pt x="1800797" y="1227963"/>
                </a:cubicBezTo>
                <a:cubicBezTo>
                  <a:pt x="1788605" y="1227963"/>
                  <a:pt x="1778699" y="1237964"/>
                  <a:pt x="1778699" y="1250252"/>
                </a:cubicBezTo>
                <a:cubicBezTo>
                  <a:pt x="1778699" y="1262443"/>
                  <a:pt x="1788700" y="1272350"/>
                  <a:pt x="1800892" y="1272350"/>
                </a:cubicBezTo>
                <a:cubicBezTo>
                  <a:pt x="1813179" y="1272159"/>
                  <a:pt x="1823085" y="1262253"/>
                  <a:pt x="1822990" y="1250061"/>
                </a:cubicBezTo>
                <a:close/>
                <a:moveTo>
                  <a:pt x="1814893" y="1314164"/>
                </a:moveTo>
                <a:cubicBezTo>
                  <a:pt x="1814893" y="1302068"/>
                  <a:pt x="1805083" y="1292352"/>
                  <a:pt x="1792986" y="1292447"/>
                </a:cubicBezTo>
                <a:cubicBezTo>
                  <a:pt x="1780985" y="1292543"/>
                  <a:pt x="1771174" y="1302258"/>
                  <a:pt x="1771269" y="1314355"/>
                </a:cubicBezTo>
                <a:cubicBezTo>
                  <a:pt x="1771269" y="1326452"/>
                  <a:pt x="1781080" y="1336167"/>
                  <a:pt x="1793177" y="1336072"/>
                </a:cubicBezTo>
                <a:cubicBezTo>
                  <a:pt x="1805178" y="1336072"/>
                  <a:pt x="1814893" y="1326261"/>
                  <a:pt x="1814893" y="1314164"/>
                </a:cubicBezTo>
                <a:close/>
                <a:moveTo>
                  <a:pt x="1800225" y="1377220"/>
                </a:moveTo>
                <a:cubicBezTo>
                  <a:pt x="1800130" y="1365409"/>
                  <a:pt x="1790605" y="1355979"/>
                  <a:pt x="1778794" y="1355979"/>
                </a:cubicBezTo>
                <a:cubicBezTo>
                  <a:pt x="1766983" y="1355979"/>
                  <a:pt x="1757553" y="1365599"/>
                  <a:pt x="1757553" y="1377410"/>
                </a:cubicBezTo>
                <a:cubicBezTo>
                  <a:pt x="1757648" y="1389221"/>
                  <a:pt x="1767173" y="1398651"/>
                  <a:pt x="1778984" y="1398651"/>
                </a:cubicBezTo>
                <a:cubicBezTo>
                  <a:pt x="1790795" y="1398556"/>
                  <a:pt x="1800320" y="1389031"/>
                  <a:pt x="1800225" y="1377220"/>
                </a:cubicBezTo>
                <a:close/>
                <a:moveTo>
                  <a:pt x="1758601" y="1457801"/>
                </a:moveTo>
                <a:cubicBezTo>
                  <a:pt x="1769174" y="1457801"/>
                  <a:pt x="1777651" y="1449134"/>
                  <a:pt x="1777651" y="1438561"/>
                </a:cubicBezTo>
                <a:cubicBezTo>
                  <a:pt x="1777651" y="1427988"/>
                  <a:pt x="1768983" y="1419416"/>
                  <a:pt x="1758506" y="1419511"/>
                </a:cubicBezTo>
                <a:cubicBezTo>
                  <a:pt x="1747933" y="1419511"/>
                  <a:pt x="1739360" y="1428179"/>
                  <a:pt x="1739456" y="1438751"/>
                </a:cubicBezTo>
                <a:cubicBezTo>
                  <a:pt x="1739456" y="1449324"/>
                  <a:pt x="1748028" y="1457801"/>
                  <a:pt x="1758601" y="1457801"/>
                </a:cubicBezTo>
                <a:close/>
                <a:moveTo>
                  <a:pt x="1752600" y="1497616"/>
                </a:moveTo>
                <a:cubicBezTo>
                  <a:pt x="1752600" y="1486281"/>
                  <a:pt x="1743361" y="1477137"/>
                  <a:pt x="1732026" y="1477232"/>
                </a:cubicBezTo>
                <a:cubicBezTo>
                  <a:pt x="1720691" y="1477328"/>
                  <a:pt x="1711547" y="1486472"/>
                  <a:pt x="1711643" y="1497806"/>
                </a:cubicBezTo>
                <a:cubicBezTo>
                  <a:pt x="1711643" y="1509141"/>
                  <a:pt x="1720882" y="1518285"/>
                  <a:pt x="1732217" y="1518190"/>
                </a:cubicBezTo>
                <a:cubicBezTo>
                  <a:pt x="1743551" y="1518095"/>
                  <a:pt x="1752695" y="1508951"/>
                  <a:pt x="1752600" y="1497616"/>
                </a:cubicBezTo>
                <a:close/>
                <a:moveTo>
                  <a:pt x="1700117" y="1572768"/>
                </a:moveTo>
                <a:cubicBezTo>
                  <a:pt x="1710595" y="1572768"/>
                  <a:pt x="1719072" y="1564196"/>
                  <a:pt x="1718977" y="1553718"/>
                </a:cubicBezTo>
                <a:cubicBezTo>
                  <a:pt x="1718977" y="1543241"/>
                  <a:pt x="1710404" y="1534763"/>
                  <a:pt x="1699927" y="1534859"/>
                </a:cubicBezTo>
                <a:cubicBezTo>
                  <a:pt x="1689449" y="1534859"/>
                  <a:pt x="1680972" y="1543431"/>
                  <a:pt x="1681067" y="1553909"/>
                </a:cubicBezTo>
                <a:cubicBezTo>
                  <a:pt x="1681163" y="1564291"/>
                  <a:pt x="1689640" y="1572768"/>
                  <a:pt x="1700117" y="1572768"/>
                </a:cubicBezTo>
                <a:close/>
                <a:moveTo>
                  <a:pt x="1662589" y="1626203"/>
                </a:moveTo>
                <a:cubicBezTo>
                  <a:pt x="1673543" y="1626108"/>
                  <a:pt x="1682306" y="1617250"/>
                  <a:pt x="1682306" y="1606296"/>
                </a:cubicBezTo>
                <a:cubicBezTo>
                  <a:pt x="1682210" y="1595342"/>
                  <a:pt x="1673352" y="1586484"/>
                  <a:pt x="1662398" y="1586579"/>
                </a:cubicBezTo>
                <a:cubicBezTo>
                  <a:pt x="1651445" y="1586579"/>
                  <a:pt x="1642586" y="1595533"/>
                  <a:pt x="1642682" y="1606487"/>
                </a:cubicBezTo>
                <a:cubicBezTo>
                  <a:pt x="1642777" y="1617440"/>
                  <a:pt x="1651635" y="1626299"/>
                  <a:pt x="1662589" y="1626203"/>
                </a:cubicBezTo>
                <a:close/>
                <a:moveTo>
                  <a:pt x="1638395" y="1654969"/>
                </a:moveTo>
                <a:cubicBezTo>
                  <a:pt x="1638395" y="1644777"/>
                  <a:pt x="1630013" y="1636586"/>
                  <a:pt x="1619822" y="1636586"/>
                </a:cubicBezTo>
                <a:cubicBezTo>
                  <a:pt x="1609630" y="1636586"/>
                  <a:pt x="1601438" y="1644872"/>
                  <a:pt x="1601438" y="1655064"/>
                </a:cubicBezTo>
                <a:cubicBezTo>
                  <a:pt x="1601438" y="1665256"/>
                  <a:pt x="1609820" y="1673447"/>
                  <a:pt x="1619917" y="1673447"/>
                </a:cubicBezTo>
                <a:cubicBezTo>
                  <a:pt x="1630204" y="1673447"/>
                  <a:pt x="1638395" y="1665161"/>
                  <a:pt x="1638395" y="1654969"/>
                </a:cubicBezTo>
                <a:close/>
                <a:moveTo>
                  <a:pt x="1591818" y="1699070"/>
                </a:moveTo>
                <a:cubicBezTo>
                  <a:pt x="1591818" y="1688497"/>
                  <a:pt x="1583150" y="1680020"/>
                  <a:pt x="1572578" y="1680020"/>
                </a:cubicBezTo>
                <a:cubicBezTo>
                  <a:pt x="1562005" y="1680020"/>
                  <a:pt x="1553528" y="1688687"/>
                  <a:pt x="1553528" y="1699260"/>
                </a:cubicBezTo>
                <a:cubicBezTo>
                  <a:pt x="1553528" y="1709833"/>
                  <a:pt x="1562100" y="1718405"/>
                  <a:pt x="1572673" y="1718310"/>
                </a:cubicBezTo>
                <a:cubicBezTo>
                  <a:pt x="1583341" y="1718215"/>
                  <a:pt x="1591913" y="1709642"/>
                  <a:pt x="1591818" y="1699070"/>
                </a:cubicBezTo>
                <a:close/>
                <a:moveTo>
                  <a:pt x="1539621" y="1738313"/>
                </a:moveTo>
                <a:cubicBezTo>
                  <a:pt x="1539621" y="1728216"/>
                  <a:pt x="1531334" y="1720025"/>
                  <a:pt x="1521238" y="1720120"/>
                </a:cubicBezTo>
                <a:cubicBezTo>
                  <a:pt x="1511141" y="1720120"/>
                  <a:pt x="1502950" y="1728407"/>
                  <a:pt x="1503045" y="1738503"/>
                </a:cubicBezTo>
                <a:cubicBezTo>
                  <a:pt x="1503045" y="1748600"/>
                  <a:pt x="1511332" y="1756791"/>
                  <a:pt x="1521428" y="1756696"/>
                </a:cubicBezTo>
                <a:cubicBezTo>
                  <a:pt x="1531430" y="1756601"/>
                  <a:pt x="1539621" y="1748409"/>
                  <a:pt x="1539621" y="1738313"/>
                </a:cubicBezTo>
                <a:close/>
                <a:moveTo>
                  <a:pt x="1466374" y="1790414"/>
                </a:moveTo>
                <a:cubicBezTo>
                  <a:pt x="1476375" y="1790414"/>
                  <a:pt x="1484471" y="1782223"/>
                  <a:pt x="1484471" y="1772222"/>
                </a:cubicBezTo>
                <a:cubicBezTo>
                  <a:pt x="1484471" y="1762220"/>
                  <a:pt x="1476280" y="1754124"/>
                  <a:pt x="1466279" y="1754124"/>
                </a:cubicBezTo>
                <a:cubicBezTo>
                  <a:pt x="1456277" y="1754124"/>
                  <a:pt x="1448181" y="1762316"/>
                  <a:pt x="1448181" y="1772317"/>
                </a:cubicBezTo>
                <a:cubicBezTo>
                  <a:pt x="1448181" y="1782413"/>
                  <a:pt x="1456373" y="1790510"/>
                  <a:pt x="1466374" y="1790414"/>
                </a:cubicBezTo>
                <a:close/>
                <a:moveTo>
                  <a:pt x="1408081" y="1783461"/>
                </a:moveTo>
                <a:cubicBezTo>
                  <a:pt x="1398651" y="1783556"/>
                  <a:pt x="1391031" y="1791176"/>
                  <a:pt x="1391031" y="1800701"/>
                </a:cubicBezTo>
                <a:cubicBezTo>
                  <a:pt x="1391031" y="1810131"/>
                  <a:pt x="1398746" y="1817751"/>
                  <a:pt x="1408176" y="1817751"/>
                </a:cubicBezTo>
                <a:cubicBezTo>
                  <a:pt x="1417606" y="1817751"/>
                  <a:pt x="1425226" y="1810036"/>
                  <a:pt x="1425226" y="1800606"/>
                </a:cubicBezTo>
                <a:cubicBezTo>
                  <a:pt x="1425226" y="1791081"/>
                  <a:pt x="1417511" y="1783366"/>
                  <a:pt x="1408081" y="1783461"/>
                </a:cubicBezTo>
                <a:close/>
                <a:moveTo>
                  <a:pt x="1347407" y="1806321"/>
                </a:moveTo>
                <a:cubicBezTo>
                  <a:pt x="1338263" y="1806321"/>
                  <a:pt x="1330833" y="1813846"/>
                  <a:pt x="1330833" y="1822990"/>
                </a:cubicBezTo>
                <a:cubicBezTo>
                  <a:pt x="1330833" y="1832134"/>
                  <a:pt x="1338358" y="1839563"/>
                  <a:pt x="1347502" y="1839563"/>
                </a:cubicBezTo>
                <a:cubicBezTo>
                  <a:pt x="1356646" y="1839563"/>
                  <a:pt x="1364075" y="1832039"/>
                  <a:pt x="1364075" y="1822895"/>
                </a:cubicBezTo>
                <a:cubicBezTo>
                  <a:pt x="1364075" y="1813655"/>
                  <a:pt x="1356551" y="1806226"/>
                  <a:pt x="1347407" y="1806321"/>
                </a:cubicBezTo>
                <a:close/>
                <a:moveTo>
                  <a:pt x="1284827" y="1822418"/>
                </a:moveTo>
                <a:cubicBezTo>
                  <a:pt x="1275683" y="1822418"/>
                  <a:pt x="1268254" y="1829943"/>
                  <a:pt x="1268254" y="1839087"/>
                </a:cubicBezTo>
                <a:cubicBezTo>
                  <a:pt x="1268254" y="1848231"/>
                  <a:pt x="1275779" y="1855661"/>
                  <a:pt x="1284923" y="1855661"/>
                </a:cubicBezTo>
                <a:cubicBezTo>
                  <a:pt x="1294067" y="1855661"/>
                  <a:pt x="1301496" y="1848136"/>
                  <a:pt x="1301496" y="1838992"/>
                </a:cubicBezTo>
                <a:cubicBezTo>
                  <a:pt x="1301496" y="1829848"/>
                  <a:pt x="1293971" y="1822418"/>
                  <a:pt x="1284827" y="1822418"/>
                </a:cubicBezTo>
                <a:close/>
                <a:moveTo>
                  <a:pt x="1220914" y="1832324"/>
                </a:moveTo>
                <a:cubicBezTo>
                  <a:pt x="1211771" y="1832324"/>
                  <a:pt x="1204341" y="1839849"/>
                  <a:pt x="1204341" y="1848993"/>
                </a:cubicBezTo>
                <a:cubicBezTo>
                  <a:pt x="1204341" y="1858137"/>
                  <a:pt x="1211866" y="1865567"/>
                  <a:pt x="1221010" y="1865567"/>
                </a:cubicBezTo>
                <a:cubicBezTo>
                  <a:pt x="1230154" y="1865567"/>
                  <a:pt x="1237583" y="1858042"/>
                  <a:pt x="1237583" y="1848898"/>
                </a:cubicBezTo>
                <a:cubicBezTo>
                  <a:pt x="1237583" y="1839659"/>
                  <a:pt x="1230059" y="1832324"/>
                  <a:pt x="1220914" y="1832324"/>
                </a:cubicBezTo>
                <a:close/>
                <a:moveTo>
                  <a:pt x="1156621" y="1910334"/>
                </a:moveTo>
                <a:cubicBezTo>
                  <a:pt x="1148906" y="1910334"/>
                  <a:pt x="1142524" y="1916716"/>
                  <a:pt x="1142619" y="1924526"/>
                </a:cubicBezTo>
                <a:cubicBezTo>
                  <a:pt x="1142619" y="1932337"/>
                  <a:pt x="1149001" y="1938623"/>
                  <a:pt x="1156811" y="1938528"/>
                </a:cubicBezTo>
                <a:cubicBezTo>
                  <a:pt x="1164622" y="1938528"/>
                  <a:pt x="1170908" y="1932146"/>
                  <a:pt x="1170813" y="1924336"/>
                </a:cubicBezTo>
                <a:cubicBezTo>
                  <a:pt x="1170813" y="1916621"/>
                  <a:pt x="1164431" y="1910334"/>
                  <a:pt x="1156621" y="1910334"/>
                </a:cubicBezTo>
                <a:close/>
                <a:moveTo>
                  <a:pt x="1092041" y="1908143"/>
                </a:moveTo>
                <a:cubicBezTo>
                  <a:pt x="1084517" y="1908143"/>
                  <a:pt x="1078421" y="1914239"/>
                  <a:pt x="1078516" y="1921764"/>
                </a:cubicBezTo>
                <a:cubicBezTo>
                  <a:pt x="1078516" y="1929289"/>
                  <a:pt x="1084612" y="1935289"/>
                  <a:pt x="1092137" y="1935289"/>
                </a:cubicBezTo>
                <a:cubicBezTo>
                  <a:pt x="1099661" y="1935289"/>
                  <a:pt x="1105757" y="1929193"/>
                  <a:pt x="1105662" y="1921669"/>
                </a:cubicBezTo>
                <a:cubicBezTo>
                  <a:pt x="1105662" y="1914239"/>
                  <a:pt x="1099566" y="1908143"/>
                  <a:pt x="1092041" y="1908143"/>
                </a:cubicBezTo>
                <a:close/>
                <a:moveTo>
                  <a:pt x="1027938" y="1900428"/>
                </a:moveTo>
                <a:cubicBezTo>
                  <a:pt x="1020794" y="1900428"/>
                  <a:pt x="1014984" y="1906238"/>
                  <a:pt x="1015079" y="1913382"/>
                </a:cubicBezTo>
                <a:cubicBezTo>
                  <a:pt x="1015079" y="1920526"/>
                  <a:pt x="1020890" y="1926241"/>
                  <a:pt x="1028033" y="1926241"/>
                </a:cubicBezTo>
                <a:cubicBezTo>
                  <a:pt x="1035177" y="1926241"/>
                  <a:pt x="1040892" y="1920431"/>
                  <a:pt x="1040892" y="1913287"/>
                </a:cubicBezTo>
                <a:cubicBezTo>
                  <a:pt x="1040892" y="1906143"/>
                  <a:pt x="1035082" y="1900333"/>
                  <a:pt x="1027938" y="1900428"/>
                </a:cubicBezTo>
                <a:close/>
                <a:moveTo>
                  <a:pt x="964883" y="1887284"/>
                </a:moveTo>
                <a:cubicBezTo>
                  <a:pt x="958310" y="1887284"/>
                  <a:pt x="952976" y="1892713"/>
                  <a:pt x="952976" y="1899285"/>
                </a:cubicBezTo>
                <a:cubicBezTo>
                  <a:pt x="952976" y="1905857"/>
                  <a:pt x="958310" y="1911191"/>
                  <a:pt x="964883" y="1911191"/>
                </a:cubicBezTo>
                <a:cubicBezTo>
                  <a:pt x="971455" y="1911191"/>
                  <a:pt x="976789" y="1905857"/>
                  <a:pt x="976789" y="1899285"/>
                </a:cubicBezTo>
                <a:cubicBezTo>
                  <a:pt x="976789" y="1892522"/>
                  <a:pt x="971455" y="1887188"/>
                  <a:pt x="964883" y="1887284"/>
                </a:cubicBezTo>
                <a:close/>
                <a:moveTo>
                  <a:pt x="903351" y="1868710"/>
                </a:moveTo>
                <a:cubicBezTo>
                  <a:pt x="897446" y="1868710"/>
                  <a:pt x="892683" y="1873568"/>
                  <a:pt x="892683" y="1879473"/>
                </a:cubicBezTo>
                <a:cubicBezTo>
                  <a:pt x="892683" y="1885379"/>
                  <a:pt x="897541" y="1890236"/>
                  <a:pt x="903446" y="1890141"/>
                </a:cubicBezTo>
                <a:cubicBezTo>
                  <a:pt x="909352" y="1890141"/>
                  <a:pt x="914114" y="1885283"/>
                  <a:pt x="914114" y="1879378"/>
                </a:cubicBezTo>
                <a:cubicBezTo>
                  <a:pt x="914114" y="1873472"/>
                  <a:pt x="909257" y="1868614"/>
                  <a:pt x="903351" y="1868710"/>
                </a:cubicBezTo>
                <a:close/>
                <a:moveTo>
                  <a:pt x="843820" y="1840135"/>
                </a:moveTo>
                <a:cubicBezTo>
                  <a:pt x="836009" y="1840135"/>
                  <a:pt x="829723" y="1846517"/>
                  <a:pt x="829818" y="1854327"/>
                </a:cubicBezTo>
                <a:cubicBezTo>
                  <a:pt x="829818" y="1862138"/>
                  <a:pt x="836200" y="1868424"/>
                  <a:pt x="844010" y="1868329"/>
                </a:cubicBezTo>
                <a:cubicBezTo>
                  <a:pt x="851821" y="1868329"/>
                  <a:pt x="858107" y="1861947"/>
                  <a:pt x="858012" y="1854232"/>
                </a:cubicBezTo>
                <a:cubicBezTo>
                  <a:pt x="857917" y="1846421"/>
                  <a:pt x="851535" y="1840135"/>
                  <a:pt x="843820" y="1840135"/>
                </a:cubicBezTo>
                <a:close/>
                <a:moveTo>
                  <a:pt x="786765" y="1811560"/>
                </a:moveTo>
                <a:cubicBezTo>
                  <a:pt x="780002" y="1811560"/>
                  <a:pt x="774573" y="1817084"/>
                  <a:pt x="774573" y="1823847"/>
                </a:cubicBezTo>
                <a:cubicBezTo>
                  <a:pt x="774573" y="1830610"/>
                  <a:pt x="780098" y="1836039"/>
                  <a:pt x="786860" y="1836039"/>
                </a:cubicBezTo>
                <a:cubicBezTo>
                  <a:pt x="793623" y="1836039"/>
                  <a:pt x="799052" y="1830514"/>
                  <a:pt x="799052" y="1823752"/>
                </a:cubicBezTo>
                <a:cubicBezTo>
                  <a:pt x="799052" y="1816989"/>
                  <a:pt x="793528" y="1811560"/>
                  <a:pt x="786765" y="1811560"/>
                </a:cubicBezTo>
                <a:close/>
                <a:moveTo>
                  <a:pt x="732663" y="1774412"/>
                </a:moveTo>
                <a:cubicBezTo>
                  <a:pt x="724948" y="1774412"/>
                  <a:pt x="718757" y="1780699"/>
                  <a:pt x="718757" y="1788414"/>
                </a:cubicBezTo>
                <a:cubicBezTo>
                  <a:pt x="718757" y="1796129"/>
                  <a:pt x="725043" y="1802321"/>
                  <a:pt x="732758" y="1802321"/>
                </a:cubicBezTo>
                <a:cubicBezTo>
                  <a:pt x="740474" y="1802321"/>
                  <a:pt x="746665" y="1796034"/>
                  <a:pt x="746665" y="1788319"/>
                </a:cubicBezTo>
                <a:cubicBezTo>
                  <a:pt x="746665" y="1780604"/>
                  <a:pt x="740378" y="1774412"/>
                  <a:pt x="732663" y="1774412"/>
                </a:cubicBezTo>
                <a:close/>
                <a:moveTo>
                  <a:pt x="681990" y="1736312"/>
                </a:moveTo>
                <a:cubicBezTo>
                  <a:pt x="675418" y="1736312"/>
                  <a:pt x="670084" y="1741742"/>
                  <a:pt x="670084" y="1748314"/>
                </a:cubicBezTo>
                <a:cubicBezTo>
                  <a:pt x="670084" y="1754886"/>
                  <a:pt x="675418" y="1760220"/>
                  <a:pt x="682085" y="1760220"/>
                </a:cubicBezTo>
                <a:cubicBezTo>
                  <a:pt x="688658" y="1760220"/>
                  <a:pt x="693992" y="1754886"/>
                  <a:pt x="693992" y="1748314"/>
                </a:cubicBezTo>
                <a:cubicBezTo>
                  <a:pt x="693992" y="1741742"/>
                  <a:pt x="688562" y="1736312"/>
                  <a:pt x="681990" y="1736312"/>
                </a:cubicBezTo>
                <a:close/>
                <a:moveTo>
                  <a:pt x="635127" y="1690307"/>
                </a:moveTo>
                <a:cubicBezTo>
                  <a:pt x="627698" y="1690307"/>
                  <a:pt x="621697" y="1696403"/>
                  <a:pt x="621697" y="1703832"/>
                </a:cubicBezTo>
                <a:cubicBezTo>
                  <a:pt x="621697" y="1711262"/>
                  <a:pt x="627793" y="1717262"/>
                  <a:pt x="635127" y="1717167"/>
                </a:cubicBezTo>
                <a:cubicBezTo>
                  <a:pt x="642557" y="1717167"/>
                  <a:pt x="648557" y="1711071"/>
                  <a:pt x="648462" y="1703642"/>
                </a:cubicBezTo>
                <a:cubicBezTo>
                  <a:pt x="648557" y="1696307"/>
                  <a:pt x="642461" y="1690307"/>
                  <a:pt x="635127" y="1690307"/>
                </a:cubicBezTo>
                <a:close/>
                <a:moveTo>
                  <a:pt x="592360" y="1641920"/>
                </a:moveTo>
                <a:cubicBezTo>
                  <a:pt x="585026" y="1641920"/>
                  <a:pt x="579120" y="1647920"/>
                  <a:pt x="579120" y="1655255"/>
                </a:cubicBezTo>
                <a:cubicBezTo>
                  <a:pt x="579120" y="1662589"/>
                  <a:pt x="585121" y="1668494"/>
                  <a:pt x="592455" y="1668494"/>
                </a:cubicBezTo>
                <a:cubicBezTo>
                  <a:pt x="599789" y="1668494"/>
                  <a:pt x="605695" y="1662493"/>
                  <a:pt x="605695" y="1655159"/>
                </a:cubicBezTo>
                <a:cubicBezTo>
                  <a:pt x="605695" y="1647825"/>
                  <a:pt x="599694" y="1641920"/>
                  <a:pt x="592360" y="1641920"/>
                </a:cubicBezTo>
                <a:close/>
                <a:moveTo>
                  <a:pt x="554260" y="1616297"/>
                </a:moveTo>
                <a:cubicBezTo>
                  <a:pt x="561594" y="1616297"/>
                  <a:pt x="567500" y="1610297"/>
                  <a:pt x="567500" y="1602962"/>
                </a:cubicBezTo>
                <a:cubicBezTo>
                  <a:pt x="567500" y="1595628"/>
                  <a:pt x="561499" y="1589723"/>
                  <a:pt x="554165" y="1589723"/>
                </a:cubicBezTo>
                <a:cubicBezTo>
                  <a:pt x="546830" y="1589723"/>
                  <a:pt x="540925" y="1595723"/>
                  <a:pt x="540925" y="1603058"/>
                </a:cubicBezTo>
                <a:cubicBezTo>
                  <a:pt x="541020" y="1610392"/>
                  <a:pt x="547021" y="1616297"/>
                  <a:pt x="554260" y="1616297"/>
                </a:cubicBezTo>
                <a:close/>
                <a:moveTo>
                  <a:pt x="520922" y="1561243"/>
                </a:moveTo>
                <a:cubicBezTo>
                  <a:pt x="528447" y="1561148"/>
                  <a:pt x="534448" y="1555052"/>
                  <a:pt x="534448" y="1547622"/>
                </a:cubicBezTo>
                <a:cubicBezTo>
                  <a:pt x="534448" y="1540097"/>
                  <a:pt x="528352" y="1534001"/>
                  <a:pt x="520827" y="1534097"/>
                </a:cubicBezTo>
                <a:cubicBezTo>
                  <a:pt x="513302" y="1534097"/>
                  <a:pt x="507206" y="1540193"/>
                  <a:pt x="507301" y="1547717"/>
                </a:cubicBezTo>
                <a:cubicBezTo>
                  <a:pt x="507301" y="1555242"/>
                  <a:pt x="513398" y="1561243"/>
                  <a:pt x="520922" y="1561243"/>
                </a:cubicBezTo>
                <a:close/>
                <a:moveTo>
                  <a:pt x="492633" y="1505426"/>
                </a:moveTo>
                <a:cubicBezTo>
                  <a:pt x="501396" y="1505426"/>
                  <a:pt x="508540" y="1498283"/>
                  <a:pt x="508540" y="1489424"/>
                </a:cubicBezTo>
                <a:cubicBezTo>
                  <a:pt x="508540" y="1480661"/>
                  <a:pt x="501301" y="1473518"/>
                  <a:pt x="492538" y="1473518"/>
                </a:cubicBezTo>
                <a:cubicBezTo>
                  <a:pt x="483775" y="1473518"/>
                  <a:pt x="476631" y="1480661"/>
                  <a:pt x="476631" y="1489520"/>
                </a:cubicBezTo>
                <a:cubicBezTo>
                  <a:pt x="476726" y="1498378"/>
                  <a:pt x="483870" y="1505522"/>
                  <a:pt x="492633" y="1505426"/>
                </a:cubicBezTo>
                <a:close/>
                <a:moveTo>
                  <a:pt x="469773" y="1443704"/>
                </a:moveTo>
                <a:cubicBezTo>
                  <a:pt x="477869" y="1443704"/>
                  <a:pt x="484346" y="1437132"/>
                  <a:pt x="484346" y="1429036"/>
                </a:cubicBezTo>
                <a:cubicBezTo>
                  <a:pt x="484346" y="1420939"/>
                  <a:pt x="477774" y="1414463"/>
                  <a:pt x="469678" y="1414463"/>
                </a:cubicBezTo>
                <a:cubicBezTo>
                  <a:pt x="461582" y="1414463"/>
                  <a:pt x="455105" y="1421035"/>
                  <a:pt x="455105" y="1429131"/>
                </a:cubicBezTo>
                <a:cubicBezTo>
                  <a:pt x="455105" y="1437227"/>
                  <a:pt x="461677" y="1443704"/>
                  <a:pt x="469773" y="1443704"/>
                </a:cubicBezTo>
                <a:close/>
                <a:moveTo>
                  <a:pt x="469011" y="1366742"/>
                </a:moveTo>
                <a:cubicBezTo>
                  <a:pt x="469011" y="1357503"/>
                  <a:pt x="461486" y="1349978"/>
                  <a:pt x="452152" y="1350074"/>
                </a:cubicBezTo>
                <a:cubicBezTo>
                  <a:pt x="442913" y="1350074"/>
                  <a:pt x="435388" y="1357598"/>
                  <a:pt x="435388" y="1366933"/>
                </a:cubicBezTo>
                <a:cubicBezTo>
                  <a:pt x="435388" y="1376172"/>
                  <a:pt x="442913" y="1383697"/>
                  <a:pt x="452247" y="1383602"/>
                </a:cubicBezTo>
                <a:cubicBezTo>
                  <a:pt x="461582" y="1383602"/>
                  <a:pt x="469106" y="1376077"/>
                  <a:pt x="469011" y="1366742"/>
                </a:cubicBezTo>
                <a:close/>
                <a:moveTo>
                  <a:pt x="440531" y="1320070"/>
                </a:moveTo>
                <a:cubicBezTo>
                  <a:pt x="449771" y="1320070"/>
                  <a:pt x="457295" y="1312545"/>
                  <a:pt x="457295" y="1303211"/>
                </a:cubicBezTo>
                <a:cubicBezTo>
                  <a:pt x="457295" y="1293971"/>
                  <a:pt x="449771" y="1286447"/>
                  <a:pt x="440436" y="1286542"/>
                </a:cubicBezTo>
                <a:cubicBezTo>
                  <a:pt x="431197" y="1286542"/>
                  <a:pt x="423672" y="1294067"/>
                  <a:pt x="423672" y="1303401"/>
                </a:cubicBezTo>
                <a:cubicBezTo>
                  <a:pt x="423767" y="1312545"/>
                  <a:pt x="431292" y="1320070"/>
                  <a:pt x="440531" y="1320070"/>
                </a:cubicBezTo>
                <a:close/>
                <a:moveTo>
                  <a:pt x="453295" y="1238822"/>
                </a:moveTo>
                <a:cubicBezTo>
                  <a:pt x="453295" y="1228439"/>
                  <a:pt x="444818" y="1220057"/>
                  <a:pt x="434435" y="1220057"/>
                </a:cubicBezTo>
                <a:cubicBezTo>
                  <a:pt x="424053" y="1220057"/>
                  <a:pt x="415671" y="1228535"/>
                  <a:pt x="415671" y="1238917"/>
                </a:cubicBezTo>
                <a:cubicBezTo>
                  <a:pt x="415671" y="1249299"/>
                  <a:pt x="424148" y="1257681"/>
                  <a:pt x="434531" y="1257681"/>
                </a:cubicBezTo>
                <a:cubicBezTo>
                  <a:pt x="444913" y="1257681"/>
                  <a:pt x="453295" y="1249204"/>
                  <a:pt x="453295" y="1238822"/>
                </a:cubicBezTo>
                <a:close/>
                <a:moveTo>
                  <a:pt x="434150" y="1154811"/>
                </a:moveTo>
                <a:cubicBezTo>
                  <a:pt x="423386" y="1154811"/>
                  <a:pt x="414719" y="1163574"/>
                  <a:pt x="414719" y="1174337"/>
                </a:cubicBezTo>
                <a:cubicBezTo>
                  <a:pt x="414719" y="1185101"/>
                  <a:pt x="423482" y="1193768"/>
                  <a:pt x="434245" y="1193768"/>
                </a:cubicBezTo>
                <a:cubicBezTo>
                  <a:pt x="445008" y="1193673"/>
                  <a:pt x="453676" y="1185005"/>
                  <a:pt x="453676" y="1174242"/>
                </a:cubicBezTo>
                <a:cubicBezTo>
                  <a:pt x="453676" y="1163384"/>
                  <a:pt x="444913" y="1154716"/>
                  <a:pt x="434150" y="1154811"/>
                </a:cubicBezTo>
                <a:close/>
                <a:moveTo>
                  <a:pt x="439769" y="1090327"/>
                </a:moveTo>
                <a:cubicBezTo>
                  <a:pt x="429006" y="1090327"/>
                  <a:pt x="420338" y="1099090"/>
                  <a:pt x="420338" y="1109853"/>
                </a:cubicBezTo>
                <a:cubicBezTo>
                  <a:pt x="420338" y="1120616"/>
                  <a:pt x="429101" y="1129284"/>
                  <a:pt x="439865" y="1129284"/>
                </a:cubicBezTo>
                <a:cubicBezTo>
                  <a:pt x="450628" y="1129284"/>
                  <a:pt x="459296" y="1120521"/>
                  <a:pt x="459296" y="1109758"/>
                </a:cubicBezTo>
                <a:cubicBezTo>
                  <a:pt x="459200" y="1098995"/>
                  <a:pt x="450437" y="1090327"/>
                  <a:pt x="439769" y="1090327"/>
                </a:cubicBezTo>
                <a:close/>
                <a:moveTo>
                  <a:pt x="470059" y="1046131"/>
                </a:moveTo>
                <a:cubicBezTo>
                  <a:pt x="470059" y="1035653"/>
                  <a:pt x="461486" y="1027176"/>
                  <a:pt x="451009" y="1027271"/>
                </a:cubicBezTo>
                <a:cubicBezTo>
                  <a:pt x="440531" y="1027271"/>
                  <a:pt x="432054" y="1035844"/>
                  <a:pt x="432054" y="1046321"/>
                </a:cubicBezTo>
                <a:cubicBezTo>
                  <a:pt x="432054" y="1056799"/>
                  <a:pt x="440626" y="1065276"/>
                  <a:pt x="451104" y="1065181"/>
                </a:cubicBezTo>
                <a:cubicBezTo>
                  <a:pt x="461677" y="1065086"/>
                  <a:pt x="470154" y="1056608"/>
                  <a:pt x="470059" y="1046131"/>
                </a:cubicBezTo>
                <a:close/>
                <a:moveTo>
                  <a:pt x="486156" y="983742"/>
                </a:moveTo>
                <a:cubicBezTo>
                  <a:pt x="486156" y="973741"/>
                  <a:pt x="477965" y="965645"/>
                  <a:pt x="467963" y="965645"/>
                </a:cubicBezTo>
                <a:cubicBezTo>
                  <a:pt x="457962" y="965645"/>
                  <a:pt x="449866" y="973836"/>
                  <a:pt x="449866" y="983837"/>
                </a:cubicBezTo>
                <a:cubicBezTo>
                  <a:pt x="449961" y="993838"/>
                  <a:pt x="458057" y="1001935"/>
                  <a:pt x="468059" y="1001935"/>
                </a:cubicBezTo>
                <a:cubicBezTo>
                  <a:pt x="478155" y="1001935"/>
                  <a:pt x="486251" y="993743"/>
                  <a:pt x="486156" y="983742"/>
                </a:cubicBezTo>
                <a:close/>
                <a:moveTo>
                  <a:pt x="469773" y="923258"/>
                </a:moveTo>
                <a:cubicBezTo>
                  <a:pt x="469773" y="934784"/>
                  <a:pt x="479203" y="944023"/>
                  <a:pt x="490633" y="944023"/>
                </a:cubicBezTo>
                <a:cubicBezTo>
                  <a:pt x="502158" y="944023"/>
                  <a:pt x="511397" y="934593"/>
                  <a:pt x="511397" y="923163"/>
                </a:cubicBezTo>
                <a:cubicBezTo>
                  <a:pt x="511397" y="911638"/>
                  <a:pt x="502063" y="902399"/>
                  <a:pt x="490538" y="902399"/>
                </a:cubicBezTo>
                <a:cubicBezTo>
                  <a:pt x="479012" y="902494"/>
                  <a:pt x="469773" y="911733"/>
                  <a:pt x="469773" y="923258"/>
                </a:cubicBezTo>
                <a:close/>
                <a:moveTo>
                  <a:pt x="498443" y="864965"/>
                </a:moveTo>
                <a:cubicBezTo>
                  <a:pt x="498539" y="876014"/>
                  <a:pt x="507492" y="884873"/>
                  <a:pt x="518541" y="884873"/>
                </a:cubicBezTo>
                <a:cubicBezTo>
                  <a:pt x="529590" y="884777"/>
                  <a:pt x="538448" y="875824"/>
                  <a:pt x="538448" y="864775"/>
                </a:cubicBezTo>
                <a:cubicBezTo>
                  <a:pt x="538448" y="853726"/>
                  <a:pt x="529400" y="844868"/>
                  <a:pt x="518350" y="844868"/>
                </a:cubicBezTo>
                <a:cubicBezTo>
                  <a:pt x="507301" y="844963"/>
                  <a:pt x="498443" y="853916"/>
                  <a:pt x="498443" y="864965"/>
                </a:cubicBezTo>
                <a:close/>
                <a:moveTo>
                  <a:pt x="528923" y="809339"/>
                </a:moveTo>
                <a:cubicBezTo>
                  <a:pt x="528923" y="821722"/>
                  <a:pt x="539115" y="831818"/>
                  <a:pt x="551498" y="831723"/>
                </a:cubicBezTo>
                <a:cubicBezTo>
                  <a:pt x="563880" y="831723"/>
                  <a:pt x="573977" y="821531"/>
                  <a:pt x="573881" y="809149"/>
                </a:cubicBezTo>
                <a:cubicBezTo>
                  <a:pt x="573881" y="796766"/>
                  <a:pt x="563690" y="786670"/>
                  <a:pt x="551307" y="786765"/>
                </a:cubicBezTo>
                <a:cubicBezTo>
                  <a:pt x="538829" y="786765"/>
                  <a:pt x="528828" y="796957"/>
                  <a:pt x="528923" y="809339"/>
                </a:cubicBezTo>
                <a:close/>
                <a:moveTo>
                  <a:pt x="589121" y="734663"/>
                </a:moveTo>
                <a:cubicBezTo>
                  <a:pt x="576929" y="734663"/>
                  <a:pt x="567023" y="744665"/>
                  <a:pt x="567023" y="756857"/>
                </a:cubicBezTo>
                <a:cubicBezTo>
                  <a:pt x="567023" y="769144"/>
                  <a:pt x="577025" y="778955"/>
                  <a:pt x="589312" y="778955"/>
                </a:cubicBezTo>
                <a:cubicBezTo>
                  <a:pt x="601504" y="778955"/>
                  <a:pt x="611410" y="768953"/>
                  <a:pt x="611410" y="756761"/>
                </a:cubicBezTo>
                <a:cubicBezTo>
                  <a:pt x="611315" y="744474"/>
                  <a:pt x="601313" y="734568"/>
                  <a:pt x="589121" y="734663"/>
                </a:cubicBezTo>
                <a:close/>
                <a:moveTo>
                  <a:pt x="607886" y="708088"/>
                </a:moveTo>
                <a:cubicBezTo>
                  <a:pt x="607886" y="721138"/>
                  <a:pt x="618554" y="731711"/>
                  <a:pt x="631603" y="731711"/>
                </a:cubicBezTo>
                <a:cubicBezTo>
                  <a:pt x="644652" y="731711"/>
                  <a:pt x="655225" y="721043"/>
                  <a:pt x="655225" y="707993"/>
                </a:cubicBezTo>
                <a:cubicBezTo>
                  <a:pt x="655130" y="694944"/>
                  <a:pt x="644557" y="684371"/>
                  <a:pt x="631508" y="684371"/>
                </a:cubicBezTo>
                <a:cubicBezTo>
                  <a:pt x="618363" y="684371"/>
                  <a:pt x="607886" y="694944"/>
                  <a:pt x="607886" y="708088"/>
                </a:cubicBezTo>
                <a:close/>
                <a:moveTo>
                  <a:pt x="654463" y="663226"/>
                </a:moveTo>
                <a:cubicBezTo>
                  <a:pt x="654463" y="676275"/>
                  <a:pt x="665131" y="686848"/>
                  <a:pt x="678180" y="686753"/>
                </a:cubicBezTo>
                <a:cubicBezTo>
                  <a:pt x="691229" y="686753"/>
                  <a:pt x="701802" y="676085"/>
                  <a:pt x="701707" y="663035"/>
                </a:cubicBezTo>
                <a:cubicBezTo>
                  <a:pt x="701707" y="649986"/>
                  <a:pt x="691039" y="639413"/>
                  <a:pt x="677990" y="639509"/>
                </a:cubicBezTo>
                <a:cubicBezTo>
                  <a:pt x="664940" y="639509"/>
                  <a:pt x="654368" y="650177"/>
                  <a:pt x="654463" y="663226"/>
                </a:cubicBezTo>
                <a:close/>
                <a:moveTo>
                  <a:pt x="704660" y="622745"/>
                </a:moveTo>
                <a:cubicBezTo>
                  <a:pt x="704755" y="635889"/>
                  <a:pt x="715423" y="646557"/>
                  <a:pt x="728567" y="646462"/>
                </a:cubicBezTo>
                <a:cubicBezTo>
                  <a:pt x="741712" y="646367"/>
                  <a:pt x="752380" y="635699"/>
                  <a:pt x="752285" y="622554"/>
                </a:cubicBezTo>
                <a:cubicBezTo>
                  <a:pt x="752285" y="609410"/>
                  <a:pt x="741521" y="598742"/>
                  <a:pt x="728377" y="598837"/>
                </a:cubicBezTo>
                <a:cubicBezTo>
                  <a:pt x="715232" y="598837"/>
                  <a:pt x="704660" y="609600"/>
                  <a:pt x="704660" y="622745"/>
                </a:cubicBezTo>
                <a:close/>
                <a:moveTo>
                  <a:pt x="758000" y="586931"/>
                </a:moveTo>
                <a:cubicBezTo>
                  <a:pt x="758095" y="600361"/>
                  <a:pt x="768953" y="611219"/>
                  <a:pt x="782479" y="611219"/>
                </a:cubicBezTo>
                <a:cubicBezTo>
                  <a:pt x="795909" y="611124"/>
                  <a:pt x="806768" y="600266"/>
                  <a:pt x="806672" y="586835"/>
                </a:cubicBezTo>
                <a:cubicBezTo>
                  <a:pt x="806672" y="573405"/>
                  <a:pt x="795719" y="562547"/>
                  <a:pt x="782288" y="562642"/>
                </a:cubicBezTo>
                <a:cubicBezTo>
                  <a:pt x="768763" y="562547"/>
                  <a:pt x="757904" y="573500"/>
                  <a:pt x="758000" y="586931"/>
                </a:cubicBezTo>
                <a:close/>
                <a:moveTo>
                  <a:pt x="864108" y="555879"/>
                </a:moveTo>
                <a:cubicBezTo>
                  <a:pt x="864108" y="542068"/>
                  <a:pt x="852869" y="530924"/>
                  <a:pt x="839057" y="530924"/>
                </a:cubicBezTo>
                <a:cubicBezTo>
                  <a:pt x="825246" y="530924"/>
                  <a:pt x="814102" y="542163"/>
                  <a:pt x="814102" y="555974"/>
                </a:cubicBezTo>
                <a:cubicBezTo>
                  <a:pt x="814197" y="569786"/>
                  <a:pt x="825341" y="580930"/>
                  <a:pt x="839153" y="580930"/>
                </a:cubicBezTo>
                <a:cubicBezTo>
                  <a:pt x="853059" y="580930"/>
                  <a:pt x="864203" y="569690"/>
                  <a:pt x="864108" y="555879"/>
                </a:cubicBezTo>
                <a:close/>
                <a:moveTo>
                  <a:pt x="898588" y="555403"/>
                </a:moveTo>
                <a:cubicBezTo>
                  <a:pt x="912400" y="555403"/>
                  <a:pt x="923544" y="544163"/>
                  <a:pt x="923544" y="530352"/>
                </a:cubicBezTo>
                <a:cubicBezTo>
                  <a:pt x="923544" y="516541"/>
                  <a:pt x="912209" y="505397"/>
                  <a:pt x="898493" y="505397"/>
                </a:cubicBezTo>
                <a:cubicBezTo>
                  <a:pt x="884682" y="505397"/>
                  <a:pt x="873538" y="516731"/>
                  <a:pt x="873538" y="530543"/>
                </a:cubicBezTo>
                <a:cubicBezTo>
                  <a:pt x="873538" y="544259"/>
                  <a:pt x="884777" y="555403"/>
                  <a:pt x="898588" y="555403"/>
                </a:cubicBezTo>
                <a:close/>
                <a:moveTo>
                  <a:pt x="984599" y="510064"/>
                </a:moveTo>
                <a:cubicBezTo>
                  <a:pt x="984504" y="496443"/>
                  <a:pt x="973455" y="485394"/>
                  <a:pt x="959834" y="485489"/>
                </a:cubicBezTo>
                <a:cubicBezTo>
                  <a:pt x="946213" y="485489"/>
                  <a:pt x="935165" y="496634"/>
                  <a:pt x="935260" y="510254"/>
                </a:cubicBezTo>
                <a:cubicBezTo>
                  <a:pt x="935355" y="523875"/>
                  <a:pt x="946404" y="534924"/>
                  <a:pt x="960025" y="534829"/>
                </a:cubicBezTo>
                <a:cubicBezTo>
                  <a:pt x="973646" y="534734"/>
                  <a:pt x="984599" y="523685"/>
                  <a:pt x="984599" y="510064"/>
                </a:cubicBezTo>
                <a:close/>
                <a:moveTo>
                  <a:pt x="1045178" y="495491"/>
                </a:moveTo>
                <a:cubicBezTo>
                  <a:pt x="1045178" y="483108"/>
                  <a:pt x="1035082" y="473202"/>
                  <a:pt x="1022795" y="473202"/>
                </a:cubicBezTo>
                <a:cubicBezTo>
                  <a:pt x="1010507" y="473202"/>
                  <a:pt x="1000506" y="483299"/>
                  <a:pt x="1000506" y="495586"/>
                </a:cubicBezTo>
                <a:cubicBezTo>
                  <a:pt x="1000601" y="507873"/>
                  <a:pt x="1010603" y="517874"/>
                  <a:pt x="1022890" y="517779"/>
                </a:cubicBezTo>
                <a:cubicBezTo>
                  <a:pt x="1035272" y="517779"/>
                  <a:pt x="1045274" y="507778"/>
                  <a:pt x="1045178" y="495491"/>
                </a:cubicBezTo>
                <a:close/>
                <a:moveTo>
                  <a:pt x="1086803" y="464534"/>
                </a:moveTo>
                <a:cubicBezTo>
                  <a:pt x="1074515" y="464534"/>
                  <a:pt x="1064705" y="474536"/>
                  <a:pt x="1064705" y="486728"/>
                </a:cubicBezTo>
                <a:cubicBezTo>
                  <a:pt x="1064800" y="499015"/>
                  <a:pt x="1074706" y="508825"/>
                  <a:pt x="1086993" y="508825"/>
                </a:cubicBezTo>
                <a:cubicBezTo>
                  <a:pt x="1099185" y="508825"/>
                  <a:pt x="1109091" y="498824"/>
                  <a:pt x="1109091" y="486632"/>
                </a:cubicBezTo>
                <a:cubicBezTo>
                  <a:pt x="1108996" y="474345"/>
                  <a:pt x="1099090" y="464439"/>
                  <a:pt x="1086803" y="464534"/>
                </a:cubicBezTo>
                <a:close/>
                <a:moveTo>
                  <a:pt x="1151382" y="461391"/>
                </a:moveTo>
                <a:cubicBezTo>
                  <a:pt x="1139095" y="461391"/>
                  <a:pt x="1129284" y="471392"/>
                  <a:pt x="1129284" y="483584"/>
                </a:cubicBezTo>
                <a:cubicBezTo>
                  <a:pt x="1129284" y="495776"/>
                  <a:pt x="1139285" y="505682"/>
                  <a:pt x="1151477" y="505682"/>
                </a:cubicBezTo>
                <a:cubicBezTo>
                  <a:pt x="1163669" y="505682"/>
                  <a:pt x="1173575" y="495681"/>
                  <a:pt x="1173575" y="483489"/>
                </a:cubicBezTo>
                <a:cubicBezTo>
                  <a:pt x="1173575" y="471202"/>
                  <a:pt x="1163669" y="461296"/>
                  <a:pt x="1151382" y="461391"/>
                </a:cubicBezTo>
                <a:close/>
                <a:moveTo>
                  <a:pt x="1215962" y="464058"/>
                </a:moveTo>
                <a:cubicBezTo>
                  <a:pt x="1203770" y="464058"/>
                  <a:pt x="1193864" y="474059"/>
                  <a:pt x="1193864" y="486251"/>
                </a:cubicBezTo>
                <a:cubicBezTo>
                  <a:pt x="1193959" y="498443"/>
                  <a:pt x="1203865" y="508349"/>
                  <a:pt x="1216152" y="508349"/>
                </a:cubicBezTo>
                <a:cubicBezTo>
                  <a:pt x="1228439" y="508349"/>
                  <a:pt x="1238250" y="498348"/>
                  <a:pt x="1238250" y="486061"/>
                </a:cubicBezTo>
                <a:cubicBezTo>
                  <a:pt x="1238155" y="473869"/>
                  <a:pt x="1228249" y="463963"/>
                  <a:pt x="1215962" y="464058"/>
                </a:cubicBezTo>
                <a:close/>
                <a:moveTo>
                  <a:pt x="1301687" y="494538"/>
                </a:moveTo>
                <a:cubicBezTo>
                  <a:pt x="1301687" y="482632"/>
                  <a:pt x="1291971" y="473107"/>
                  <a:pt x="1280160" y="473107"/>
                </a:cubicBezTo>
                <a:cubicBezTo>
                  <a:pt x="1268254" y="473107"/>
                  <a:pt x="1258729" y="482822"/>
                  <a:pt x="1258729" y="494633"/>
                </a:cubicBezTo>
                <a:cubicBezTo>
                  <a:pt x="1258729" y="506540"/>
                  <a:pt x="1268444" y="516065"/>
                  <a:pt x="1280255" y="516065"/>
                </a:cubicBezTo>
                <a:cubicBezTo>
                  <a:pt x="1292066" y="516065"/>
                  <a:pt x="1301687" y="506444"/>
                  <a:pt x="1301687" y="494538"/>
                </a:cubicBezTo>
                <a:close/>
                <a:moveTo>
                  <a:pt x="1366266" y="508730"/>
                </a:moveTo>
                <a:cubicBezTo>
                  <a:pt x="1366171" y="496062"/>
                  <a:pt x="1355884" y="485775"/>
                  <a:pt x="1343216" y="485870"/>
                </a:cubicBezTo>
                <a:cubicBezTo>
                  <a:pt x="1330547" y="485870"/>
                  <a:pt x="1320260" y="496253"/>
                  <a:pt x="1320356" y="508921"/>
                </a:cubicBezTo>
                <a:cubicBezTo>
                  <a:pt x="1320356" y="521589"/>
                  <a:pt x="1330738" y="531876"/>
                  <a:pt x="1343406" y="531876"/>
                </a:cubicBezTo>
                <a:cubicBezTo>
                  <a:pt x="1356074" y="531686"/>
                  <a:pt x="1366266" y="521399"/>
                  <a:pt x="1366266" y="508730"/>
                </a:cubicBezTo>
                <a:close/>
                <a:moveTo>
                  <a:pt x="1427798" y="528447"/>
                </a:moveTo>
                <a:cubicBezTo>
                  <a:pt x="1427798" y="515779"/>
                  <a:pt x="1417415" y="505492"/>
                  <a:pt x="1404747" y="505587"/>
                </a:cubicBezTo>
                <a:cubicBezTo>
                  <a:pt x="1392079" y="505587"/>
                  <a:pt x="1381792" y="515969"/>
                  <a:pt x="1381887" y="528638"/>
                </a:cubicBezTo>
                <a:cubicBezTo>
                  <a:pt x="1381887" y="541306"/>
                  <a:pt x="1392269" y="551593"/>
                  <a:pt x="1404938" y="551593"/>
                </a:cubicBezTo>
                <a:cubicBezTo>
                  <a:pt x="1417606" y="551498"/>
                  <a:pt x="1427893" y="541115"/>
                  <a:pt x="1427798" y="528447"/>
                </a:cubicBezTo>
                <a:close/>
                <a:moveTo>
                  <a:pt x="1486281" y="553593"/>
                </a:moveTo>
                <a:cubicBezTo>
                  <a:pt x="1486281" y="541496"/>
                  <a:pt x="1476375" y="531686"/>
                  <a:pt x="1464183" y="531686"/>
                </a:cubicBezTo>
                <a:cubicBezTo>
                  <a:pt x="1451991" y="531686"/>
                  <a:pt x="1442276" y="541592"/>
                  <a:pt x="1442276" y="553784"/>
                </a:cubicBezTo>
                <a:cubicBezTo>
                  <a:pt x="1442276" y="565976"/>
                  <a:pt x="1452182" y="575691"/>
                  <a:pt x="1464374" y="575691"/>
                </a:cubicBezTo>
                <a:cubicBezTo>
                  <a:pt x="1476566" y="575691"/>
                  <a:pt x="1486376" y="565785"/>
                  <a:pt x="1486281" y="553593"/>
                </a:cubicBezTo>
                <a:close/>
                <a:moveTo>
                  <a:pt x="1499235" y="584264"/>
                </a:moveTo>
                <a:cubicBezTo>
                  <a:pt x="1499330" y="596456"/>
                  <a:pt x="1509236" y="606362"/>
                  <a:pt x="1521524" y="606362"/>
                </a:cubicBezTo>
                <a:cubicBezTo>
                  <a:pt x="1533716" y="606362"/>
                  <a:pt x="1543622" y="596360"/>
                  <a:pt x="1543622" y="584168"/>
                </a:cubicBezTo>
                <a:cubicBezTo>
                  <a:pt x="1543622" y="571976"/>
                  <a:pt x="1533620" y="562070"/>
                  <a:pt x="1521428" y="562070"/>
                </a:cubicBezTo>
                <a:cubicBezTo>
                  <a:pt x="1509046" y="562070"/>
                  <a:pt x="1499235" y="571976"/>
                  <a:pt x="1499235" y="584264"/>
                </a:cubicBezTo>
                <a:close/>
                <a:moveTo>
                  <a:pt x="1553623" y="619601"/>
                </a:moveTo>
                <a:cubicBezTo>
                  <a:pt x="1553623" y="631698"/>
                  <a:pt x="1563434" y="641413"/>
                  <a:pt x="1575530" y="641318"/>
                </a:cubicBezTo>
                <a:cubicBezTo>
                  <a:pt x="1587627" y="641318"/>
                  <a:pt x="1597343" y="631412"/>
                  <a:pt x="1597247" y="619411"/>
                </a:cubicBezTo>
                <a:cubicBezTo>
                  <a:pt x="1597152" y="607314"/>
                  <a:pt x="1587437" y="597599"/>
                  <a:pt x="1575340" y="597694"/>
                </a:cubicBezTo>
                <a:cubicBezTo>
                  <a:pt x="1563338" y="597789"/>
                  <a:pt x="1553623" y="607600"/>
                  <a:pt x="1553623" y="619601"/>
                </a:cubicBezTo>
                <a:close/>
                <a:moveTo>
                  <a:pt x="1604010" y="659797"/>
                </a:moveTo>
                <a:cubicBezTo>
                  <a:pt x="1604010" y="671989"/>
                  <a:pt x="1614011" y="681895"/>
                  <a:pt x="1626203" y="681895"/>
                </a:cubicBezTo>
                <a:cubicBezTo>
                  <a:pt x="1638395" y="681895"/>
                  <a:pt x="1648301" y="671894"/>
                  <a:pt x="1648301" y="659702"/>
                </a:cubicBezTo>
                <a:cubicBezTo>
                  <a:pt x="1648301" y="647510"/>
                  <a:pt x="1638300" y="637604"/>
                  <a:pt x="1626108" y="637604"/>
                </a:cubicBezTo>
                <a:cubicBezTo>
                  <a:pt x="1613821" y="637604"/>
                  <a:pt x="1603915" y="647510"/>
                  <a:pt x="1604010" y="659797"/>
                </a:cubicBezTo>
                <a:close/>
                <a:moveTo>
                  <a:pt x="1649730" y="704279"/>
                </a:moveTo>
                <a:cubicBezTo>
                  <a:pt x="1649825" y="717137"/>
                  <a:pt x="1660303" y="727615"/>
                  <a:pt x="1673162" y="727520"/>
                </a:cubicBezTo>
                <a:cubicBezTo>
                  <a:pt x="1686020" y="727520"/>
                  <a:pt x="1696498" y="716947"/>
                  <a:pt x="1696403" y="704088"/>
                </a:cubicBezTo>
                <a:cubicBezTo>
                  <a:pt x="1696403" y="691229"/>
                  <a:pt x="1685925" y="680752"/>
                  <a:pt x="1672971" y="680847"/>
                </a:cubicBezTo>
                <a:cubicBezTo>
                  <a:pt x="1660112" y="680942"/>
                  <a:pt x="1649635" y="691420"/>
                  <a:pt x="1649730" y="704279"/>
                </a:cubicBezTo>
                <a:close/>
                <a:moveTo>
                  <a:pt x="1715643" y="726567"/>
                </a:moveTo>
                <a:cubicBezTo>
                  <a:pt x="1701165" y="726662"/>
                  <a:pt x="1689545" y="738378"/>
                  <a:pt x="1689545" y="752856"/>
                </a:cubicBezTo>
                <a:cubicBezTo>
                  <a:pt x="1689640" y="767334"/>
                  <a:pt x="1701356" y="778955"/>
                  <a:pt x="1715834" y="778955"/>
                </a:cubicBezTo>
                <a:cubicBezTo>
                  <a:pt x="1730312" y="778955"/>
                  <a:pt x="1741932" y="767144"/>
                  <a:pt x="1741932" y="752665"/>
                </a:cubicBezTo>
                <a:cubicBezTo>
                  <a:pt x="1741932" y="738188"/>
                  <a:pt x="1730121" y="726472"/>
                  <a:pt x="1715643" y="726567"/>
                </a:cubicBezTo>
                <a:close/>
                <a:moveTo>
                  <a:pt x="1753838" y="779526"/>
                </a:moveTo>
                <a:cubicBezTo>
                  <a:pt x="1739837" y="779526"/>
                  <a:pt x="1728502" y="790956"/>
                  <a:pt x="1728597" y="804958"/>
                </a:cubicBezTo>
                <a:cubicBezTo>
                  <a:pt x="1728597" y="818960"/>
                  <a:pt x="1740027" y="830199"/>
                  <a:pt x="1754029" y="830199"/>
                </a:cubicBezTo>
                <a:cubicBezTo>
                  <a:pt x="1768031" y="830104"/>
                  <a:pt x="1779365" y="818769"/>
                  <a:pt x="1779270" y="804767"/>
                </a:cubicBezTo>
                <a:cubicBezTo>
                  <a:pt x="1779175" y="790765"/>
                  <a:pt x="1767840" y="779526"/>
                  <a:pt x="1753838" y="779526"/>
                </a:cubicBezTo>
                <a:close/>
                <a:moveTo>
                  <a:pt x="1760792" y="860393"/>
                </a:moveTo>
                <a:cubicBezTo>
                  <a:pt x="1760887" y="875062"/>
                  <a:pt x="1772793" y="886873"/>
                  <a:pt x="1787366" y="886778"/>
                </a:cubicBezTo>
                <a:cubicBezTo>
                  <a:pt x="1802035" y="886778"/>
                  <a:pt x="1813846" y="874776"/>
                  <a:pt x="1813751" y="860203"/>
                </a:cubicBezTo>
                <a:cubicBezTo>
                  <a:pt x="1813751" y="845534"/>
                  <a:pt x="1801844" y="833723"/>
                  <a:pt x="1787176" y="833819"/>
                </a:cubicBezTo>
                <a:cubicBezTo>
                  <a:pt x="1772507" y="833819"/>
                  <a:pt x="1760696" y="845725"/>
                  <a:pt x="1760792" y="860393"/>
                </a:cubicBezTo>
                <a:close/>
                <a:moveTo>
                  <a:pt x="1815465" y="893731"/>
                </a:moveTo>
                <a:cubicBezTo>
                  <a:pt x="1801844" y="893731"/>
                  <a:pt x="1790795" y="904875"/>
                  <a:pt x="1790891" y="918496"/>
                </a:cubicBezTo>
                <a:cubicBezTo>
                  <a:pt x="1790986" y="932117"/>
                  <a:pt x="1802035" y="943070"/>
                  <a:pt x="1815656" y="943070"/>
                </a:cubicBezTo>
                <a:cubicBezTo>
                  <a:pt x="1829276" y="943070"/>
                  <a:pt x="1840325" y="931926"/>
                  <a:pt x="1840230" y="918305"/>
                </a:cubicBezTo>
                <a:cubicBezTo>
                  <a:pt x="1840230" y="904685"/>
                  <a:pt x="1829086" y="893731"/>
                  <a:pt x="1815465" y="893731"/>
                </a:cubicBezTo>
                <a:close/>
                <a:moveTo>
                  <a:pt x="1861852" y="978789"/>
                </a:moveTo>
                <a:cubicBezTo>
                  <a:pt x="1861852" y="965930"/>
                  <a:pt x="1851279" y="955453"/>
                  <a:pt x="1838420" y="955548"/>
                </a:cubicBezTo>
                <a:cubicBezTo>
                  <a:pt x="1825562" y="955643"/>
                  <a:pt x="1815084" y="966026"/>
                  <a:pt x="1815179" y="978980"/>
                </a:cubicBezTo>
                <a:cubicBezTo>
                  <a:pt x="1815179" y="991838"/>
                  <a:pt x="1825752" y="1002316"/>
                  <a:pt x="1838611" y="1002221"/>
                </a:cubicBezTo>
                <a:cubicBezTo>
                  <a:pt x="1851470" y="1002125"/>
                  <a:pt x="1861852" y="991648"/>
                  <a:pt x="1861852" y="978789"/>
                </a:cubicBezTo>
                <a:close/>
                <a:moveTo>
                  <a:pt x="1856042" y="1063943"/>
                </a:moveTo>
                <a:cubicBezTo>
                  <a:pt x="1868614" y="1063943"/>
                  <a:pt x="1878806" y="1053656"/>
                  <a:pt x="1878806" y="1041083"/>
                </a:cubicBezTo>
                <a:cubicBezTo>
                  <a:pt x="1878806" y="1028510"/>
                  <a:pt x="1868519" y="1018318"/>
                  <a:pt x="1855946" y="1018318"/>
                </a:cubicBezTo>
                <a:cubicBezTo>
                  <a:pt x="1843278" y="1018413"/>
                  <a:pt x="1833182" y="1028605"/>
                  <a:pt x="1833182" y="1041273"/>
                </a:cubicBezTo>
                <a:cubicBezTo>
                  <a:pt x="1833182" y="1053751"/>
                  <a:pt x="1843373" y="1063943"/>
                  <a:pt x="1856042" y="1063943"/>
                </a:cubicBezTo>
                <a:close/>
                <a:moveTo>
                  <a:pt x="1867757" y="1128046"/>
                </a:moveTo>
                <a:cubicBezTo>
                  <a:pt x="1880616" y="1127951"/>
                  <a:pt x="1890998" y="1117473"/>
                  <a:pt x="1890998" y="1104614"/>
                </a:cubicBezTo>
                <a:cubicBezTo>
                  <a:pt x="1890903" y="1091756"/>
                  <a:pt x="1880426" y="1081278"/>
                  <a:pt x="1867567" y="1081373"/>
                </a:cubicBezTo>
                <a:cubicBezTo>
                  <a:pt x="1854708" y="1081373"/>
                  <a:pt x="1844326" y="1091851"/>
                  <a:pt x="1844326" y="1104805"/>
                </a:cubicBezTo>
                <a:cubicBezTo>
                  <a:pt x="1844421" y="1117664"/>
                  <a:pt x="1854899" y="1128046"/>
                  <a:pt x="1867757" y="1128046"/>
                </a:cubicBezTo>
                <a:close/>
                <a:moveTo>
                  <a:pt x="1873663" y="1146048"/>
                </a:moveTo>
                <a:cubicBezTo>
                  <a:pt x="1860995" y="1146048"/>
                  <a:pt x="1850708" y="1156430"/>
                  <a:pt x="1850708" y="1169099"/>
                </a:cubicBezTo>
                <a:cubicBezTo>
                  <a:pt x="1850708" y="1181767"/>
                  <a:pt x="1861090" y="1192054"/>
                  <a:pt x="1873758" y="1192054"/>
                </a:cubicBezTo>
                <a:cubicBezTo>
                  <a:pt x="1886426" y="1192054"/>
                  <a:pt x="1896713" y="1181672"/>
                  <a:pt x="1896713" y="1169003"/>
                </a:cubicBezTo>
                <a:cubicBezTo>
                  <a:pt x="1896618" y="1156240"/>
                  <a:pt x="1886331" y="1145953"/>
                  <a:pt x="1873663" y="1146048"/>
                </a:cubicBezTo>
                <a:close/>
                <a:moveTo>
                  <a:pt x="1896332" y="1233583"/>
                </a:moveTo>
                <a:cubicBezTo>
                  <a:pt x="1896332" y="1221296"/>
                  <a:pt x="1886236" y="1211294"/>
                  <a:pt x="1873949" y="1211294"/>
                </a:cubicBezTo>
                <a:cubicBezTo>
                  <a:pt x="1861661" y="1211294"/>
                  <a:pt x="1851660" y="1221391"/>
                  <a:pt x="1851755" y="1233678"/>
                </a:cubicBezTo>
                <a:cubicBezTo>
                  <a:pt x="1851851" y="1245965"/>
                  <a:pt x="1861852" y="1255967"/>
                  <a:pt x="1874139" y="1255871"/>
                </a:cubicBezTo>
                <a:cubicBezTo>
                  <a:pt x="1886331" y="1255967"/>
                  <a:pt x="1896332" y="1245965"/>
                  <a:pt x="1896332" y="1233583"/>
                </a:cubicBezTo>
                <a:close/>
                <a:moveTo>
                  <a:pt x="1889570" y="1298067"/>
                </a:moveTo>
                <a:cubicBezTo>
                  <a:pt x="1889474" y="1286351"/>
                  <a:pt x="1880045" y="1276922"/>
                  <a:pt x="1868329" y="1277017"/>
                </a:cubicBezTo>
                <a:cubicBezTo>
                  <a:pt x="1856613" y="1277017"/>
                  <a:pt x="1847183" y="1286542"/>
                  <a:pt x="1847279" y="1298258"/>
                </a:cubicBezTo>
                <a:cubicBezTo>
                  <a:pt x="1847374" y="1309973"/>
                  <a:pt x="1856804" y="1319403"/>
                  <a:pt x="1868519" y="1319308"/>
                </a:cubicBezTo>
                <a:cubicBezTo>
                  <a:pt x="1880140" y="1319213"/>
                  <a:pt x="1889570" y="1309688"/>
                  <a:pt x="1889570" y="1298067"/>
                </a:cubicBezTo>
                <a:close/>
                <a:moveTo>
                  <a:pt x="1856994" y="1340644"/>
                </a:moveTo>
                <a:cubicBezTo>
                  <a:pt x="1845278" y="1340739"/>
                  <a:pt x="1835849" y="1350169"/>
                  <a:pt x="1835944" y="1361885"/>
                </a:cubicBezTo>
                <a:cubicBezTo>
                  <a:pt x="1835944" y="1373600"/>
                  <a:pt x="1845469" y="1383030"/>
                  <a:pt x="1857185" y="1382935"/>
                </a:cubicBezTo>
                <a:cubicBezTo>
                  <a:pt x="1868900" y="1382935"/>
                  <a:pt x="1878330" y="1373410"/>
                  <a:pt x="1878235" y="1361694"/>
                </a:cubicBezTo>
                <a:cubicBezTo>
                  <a:pt x="1878139" y="1349978"/>
                  <a:pt x="1868710" y="1340549"/>
                  <a:pt x="1856994" y="1340644"/>
                </a:cubicBezTo>
                <a:close/>
                <a:moveTo>
                  <a:pt x="1840135" y="1445419"/>
                </a:moveTo>
                <a:cubicBezTo>
                  <a:pt x="1851946" y="1445419"/>
                  <a:pt x="1861376" y="1435799"/>
                  <a:pt x="1861376" y="1423988"/>
                </a:cubicBezTo>
                <a:cubicBezTo>
                  <a:pt x="1861376" y="1412272"/>
                  <a:pt x="1851755" y="1402747"/>
                  <a:pt x="1840039" y="1402747"/>
                </a:cubicBezTo>
                <a:cubicBezTo>
                  <a:pt x="1828229" y="1402747"/>
                  <a:pt x="1818704" y="1412367"/>
                  <a:pt x="1818799" y="1424178"/>
                </a:cubicBezTo>
                <a:cubicBezTo>
                  <a:pt x="1818799" y="1435989"/>
                  <a:pt x="1828419" y="1445514"/>
                  <a:pt x="1840135" y="1445419"/>
                </a:cubicBezTo>
                <a:close/>
                <a:moveTo>
                  <a:pt x="1837754" y="1484662"/>
                </a:moveTo>
                <a:cubicBezTo>
                  <a:pt x="1837754" y="1473518"/>
                  <a:pt x="1828705" y="1464564"/>
                  <a:pt x="1817561" y="1464564"/>
                </a:cubicBezTo>
                <a:cubicBezTo>
                  <a:pt x="1806416" y="1464564"/>
                  <a:pt x="1797463" y="1473613"/>
                  <a:pt x="1797463" y="1484757"/>
                </a:cubicBezTo>
                <a:cubicBezTo>
                  <a:pt x="1797463" y="1495901"/>
                  <a:pt x="1806607" y="1504855"/>
                  <a:pt x="1817656" y="1504855"/>
                </a:cubicBezTo>
                <a:cubicBezTo>
                  <a:pt x="1828800" y="1504855"/>
                  <a:pt x="1837754" y="1495806"/>
                  <a:pt x="1837754" y="1484662"/>
                </a:cubicBezTo>
                <a:close/>
                <a:moveTo>
                  <a:pt x="1789843" y="1561529"/>
                </a:moveTo>
                <a:cubicBezTo>
                  <a:pt x="1800035" y="1561529"/>
                  <a:pt x="1808321" y="1553242"/>
                  <a:pt x="1808226" y="1542955"/>
                </a:cubicBezTo>
                <a:cubicBezTo>
                  <a:pt x="1808226" y="1532763"/>
                  <a:pt x="1799844" y="1524476"/>
                  <a:pt x="1789652" y="1524572"/>
                </a:cubicBezTo>
                <a:cubicBezTo>
                  <a:pt x="1779461" y="1524572"/>
                  <a:pt x="1771174" y="1532954"/>
                  <a:pt x="1771269" y="1543145"/>
                </a:cubicBezTo>
                <a:cubicBezTo>
                  <a:pt x="1771364" y="1553337"/>
                  <a:pt x="1779651" y="1561624"/>
                  <a:pt x="1789843" y="1561529"/>
                </a:cubicBezTo>
                <a:close/>
                <a:moveTo>
                  <a:pt x="1756886" y="1617345"/>
                </a:moveTo>
                <a:cubicBezTo>
                  <a:pt x="1767173" y="1617345"/>
                  <a:pt x="1775460" y="1608963"/>
                  <a:pt x="1775460" y="1598676"/>
                </a:cubicBezTo>
                <a:cubicBezTo>
                  <a:pt x="1775460" y="1588389"/>
                  <a:pt x="1767078" y="1580102"/>
                  <a:pt x="1756791" y="1580102"/>
                </a:cubicBezTo>
                <a:cubicBezTo>
                  <a:pt x="1746504" y="1580102"/>
                  <a:pt x="1738217" y="1588484"/>
                  <a:pt x="1738217" y="1598771"/>
                </a:cubicBezTo>
                <a:cubicBezTo>
                  <a:pt x="1738217" y="1609058"/>
                  <a:pt x="1746599" y="1617345"/>
                  <a:pt x="1756886" y="1617345"/>
                </a:cubicBezTo>
                <a:close/>
                <a:moveTo>
                  <a:pt x="1737646" y="1651064"/>
                </a:moveTo>
                <a:cubicBezTo>
                  <a:pt x="1737646" y="1640777"/>
                  <a:pt x="1729264" y="1632490"/>
                  <a:pt x="1718977" y="1632490"/>
                </a:cubicBezTo>
                <a:cubicBezTo>
                  <a:pt x="1708690" y="1632490"/>
                  <a:pt x="1700403" y="1640872"/>
                  <a:pt x="1700403" y="1651159"/>
                </a:cubicBezTo>
                <a:cubicBezTo>
                  <a:pt x="1700403" y="1661446"/>
                  <a:pt x="1708785" y="1669733"/>
                  <a:pt x="1719072" y="1669733"/>
                </a:cubicBezTo>
                <a:cubicBezTo>
                  <a:pt x="1729359" y="1669733"/>
                  <a:pt x="1737646" y="1661351"/>
                  <a:pt x="1737646" y="1651064"/>
                </a:cubicBezTo>
                <a:close/>
                <a:moveTo>
                  <a:pt x="1694783" y="1699927"/>
                </a:moveTo>
                <a:cubicBezTo>
                  <a:pt x="1694688" y="1689926"/>
                  <a:pt x="1686592" y="1681829"/>
                  <a:pt x="1676591" y="1681829"/>
                </a:cubicBezTo>
                <a:cubicBezTo>
                  <a:pt x="1666589" y="1681829"/>
                  <a:pt x="1658493" y="1690021"/>
                  <a:pt x="1658493" y="1700022"/>
                </a:cubicBezTo>
                <a:cubicBezTo>
                  <a:pt x="1658493" y="1710023"/>
                  <a:pt x="1666685" y="1718120"/>
                  <a:pt x="1676686" y="1718120"/>
                </a:cubicBezTo>
                <a:cubicBezTo>
                  <a:pt x="1686687" y="1718120"/>
                  <a:pt x="1694783" y="1709928"/>
                  <a:pt x="1694783" y="1699927"/>
                </a:cubicBezTo>
                <a:close/>
                <a:moveTo>
                  <a:pt x="1647349" y="1744789"/>
                </a:moveTo>
                <a:cubicBezTo>
                  <a:pt x="1647349" y="1735264"/>
                  <a:pt x="1639538" y="1727549"/>
                  <a:pt x="1630013" y="1727549"/>
                </a:cubicBezTo>
                <a:cubicBezTo>
                  <a:pt x="1620488" y="1727549"/>
                  <a:pt x="1612773" y="1735360"/>
                  <a:pt x="1612773" y="1744885"/>
                </a:cubicBezTo>
                <a:cubicBezTo>
                  <a:pt x="1612773" y="1754410"/>
                  <a:pt x="1620584" y="1762125"/>
                  <a:pt x="1630109" y="1762125"/>
                </a:cubicBezTo>
                <a:cubicBezTo>
                  <a:pt x="1639729" y="1762030"/>
                  <a:pt x="1647444" y="1754314"/>
                  <a:pt x="1647349" y="1744789"/>
                </a:cubicBezTo>
                <a:close/>
                <a:moveTo>
                  <a:pt x="1596962" y="1785271"/>
                </a:moveTo>
                <a:cubicBezTo>
                  <a:pt x="1596962" y="1775746"/>
                  <a:pt x="1589151" y="1768031"/>
                  <a:pt x="1579626" y="1768031"/>
                </a:cubicBezTo>
                <a:cubicBezTo>
                  <a:pt x="1570101" y="1768031"/>
                  <a:pt x="1562386" y="1775841"/>
                  <a:pt x="1562386" y="1785366"/>
                </a:cubicBezTo>
                <a:cubicBezTo>
                  <a:pt x="1562386" y="1794891"/>
                  <a:pt x="1570196" y="1802606"/>
                  <a:pt x="1579721" y="1802606"/>
                </a:cubicBezTo>
                <a:cubicBezTo>
                  <a:pt x="1589342" y="1802606"/>
                  <a:pt x="1596962" y="1794796"/>
                  <a:pt x="1596962" y="1785271"/>
                </a:cubicBezTo>
                <a:close/>
                <a:moveTo>
                  <a:pt x="1541431" y="1821085"/>
                </a:moveTo>
                <a:cubicBezTo>
                  <a:pt x="1541431" y="1812512"/>
                  <a:pt x="1534382" y="1805559"/>
                  <a:pt x="1525810" y="1805559"/>
                </a:cubicBezTo>
                <a:cubicBezTo>
                  <a:pt x="1517142" y="1805559"/>
                  <a:pt x="1510189" y="1812608"/>
                  <a:pt x="1510284" y="1821180"/>
                </a:cubicBezTo>
                <a:cubicBezTo>
                  <a:pt x="1510284" y="1829848"/>
                  <a:pt x="1517333" y="1836801"/>
                  <a:pt x="1525905" y="1836706"/>
                </a:cubicBezTo>
                <a:cubicBezTo>
                  <a:pt x="1534573" y="1836706"/>
                  <a:pt x="1541526" y="1829657"/>
                  <a:pt x="1541431" y="1821085"/>
                </a:cubicBezTo>
                <a:close/>
                <a:moveTo>
                  <a:pt x="1468946" y="1835658"/>
                </a:moveTo>
                <a:cubicBezTo>
                  <a:pt x="1459992" y="1835658"/>
                  <a:pt x="1452658" y="1842992"/>
                  <a:pt x="1452753" y="1852041"/>
                </a:cubicBezTo>
                <a:cubicBezTo>
                  <a:pt x="1452753" y="1860995"/>
                  <a:pt x="1460087" y="1868329"/>
                  <a:pt x="1469041" y="1868234"/>
                </a:cubicBezTo>
                <a:cubicBezTo>
                  <a:pt x="1477994" y="1868234"/>
                  <a:pt x="1485329" y="1860899"/>
                  <a:pt x="1485233" y="1851946"/>
                </a:cubicBezTo>
                <a:cubicBezTo>
                  <a:pt x="1485329" y="1842897"/>
                  <a:pt x="1477994" y="1835658"/>
                  <a:pt x="1468946" y="1835658"/>
                </a:cubicBezTo>
                <a:close/>
                <a:moveTo>
                  <a:pt x="1409605" y="1863947"/>
                </a:moveTo>
                <a:cubicBezTo>
                  <a:pt x="1402080" y="1863947"/>
                  <a:pt x="1396079" y="1870139"/>
                  <a:pt x="1396079" y="1877568"/>
                </a:cubicBezTo>
                <a:cubicBezTo>
                  <a:pt x="1396079" y="1885093"/>
                  <a:pt x="1402175" y="1891093"/>
                  <a:pt x="1409700" y="1891093"/>
                </a:cubicBezTo>
                <a:cubicBezTo>
                  <a:pt x="1417225" y="1891093"/>
                  <a:pt x="1423226" y="1884998"/>
                  <a:pt x="1423226" y="1877473"/>
                </a:cubicBezTo>
                <a:cubicBezTo>
                  <a:pt x="1423226" y="1870043"/>
                  <a:pt x="1417130" y="1863947"/>
                  <a:pt x="1409605" y="1863947"/>
                </a:cubicBezTo>
                <a:close/>
                <a:moveTo>
                  <a:pt x="1348168" y="1884236"/>
                </a:moveTo>
                <a:cubicBezTo>
                  <a:pt x="1340644" y="1884236"/>
                  <a:pt x="1334643" y="1890332"/>
                  <a:pt x="1334643" y="1897856"/>
                </a:cubicBezTo>
                <a:cubicBezTo>
                  <a:pt x="1334643" y="1905381"/>
                  <a:pt x="1340739" y="1911477"/>
                  <a:pt x="1348264" y="1911382"/>
                </a:cubicBezTo>
                <a:cubicBezTo>
                  <a:pt x="1355789" y="1911382"/>
                  <a:pt x="1361885" y="1905286"/>
                  <a:pt x="1361789" y="1897761"/>
                </a:cubicBezTo>
                <a:cubicBezTo>
                  <a:pt x="1361789" y="1890236"/>
                  <a:pt x="1355789" y="1884140"/>
                  <a:pt x="1348168" y="1884236"/>
                </a:cubicBezTo>
                <a:close/>
                <a:moveTo>
                  <a:pt x="1285208" y="1898618"/>
                </a:moveTo>
                <a:cubicBezTo>
                  <a:pt x="1277588" y="1898618"/>
                  <a:pt x="1271492" y="1904810"/>
                  <a:pt x="1271492" y="1912430"/>
                </a:cubicBezTo>
                <a:cubicBezTo>
                  <a:pt x="1271492" y="1920050"/>
                  <a:pt x="1277684" y="1926146"/>
                  <a:pt x="1285304" y="1926146"/>
                </a:cubicBezTo>
                <a:cubicBezTo>
                  <a:pt x="1292924" y="1926146"/>
                  <a:pt x="1299020" y="1919954"/>
                  <a:pt x="1299020" y="1912334"/>
                </a:cubicBezTo>
                <a:cubicBezTo>
                  <a:pt x="1299020" y="1904714"/>
                  <a:pt x="1292828" y="1898618"/>
                  <a:pt x="1285208" y="1898618"/>
                </a:cubicBezTo>
                <a:close/>
                <a:moveTo>
                  <a:pt x="1221200" y="1907381"/>
                </a:moveTo>
                <a:cubicBezTo>
                  <a:pt x="1213485" y="1907381"/>
                  <a:pt x="1207294" y="1913668"/>
                  <a:pt x="1207389" y="1921383"/>
                </a:cubicBezTo>
                <a:cubicBezTo>
                  <a:pt x="1207389" y="1929098"/>
                  <a:pt x="1213676" y="1935289"/>
                  <a:pt x="1221391" y="1935289"/>
                </a:cubicBezTo>
                <a:cubicBezTo>
                  <a:pt x="1229106" y="1935289"/>
                  <a:pt x="1235297" y="1929003"/>
                  <a:pt x="1235297" y="1921288"/>
                </a:cubicBezTo>
                <a:cubicBezTo>
                  <a:pt x="1235202" y="1913573"/>
                  <a:pt x="1228916" y="1907381"/>
                  <a:pt x="1221200" y="1907381"/>
                </a:cubicBezTo>
                <a:close/>
                <a:moveTo>
                  <a:pt x="1156907" y="1985772"/>
                </a:moveTo>
                <a:cubicBezTo>
                  <a:pt x="1151001" y="1985772"/>
                  <a:pt x="1146239" y="1990630"/>
                  <a:pt x="1146239" y="1996535"/>
                </a:cubicBezTo>
                <a:cubicBezTo>
                  <a:pt x="1146239" y="2002441"/>
                  <a:pt x="1151096" y="2007299"/>
                  <a:pt x="1157002" y="2007203"/>
                </a:cubicBezTo>
                <a:cubicBezTo>
                  <a:pt x="1162907" y="2007203"/>
                  <a:pt x="1167670" y="2002346"/>
                  <a:pt x="1167670" y="1996440"/>
                </a:cubicBezTo>
                <a:cubicBezTo>
                  <a:pt x="1167670" y="1990535"/>
                  <a:pt x="1162812" y="1985677"/>
                  <a:pt x="1156907" y="1985772"/>
                </a:cubicBezTo>
                <a:close/>
                <a:moveTo>
                  <a:pt x="1092327" y="1983296"/>
                </a:moveTo>
                <a:cubicBezTo>
                  <a:pt x="1086422" y="1983296"/>
                  <a:pt x="1081564" y="1988153"/>
                  <a:pt x="1081659" y="1994059"/>
                </a:cubicBezTo>
                <a:cubicBezTo>
                  <a:pt x="1081659" y="1999964"/>
                  <a:pt x="1086517" y="2004727"/>
                  <a:pt x="1092422" y="2004727"/>
                </a:cubicBezTo>
                <a:cubicBezTo>
                  <a:pt x="1098328" y="2004727"/>
                  <a:pt x="1103090" y="1999869"/>
                  <a:pt x="1103090" y="1993964"/>
                </a:cubicBezTo>
                <a:cubicBezTo>
                  <a:pt x="1103090" y="1988153"/>
                  <a:pt x="1098233" y="1983296"/>
                  <a:pt x="1092327" y="1983296"/>
                </a:cubicBezTo>
                <a:close/>
                <a:moveTo>
                  <a:pt x="1028129" y="1976152"/>
                </a:moveTo>
                <a:cubicBezTo>
                  <a:pt x="1022509" y="1976152"/>
                  <a:pt x="1017937" y="1980724"/>
                  <a:pt x="1017937" y="1986439"/>
                </a:cubicBezTo>
                <a:cubicBezTo>
                  <a:pt x="1017937" y="1992059"/>
                  <a:pt x="1022509" y="1996631"/>
                  <a:pt x="1028224" y="1996631"/>
                </a:cubicBezTo>
                <a:cubicBezTo>
                  <a:pt x="1033844" y="1996631"/>
                  <a:pt x="1038415" y="1992059"/>
                  <a:pt x="1038415" y="1986343"/>
                </a:cubicBezTo>
                <a:cubicBezTo>
                  <a:pt x="1038415" y="1980724"/>
                  <a:pt x="1033748" y="1976152"/>
                  <a:pt x="1028129" y="1976152"/>
                </a:cubicBezTo>
                <a:close/>
                <a:moveTo>
                  <a:pt x="964787" y="1964150"/>
                </a:moveTo>
                <a:cubicBezTo>
                  <a:pt x="959549" y="1964150"/>
                  <a:pt x="955453" y="1968437"/>
                  <a:pt x="955453" y="1973580"/>
                </a:cubicBezTo>
                <a:cubicBezTo>
                  <a:pt x="955453" y="1978724"/>
                  <a:pt x="959739" y="1983010"/>
                  <a:pt x="964883" y="1982914"/>
                </a:cubicBezTo>
                <a:cubicBezTo>
                  <a:pt x="970026" y="1982914"/>
                  <a:pt x="974217" y="1978628"/>
                  <a:pt x="974217" y="1973485"/>
                </a:cubicBezTo>
                <a:cubicBezTo>
                  <a:pt x="974217" y="1968341"/>
                  <a:pt x="969931" y="1964150"/>
                  <a:pt x="964787" y="1964150"/>
                </a:cubicBezTo>
                <a:close/>
                <a:moveTo>
                  <a:pt x="902684" y="1947005"/>
                </a:moveTo>
                <a:cubicBezTo>
                  <a:pt x="897922" y="1947005"/>
                  <a:pt x="894112" y="1950911"/>
                  <a:pt x="894112" y="1955578"/>
                </a:cubicBezTo>
                <a:cubicBezTo>
                  <a:pt x="894112" y="1960340"/>
                  <a:pt x="898017" y="1964150"/>
                  <a:pt x="902684" y="1964150"/>
                </a:cubicBezTo>
                <a:cubicBezTo>
                  <a:pt x="907447" y="1964150"/>
                  <a:pt x="911257" y="1960245"/>
                  <a:pt x="911257" y="1955578"/>
                </a:cubicBezTo>
                <a:cubicBezTo>
                  <a:pt x="911257" y="1950815"/>
                  <a:pt x="907352" y="1947005"/>
                  <a:pt x="902684" y="1947005"/>
                </a:cubicBezTo>
                <a:close/>
                <a:moveTo>
                  <a:pt x="842201" y="1921859"/>
                </a:moveTo>
                <a:cubicBezTo>
                  <a:pt x="836295" y="1921859"/>
                  <a:pt x="831437" y="1926717"/>
                  <a:pt x="831533" y="1932623"/>
                </a:cubicBezTo>
                <a:cubicBezTo>
                  <a:pt x="831533" y="1938528"/>
                  <a:pt x="836390" y="1943291"/>
                  <a:pt x="842296" y="1943291"/>
                </a:cubicBezTo>
                <a:cubicBezTo>
                  <a:pt x="848201" y="1943291"/>
                  <a:pt x="852964" y="1938433"/>
                  <a:pt x="852964" y="1932527"/>
                </a:cubicBezTo>
                <a:cubicBezTo>
                  <a:pt x="852964" y="1926622"/>
                  <a:pt x="848106" y="1921764"/>
                  <a:pt x="842201" y="1921859"/>
                </a:cubicBezTo>
                <a:close/>
                <a:moveTo>
                  <a:pt x="783908" y="1895666"/>
                </a:moveTo>
                <a:cubicBezTo>
                  <a:pt x="778955" y="1895666"/>
                  <a:pt x="774859" y="1899761"/>
                  <a:pt x="774859" y="1904810"/>
                </a:cubicBezTo>
                <a:cubicBezTo>
                  <a:pt x="774859" y="1909763"/>
                  <a:pt x="778955" y="1913858"/>
                  <a:pt x="783908" y="1913858"/>
                </a:cubicBezTo>
                <a:cubicBezTo>
                  <a:pt x="788956" y="1913858"/>
                  <a:pt x="792956" y="1909763"/>
                  <a:pt x="792956" y="1904714"/>
                </a:cubicBezTo>
                <a:cubicBezTo>
                  <a:pt x="792956" y="1899666"/>
                  <a:pt x="788956" y="1895666"/>
                  <a:pt x="783908" y="1895666"/>
                </a:cubicBezTo>
                <a:close/>
                <a:moveTo>
                  <a:pt x="727996" y="1861471"/>
                </a:moveTo>
                <a:cubicBezTo>
                  <a:pt x="722090" y="1861471"/>
                  <a:pt x="717233" y="1866329"/>
                  <a:pt x="717328" y="1872234"/>
                </a:cubicBezTo>
                <a:cubicBezTo>
                  <a:pt x="717328" y="1878139"/>
                  <a:pt x="722186" y="1882997"/>
                  <a:pt x="728091" y="1882902"/>
                </a:cubicBezTo>
                <a:cubicBezTo>
                  <a:pt x="733997" y="1882902"/>
                  <a:pt x="738759" y="1878044"/>
                  <a:pt x="738759" y="1872139"/>
                </a:cubicBezTo>
                <a:cubicBezTo>
                  <a:pt x="738759" y="1866233"/>
                  <a:pt x="733901" y="1861471"/>
                  <a:pt x="727996" y="1861471"/>
                </a:cubicBezTo>
                <a:close/>
                <a:moveTo>
                  <a:pt x="674942" y="1826419"/>
                </a:moveTo>
                <a:cubicBezTo>
                  <a:pt x="669988" y="1826419"/>
                  <a:pt x="666083" y="1830419"/>
                  <a:pt x="666083" y="1835372"/>
                </a:cubicBezTo>
                <a:cubicBezTo>
                  <a:pt x="666083" y="1840325"/>
                  <a:pt x="670084" y="1844231"/>
                  <a:pt x="675037" y="1844231"/>
                </a:cubicBezTo>
                <a:cubicBezTo>
                  <a:pt x="679990" y="1844231"/>
                  <a:pt x="683895" y="1840230"/>
                  <a:pt x="683895" y="1835277"/>
                </a:cubicBezTo>
                <a:cubicBezTo>
                  <a:pt x="683895" y="1830324"/>
                  <a:pt x="679895" y="1826324"/>
                  <a:pt x="674942" y="1826419"/>
                </a:cubicBezTo>
                <a:close/>
                <a:moveTo>
                  <a:pt x="625126" y="1782223"/>
                </a:moveTo>
                <a:cubicBezTo>
                  <a:pt x="618554" y="1782223"/>
                  <a:pt x="613220" y="1787652"/>
                  <a:pt x="613220" y="1794224"/>
                </a:cubicBezTo>
                <a:cubicBezTo>
                  <a:pt x="613220" y="1800797"/>
                  <a:pt x="618554" y="1806131"/>
                  <a:pt x="625126" y="1806131"/>
                </a:cubicBezTo>
                <a:cubicBezTo>
                  <a:pt x="631698" y="1806131"/>
                  <a:pt x="637032" y="1800797"/>
                  <a:pt x="637032" y="1794224"/>
                </a:cubicBezTo>
                <a:cubicBezTo>
                  <a:pt x="637032" y="1787462"/>
                  <a:pt x="631698" y="1782223"/>
                  <a:pt x="625126" y="1782223"/>
                </a:cubicBezTo>
                <a:close/>
                <a:moveTo>
                  <a:pt x="578739" y="1739360"/>
                </a:moveTo>
                <a:cubicBezTo>
                  <a:pt x="573405" y="1739360"/>
                  <a:pt x="569024" y="1743742"/>
                  <a:pt x="569024" y="1749171"/>
                </a:cubicBezTo>
                <a:cubicBezTo>
                  <a:pt x="569024" y="1754505"/>
                  <a:pt x="573405" y="1758887"/>
                  <a:pt x="578834" y="1758887"/>
                </a:cubicBezTo>
                <a:cubicBezTo>
                  <a:pt x="584168" y="1758887"/>
                  <a:pt x="588550" y="1754505"/>
                  <a:pt x="588550" y="1749076"/>
                </a:cubicBezTo>
                <a:cubicBezTo>
                  <a:pt x="588550" y="1743647"/>
                  <a:pt x="584073" y="1739265"/>
                  <a:pt x="578739" y="1739360"/>
                </a:cubicBezTo>
                <a:close/>
                <a:moveTo>
                  <a:pt x="536258" y="1690402"/>
                </a:moveTo>
                <a:cubicBezTo>
                  <a:pt x="530828" y="1690402"/>
                  <a:pt x="526352" y="1694879"/>
                  <a:pt x="526352" y="1700308"/>
                </a:cubicBezTo>
                <a:cubicBezTo>
                  <a:pt x="526352" y="1705832"/>
                  <a:pt x="530828" y="1710214"/>
                  <a:pt x="536258" y="1710214"/>
                </a:cubicBezTo>
                <a:cubicBezTo>
                  <a:pt x="541782" y="1710214"/>
                  <a:pt x="546164" y="1705737"/>
                  <a:pt x="546068" y="1700308"/>
                </a:cubicBezTo>
                <a:cubicBezTo>
                  <a:pt x="546164" y="1694879"/>
                  <a:pt x="541687" y="1690402"/>
                  <a:pt x="536258" y="1690402"/>
                </a:cubicBezTo>
                <a:close/>
                <a:moveTo>
                  <a:pt x="497872" y="1636776"/>
                </a:moveTo>
                <a:cubicBezTo>
                  <a:pt x="491490" y="1636776"/>
                  <a:pt x="486347" y="1642015"/>
                  <a:pt x="486347" y="1648397"/>
                </a:cubicBezTo>
                <a:cubicBezTo>
                  <a:pt x="486347" y="1654778"/>
                  <a:pt x="491585" y="1659922"/>
                  <a:pt x="497967" y="1659922"/>
                </a:cubicBezTo>
                <a:cubicBezTo>
                  <a:pt x="504349" y="1659922"/>
                  <a:pt x="509492" y="1654683"/>
                  <a:pt x="509492" y="1648301"/>
                </a:cubicBezTo>
                <a:cubicBezTo>
                  <a:pt x="509397" y="1641920"/>
                  <a:pt x="504254" y="1636681"/>
                  <a:pt x="497872" y="1636776"/>
                </a:cubicBezTo>
                <a:close/>
                <a:moveTo>
                  <a:pt x="463772" y="1584293"/>
                </a:moveTo>
                <a:cubicBezTo>
                  <a:pt x="458724" y="1584293"/>
                  <a:pt x="454724" y="1588389"/>
                  <a:pt x="454724" y="1593437"/>
                </a:cubicBezTo>
                <a:cubicBezTo>
                  <a:pt x="454724" y="1598486"/>
                  <a:pt x="458819" y="1602486"/>
                  <a:pt x="463772" y="1602486"/>
                </a:cubicBezTo>
                <a:cubicBezTo>
                  <a:pt x="468725" y="1602486"/>
                  <a:pt x="472821" y="1598390"/>
                  <a:pt x="472821" y="1593437"/>
                </a:cubicBezTo>
                <a:cubicBezTo>
                  <a:pt x="472916" y="1588294"/>
                  <a:pt x="468821" y="1584293"/>
                  <a:pt x="463772" y="1584293"/>
                </a:cubicBezTo>
                <a:close/>
                <a:moveTo>
                  <a:pt x="434435" y="1546193"/>
                </a:moveTo>
                <a:cubicBezTo>
                  <a:pt x="440150" y="1546193"/>
                  <a:pt x="444818" y="1541526"/>
                  <a:pt x="444818" y="1535716"/>
                </a:cubicBezTo>
                <a:cubicBezTo>
                  <a:pt x="444818" y="1530001"/>
                  <a:pt x="440150" y="1525334"/>
                  <a:pt x="434340" y="1525334"/>
                </a:cubicBezTo>
                <a:cubicBezTo>
                  <a:pt x="428625" y="1525334"/>
                  <a:pt x="423958" y="1530001"/>
                  <a:pt x="423958" y="1535811"/>
                </a:cubicBezTo>
                <a:cubicBezTo>
                  <a:pt x="423958" y="1541621"/>
                  <a:pt x="428720" y="1546193"/>
                  <a:pt x="434435" y="1546193"/>
                </a:cubicBezTo>
                <a:close/>
                <a:moveTo>
                  <a:pt x="409766" y="1488091"/>
                </a:moveTo>
                <a:cubicBezTo>
                  <a:pt x="416433" y="1488091"/>
                  <a:pt x="421862" y="1482662"/>
                  <a:pt x="421862" y="1475994"/>
                </a:cubicBezTo>
                <a:cubicBezTo>
                  <a:pt x="421862" y="1469327"/>
                  <a:pt x="416433" y="1463897"/>
                  <a:pt x="409766" y="1463993"/>
                </a:cubicBezTo>
                <a:cubicBezTo>
                  <a:pt x="403098" y="1463993"/>
                  <a:pt x="397669" y="1469422"/>
                  <a:pt x="397669" y="1476089"/>
                </a:cubicBezTo>
                <a:cubicBezTo>
                  <a:pt x="397669" y="1482757"/>
                  <a:pt x="403098" y="1488186"/>
                  <a:pt x="409766" y="1488091"/>
                </a:cubicBezTo>
                <a:close/>
                <a:moveTo>
                  <a:pt x="379762" y="1414463"/>
                </a:moveTo>
                <a:cubicBezTo>
                  <a:pt x="379762" y="1420082"/>
                  <a:pt x="384429" y="1424654"/>
                  <a:pt x="390049" y="1424654"/>
                </a:cubicBezTo>
                <a:cubicBezTo>
                  <a:pt x="395669" y="1424654"/>
                  <a:pt x="400241" y="1420082"/>
                  <a:pt x="400241" y="1414367"/>
                </a:cubicBezTo>
                <a:cubicBezTo>
                  <a:pt x="400241" y="1408748"/>
                  <a:pt x="395669" y="1404176"/>
                  <a:pt x="389954" y="1404176"/>
                </a:cubicBezTo>
                <a:cubicBezTo>
                  <a:pt x="384334" y="1404271"/>
                  <a:pt x="379762" y="1408843"/>
                  <a:pt x="379762" y="1414463"/>
                </a:cubicBezTo>
                <a:close/>
                <a:moveTo>
                  <a:pt x="375475" y="1364266"/>
                </a:moveTo>
                <a:cubicBezTo>
                  <a:pt x="382524" y="1364266"/>
                  <a:pt x="388144" y="1358551"/>
                  <a:pt x="388144" y="1351502"/>
                </a:cubicBezTo>
                <a:cubicBezTo>
                  <a:pt x="388144" y="1344454"/>
                  <a:pt x="382429" y="1338739"/>
                  <a:pt x="375380" y="1338834"/>
                </a:cubicBezTo>
                <a:cubicBezTo>
                  <a:pt x="368332" y="1338834"/>
                  <a:pt x="362617" y="1344644"/>
                  <a:pt x="362712" y="1351598"/>
                </a:cubicBezTo>
                <a:cubicBezTo>
                  <a:pt x="362712" y="1358551"/>
                  <a:pt x="368427" y="1364266"/>
                  <a:pt x="375475" y="1364266"/>
                </a:cubicBezTo>
                <a:close/>
                <a:moveTo>
                  <a:pt x="366046" y="1302830"/>
                </a:moveTo>
                <a:cubicBezTo>
                  <a:pt x="374428" y="1302830"/>
                  <a:pt x="381286" y="1295972"/>
                  <a:pt x="381286" y="1287494"/>
                </a:cubicBezTo>
                <a:cubicBezTo>
                  <a:pt x="381286" y="1279112"/>
                  <a:pt x="374428" y="1272254"/>
                  <a:pt x="365950" y="1272254"/>
                </a:cubicBezTo>
                <a:cubicBezTo>
                  <a:pt x="357569" y="1272254"/>
                  <a:pt x="350711" y="1279112"/>
                  <a:pt x="350711" y="1287589"/>
                </a:cubicBezTo>
                <a:cubicBezTo>
                  <a:pt x="350711" y="1296067"/>
                  <a:pt x="357569" y="1302830"/>
                  <a:pt x="366046" y="1302830"/>
                </a:cubicBezTo>
                <a:close/>
                <a:moveTo>
                  <a:pt x="361855" y="1239298"/>
                </a:moveTo>
                <a:cubicBezTo>
                  <a:pt x="370808" y="1239298"/>
                  <a:pt x="378143" y="1231964"/>
                  <a:pt x="378047" y="1223010"/>
                </a:cubicBezTo>
                <a:cubicBezTo>
                  <a:pt x="377952" y="1214057"/>
                  <a:pt x="370713" y="1206818"/>
                  <a:pt x="361760" y="1206818"/>
                </a:cubicBezTo>
                <a:cubicBezTo>
                  <a:pt x="352806" y="1206818"/>
                  <a:pt x="345472" y="1214152"/>
                  <a:pt x="345567" y="1223105"/>
                </a:cubicBezTo>
                <a:cubicBezTo>
                  <a:pt x="345567" y="1232059"/>
                  <a:pt x="352901" y="1239298"/>
                  <a:pt x="361855" y="1239298"/>
                </a:cubicBezTo>
                <a:close/>
                <a:moveTo>
                  <a:pt x="362998" y="1174623"/>
                </a:moveTo>
                <a:cubicBezTo>
                  <a:pt x="371951" y="1174623"/>
                  <a:pt x="379286" y="1167289"/>
                  <a:pt x="379190" y="1158335"/>
                </a:cubicBezTo>
                <a:cubicBezTo>
                  <a:pt x="379190" y="1149287"/>
                  <a:pt x="371856" y="1142048"/>
                  <a:pt x="362807" y="1142143"/>
                </a:cubicBezTo>
                <a:cubicBezTo>
                  <a:pt x="353854" y="1142143"/>
                  <a:pt x="346615" y="1149477"/>
                  <a:pt x="346615" y="1158431"/>
                </a:cubicBezTo>
                <a:cubicBezTo>
                  <a:pt x="346615" y="1167384"/>
                  <a:pt x="353949" y="1174718"/>
                  <a:pt x="362998" y="1174623"/>
                </a:cubicBezTo>
                <a:close/>
                <a:moveTo>
                  <a:pt x="369189" y="1077754"/>
                </a:moveTo>
                <a:cubicBezTo>
                  <a:pt x="360236" y="1077754"/>
                  <a:pt x="352901" y="1085088"/>
                  <a:pt x="352997" y="1094042"/>
                </a:cubicBezTo>
                <a:cubicBezTo>
                  <a:pt x="352997" y="1103090"/>
                  <a:pt x="360331" y="1110329"/>
                  <a:pt x="369284" y="1110234"/>
                </a:cubicBezTo>
                <a:cubicBezTo>
                  <a:pt x="378238" y="1110234"/>
                  <a:pt x="385477" y="1102900"/>
                  <a:pt x="385477" y="1093946"/>
                </a:cubicBezTo>
                <a:cubicBezTo>
                  <a:pt x="385477" y="1084993"/>
                  <a:pt x="378143" y="1077754"/>
                  <a:pt x="369189" y="1077754"/>
                </a:cubicBezTo>
                <a:close/>
                <a:moveTo>
                  <a:pt x="396621" y="1030319"/>
                </a:moveTo>
                <a:cubicBezTo>
                  <a:pt x="396621" y="1021652"/>
                  <a:pt x="389477" y="1014603"/>
                  <a:pt x="380810" y="1014603"/>
                </a:cubicBezTo>
                <a:cubicBezTo>
                  <a:pt x="372142" y="1014603"/>
                  <a:pt x="365093" y="1021747"/>
                  <a:pt x="365093" y="1030415"/>
                </a:cubicBezTo>
                <a:cubicBezTo>
                  <a:pt x="365093" y="1039178"/>
                  <a:pt x="372237" y="1046131"/>
                  <a:pt x="380905" y="1046131"/>
                </a:cubicBezTo>
                <a:cubicBezTo>
                  <a:pt x="389573" y="1046131"/>
                  <a:pt x="396621" y="1039082"/>
                  <a:pt x="396621" y="1030319"/>
                </a:cubicBezTo>
                <a:close/>
                <a:moveTo>
                  <a:pt x="382715" y="968026"/>
                </a:moveTo>
                <a:cubicBezTo>
                  <a:pt x="382715" y="976217"/>
                  <a:pt x="389382" y="982790"/>
                  <a:pt x="397574" y="982694"/>
                </a:cubicBezTo>
                <a:cubicBezTo>
                  <a:pt x="405765" y="982694"/>
                  <a:pt x="412337" y="976027"/>
                  <a:pt x="412242" y="967931"/>
                </a:cubicBezTo>
                <a:cubicBezTo>
                  <a:pt x="412242" y="959739"/>
                  <a:pt x="405575" y="953167"/>
                  <a:pt x="397383" y="953167"/>
                </a:cubicBezTo>
                <a:cubicBezTo>
                  <a:pt x="389287" y="953262"/>
                  <a:pt x="382715" y="959834"/>
                  <a:pt x="382715" y="968026"/>
                </a:cubicBezTo>
                <a:close/>
                <a:moveTo>
                  <a:pt x="402146" y="907161"/>
                </a:moveTo>
                <a:cubicBezTo>
                  <a:pt x="402146" y="916591"/>
                  <a:pt x="409861" y="924211"/>
                  <a:pt x="419291" y="924211"/>
                </a:cubicBezTo>
                <a:cubicBezTo>
                  <a:pt x="428720" y="924211"/>
                  <a:pt x="436340" y="916496"/>
                  <a:pt x="436340" y="907066"/>
                </a:cubicBezTo>
                <a:cubicBezTo>
                  <a:pt x="436340" y="897636"/>
                  <a:pt x="428625" y="890016"/>
                  <a:pt x="419195" y="890016"/>
                </a:cubicBezTo>
                <a:cubicBezTo>
                  <a:pt x="409766" y="890016"/>
                  <a:pt x="402146" y="897731"/>
                  <a:pt x="402146" y="907161"/>
                </a:cubicBezTo>
                <a:close/>
                <a:moveTo>
                  <a:pt x="445865" y="832390"/>
                </a:moveTo>
                <a:cubicBezTo>
                  <a:pt x="437102" y="832390"/>
                  <a:pt x="430054" y="839534"/>
                  <a:pt x="430149" y="848201"/>
                </a:cubicBezTo>
                <a:cubicBezTo>
                  <a:pt x="430244" y="856869"/>
                  <a:pt x="437293" y="863918"/>
                  <a:pt x="445961" y="863918"/>
                </a:cubicBezTo>
                <a:cubicBezTo>
                  <a:pt x="454628" y="863918"/>
                  <a:pt x="461677" y="856774"/>
                  <a:pt x="461677" y="848106"/>
                </a:cubicBezTo>
                <a:cubicBezTo>
                  <a:pt x="461677" y="839438"/>
                  <a:pt x="454628" y="832390"/>
                  <a:pt x="445865" y="832390"/>
                </a:cubicBezTo>
                <a:close/>
                <a:moveTo>
                  <a:pt x="477393" y="810292"/>
                </a:moveTo>
                <a:cubicBezTo>
                  <a:pt x="487680" y="810292"/>
                  <a:pt x="495967" y="801910"/>
                  <a:pt x="495967" y="791623"/>
                </a:cubicBezTo>
                <a:cubicBezTo>
                  <a:pt x="495967" y="781336"/>
                  <a:pt x="487585" y="773049"/>
                  <a:pt x="477298" y="773049"/>
                </a:cubicBezTo>
                <a:cubicBezTo>
                  <a:pt x="467011" y="773049"/>
                  <a:pt x="458724" y="781431"/>
                  <a:pt x="458724" y="791718"/>
                </a:cubicBezTo>
                <a:cubicBezTo>
                  <a:pt x="458724" y="802005"/>
                  <a:pt x="467106" y="810292"/>
                  <a:pt x="477393" y="810292"/>
                </a:cubicBezTo>
                <a:close/>
                <a:moveTo>
                  <a:pt x="494538" y="737902"/>
                </a:moveTo>
                <a:cubicBezTo>
                  <a:pt x="494538" y="748189"/>
                  <a:pt x="502920" y="756476"/>
                  <a:pt x="513207" y="756476"/>
                </a:cubicBezTo>
                <a:cubicBezTo>
                  <a:pt x="523494" y="756476"/>
                  <a:pt x="531781" y="748094"/>
                  <a:pt x="531781" y="737807"/>
                </a:cubicBezTo>
                <a:cubicBezTo>
                  <a:pt x="531686" y="727520"/>
                  <a:pt x="523399" y="719233"/>
                  <a:pt x="513112" y="719233"/>
                </a:cubicBezTo>
                <a:cubicBezTo>
                  <a:pt x="502825" y="719233"/>
                  <a:pt x="494443" y="727615"/>
                  <a:pt x="494538" y="737902"/>
                </a:cubicBezTo>
                <a:close/>
                <a:moveTo>
                  <a:pt x="532829" y="687229"/>
                </a:moveTo>
                <a:cubicBezTo>
                  <a:pt x="532829" y="698563"/>
                  <a:pt x="542068" y="707708"/>
                  <a:pt x="553403" y="707612"/>
                </a:cubicBezTo>
                <a:cubicBezTo>
                  <a:pt x="564737" y="707612"/>
                  <a:pt x="573786" y="698373"/>
                  <a:pt x="573786" y="687038"/>
                </a:cubicBezTo>
                <a:cubicBezTo>
                  <a:pt x="573786" y="675704"/>
                  <a:pt x="564547" y="666560"/>
                  <a:pt x="553212" y="666655"/>
                </a:cubicBezTo>
                <a:cubicBezTo>
                  <a:pt x="541877" y="666750"/>
                  <a:pt x="532733" y="675894"/>
                  <a:pt x="532829" y="687229"/>
                </a:cubicBezTo>
                <a:close/>
                <a:moveTo>
                  <a:pt x="597313" y="620935"/>
                </a:moveTo>
                <a:cubicBezTo>
                  <a:pt x="586835" y="620935"/>
                  <a:pt x="578358" y="629507"/>
                  <a:pt x="578453" y="639985"/>
                </a:cubicBezTo>
                <a:cubicBezTo>
                  <a:pt x="578453" y="650462"/>
                  <a:pt x="587026" y="658940"/>
                  <a:pt x="597503" y="658844"/>
                </a:cubicBezTo>
                <a:cubicBezTo>
                  <a:pt x="607981" y="658844"/>
                  <a:pt x="616458" y="650272"/>
                  <a:pt x="616363" y="639794"/>
                </a:cubicBezTo>
                <a:cubicBezTo>
                  <a:pt x="616363" y="629412"/>
                  <a:pt x="607790" y="620935"/>
                  <a:pt x="597313" y="620935"/>
                </a:cubicBezTo>
                <a:close/>
                <a:moveTo>
                  <a:pt x="645128" y="575120"/>
                </a:moveTo>
                <a:cubicBezTo>
                  <a:pt x="633317" y="575120"/>
                  <a:pt x="623888" y="584740"/>
                  <a:pt x="623888" y="596551"/>
                </a:cubicBezTo>
                <a:cubicBezTo>
                  <a:pt x="623983" y="608267"/>
                  <a:pt x="633508" y="617792"/>
                  <a:pt x="645319" y="617792"/>
                </a:cubicBezTo>
                <a:cubicBezTo>
                  <a:pt x="657130" y="617792"/>
                  <a:pt x="666560" y="608171"/>
                  <a:pt x="666560" y="596360"/>
                </a:cubicBezTo>
                <a:cubicBezTo>
                  <a:pt x="666464" y="584549"/>
                  <a:pt x="656939" y="575024"/>
                  <a:pt x="645128" y="575120"/>
                </a:cubicBezTo>
                <a:close/>
                <a:moveTo>
                  <a:pt x="696373" y="535972"/>
                </a:moveTo>
                <a:cubicBezTo>
                  <a:pt x="684848" y="536067"/>
                  <a:pt x="675418" y="545402"/>
                  <a:pt x="675513" y="557022"/>
                </a:cubicBezTo>
                <a:cubicBezTo>
                  <a:pt x="675513" y="568643"/>
                  <a:pt x="684943" y="577977"/>
                  <a:pt x="696563" y="577977"/>
                </a:cubicBezTo>
                <a:cubicBezTo>
                  <a:pt x="708088" y="577977"/>
                  <a:pt x="717518" y="568452"/>
                  <a:pt x="717423" y="556927"/>
                </a:cubicBezTo>
                <a:cubicBezTo>
                  <a:pt x="717423" y="545306"/>
                  <a:pt x="707993" y="535877"/>
                  <a:pt x="696373" y="535972"/>
                </a:cubicBezTo>
                <a:close/>
                <a:moveTo>
                  <a:pt x="750665" y="500825"/>
                </a:moveTo>
                <a:cubicBezTo>
                  <a:pt x="739045" y="500920"/>
                  <a:pt x="729710" y="510254"/>
                  <a:pt x="729710" y="521875"/>
                </a:cubicBezTo>
                <a:cubicBezTo>
                  <a:pt x="729710" y="533495"/>
                  <a:pt x="739140" y="542830"/>
                  <a:pt x="750761" y="542735"/>
                </a:cubicBezTo>
                <a:cubicBezTo>
                  <a:pt x="762381" y="542735"/>
                  <a:pt x="771715" y="533305"/>
                  <a:pt x="771715" y="521684"/>
                </a:cubicBezTo>
                <a:cubicBezTo>
                  <a:pt x="771620" y="510159"/>
                  <a:pt x="762190" y="500729"/>
                  <a:pt x="750665" y="500825"/>
                </a:cubicBezTo>
                <a:close/>
                <a:moveTo>
                  <a:pt x="826770" y="491109"/>
                </a:moveTo>
                <a:cubicBezTo>
                  <a:pt x="826770" y="480536"/>
                  <a:pt x="818102" y="472059"/>
                  <a:pt x="807625" y="472059"/>
                </a:cubicBezTo>
                <a:cubicBezTo>
                  <a:pt x="797052" y="472059"/>
                  <a:pt x="788575" y="480727"/>
                  <a:pt x="788575" y="491300"/>
                </a:cubicBezTo>
                <a:cubicBezTo>
                  <a:pt x="788575" y="501872"/>
                  <a:pt x="797243" y="510350"/>
                  <a:pt x="807815" y="510350"/>
                </a:cubicBezTo>
                <a:cubicBezTo>
                  <a:pt x="818293" y="510254"/>
                  <a:pt x="826770" y="501682"/>
                  <a:pt x="826770" y="491109"/>
                </a:cubicBezTo>
                <a:close/>
                <a:moveTo>
                  <a:pt x="888397" y="465201"/>
                </a:moveTo>
                <a:cubicBezTo>
                  <a:pt x="888397" y="453295"/>
                  <a:pt x="878681" y="443770"/>
                  <a:pt x="866870" y="443770"/>
                </a:cubicBezTo>
                <a:cubicBezTo>
                  <a:pt x="854964" y="443865"/>
                  <a:pt x="845439" y="453485"/>
                  <a:pt x="845439" y="465296"/>
                </a:cubicBezTo>
                <a:cubicBezTo>
                  <a:pt x="845439" y="477203"/>
                  <a:pt x="855155" y="486728"/>
                  <a:pt x="866965" y="486728"/>
                </a:cubicBezTo>
                <a:cubicBezTo>
                  <a:pt x="878872" y="486728"/>
                  <a:pt x="888397" y="477107"/>
                  <a:pt x="888397" y="465201"/>
                </a:cubicBezTo>
                <a:close/>
                <a:moveTo>
                  <a:pt x="905542" y="444437"/>
                </a:moveTo>
                <a:cubicBezTo>
                  <a:pt x="905542" y="456819"/>
                  <a:pt x="915734" y="466916"/>
                  <a:pt x="928116" y="466820"/>
                </a:cubicBezTo>
                <a:cubicBezTo>
                  <a:pt x="940499" y="466820"/>
                  <a:pt x="950595" y="456724"/>
                  <a:pt x="950500" y="444246"/>
                </a:cubicBezTo>
                <a:cubicBezTo>
                  <a:pt x="950405" y="431864"/>
                  <a:pt x="940403" y="421767"/>
                  <a:pt x="927926" y="421862"/>
                </a:cubicBezTo>
                <a:cubicBezTo>
                  <a:pt x="915543" y="421958"/>
                  <a:pt x="905542" y="432054"/>
                  <a:pt x="905542" y="444437"/>
                </a:cubicBezTo>
                <a:close/>
                <a:moveTo>
                  <a:pt x="990790" y="446723"/>
                </a:moveTo>
                <a:cubicBezTo>
                  <a:pt x="1000887" y="446723"/>
                  <a:pt x="1009079" y="438436"/>
                  <a:pt x="1008983" y="428339"/>
                </a:cubicBezTo>
                <a:cubicBezTo>
                  <a:pt x="1008888" y="418243"/>
                  <a:pt x="1000697" y="410051"/>
                  <a:pt x="990600" y="410147"/>
                </a:cubicBezTo>
                <a:cubicBezTo>
                  <a:pt x="980504" y="410147"/>
                  <a:pt x="972312" y="418433"/>
                  <a:pt x="972407" y="428530"/>
                </a:cubicBezTo>
                <a:cubicBezTo>
                  <a:pt x="972503" y="438626"/>
                  <a:pt x="980694" y="446818"/>
                  <a:pt x="990790" y="446723"/>
                </a:cubicBezTo>
                <a:close/>
                <a:moveTo>
                  <a:pt x="1054513" y="435674"/>
                </a:moveTo>
                <a:cubicBezTo>
                  <a:pt x="1064419" y="435578"/>
                  <a:pt x="1072420" y="427577"/>
                  <a:pt x="1072420" y="417671"/>
                </a:cubicBezTo>
                <a:cubicBezTo>
                  <a:pt x="1072420" y="407765"/>
                  <a:pt x="1064324" y="399764"/>
                  <a:pt x="1054418" y="399764"/>
                </a:cubicBezTo>
                <a:cubicBezTo>
                  <a:pt x="1044512" y="399764"/>
                  <a:pt x="1036511" y="407861"/>
                  <a:pt x="1036511" y="417767"/>
                </a:cubicBezTo>
                <a:cubicBezTo>
                  <a:pt x="1036511" y="427768"/>
                  <a:pt x="1044607" y="435769"/>
                  <a:pt x="1054513" y="435674"/>
                </a:cubicBezTo>
                <a:close/>
                <a:moveTo>
                  <a:pt x="1118997" y="430149"/>
                </a:moveTo>
                <a:cubicBezTo>
                  <a:pt x="1128903" y="430149"/>
                  <a:pt x="1136904" y="422053"/>
                  <a:pt x="1136904" y="412147"/>
                </a:cubicBezTo>
                <a:cubicBezTo>
                  <a:pt x="1136904" y="402241"/>
                  <a:pt x="1128808" y="394240"/>
                  <a:pt x="1118902" y="394240"/>
                </a:cubicBezTo>
                <a:cubicBezTo>
                  <a:pt x="1108996" y="394240"/>
                  <a:pt x="1100995" y="402336"/>
                  <a:pt x="1100995" y="412242"/>
                </a:cubicBezTo>
                <a:cubicBezTo>
                  <a:pt x="1100995" y="422243"/>
                  <a:pt x="1109091" y="430244"/>
                  <a:pt x="1118997" y="430149"/>
                </a:cubicBezTo>
                <a:close/>
                <a:moveTo>
                  <a:pt x="1183577" y="429768"/>
                </a:moveTo>
                <a:cubicBezTo>
                  <a:pt x="1193387" y="429768"/>
                  <a:pt x="1201388" y="421767"/>
                  <a:pt x="1201293" y="411861"/>
                </a:cubicBezTo>
                <a:cubicBezTo>
                  <a:pt x="1201293" y="402050"/>
                  <a:pt x="1193292" y="394145"/>
                  <a:pt x="1183481" y="394145"/>
                </a:cubicBezTo>
                <a:cubicBezTo>
                  <a:pt x="1173671" y="394145"/>
                  <a:pt x="1165670" y="402146"/>
                  <a:pt x="1165765" y="411956"/>
                </a:cubicBezTo>
                <a:cubicBezTo>
                  <a:pt x="1165765" y="421862"/>
                  <a:pt x="1173766" y="429863"/>
                  <a:pt x="1183577" y="429768"/>
                </a:cubicBezTo>
                <a:close/>
                <a:moveTo>
                  <a:pt x="1248061" y="434816"/>
                </a:moveTo>
                <a:cubicBezTo>
                  <a:pt x="1257872" y="434816"/>
                  <a:pt x="1265777" y="426815"/>
                  <a:pt x="1265777" y="417005"/>
                </a:cubicBezTo>
                <a:cubicBezTo>
                  <a:pt x="1265777" y="407194"/>
                  <a:pt x="1257776" y="399193"/>
                  <a:pt x="1247966" y="399288"/>
                </a:cubicBezTo>
                <a:cubicBezTo>
                  <a:pt x="1238155" y="399288"/>
                  <a:pt x="1230154" y="407289"/>
                  <a:pt x="1230249" y="417100"/>
                </a:cubicBezTo>
                <a:cubicBezTo>
                  <a:pt x="1230344" y="426911"/>
                  <a:pt x="1238250" y="434816"/>
                  <a:pt x="1248061" y="434816"/>
                </a:cubicBezTo>
                <a:close/>
                <a:moveTo>
                  <a:pt x="1311878" y="444627"/>
                </a:moveTo>
                <a:cubicBezTo>
                  <a:pt x="1321403" y="444627"/>
                  <a:pt x="1329118" y="436817"/>
                  <a:pt x="1329118" y="427292"/>
                </a:cubicBezTo>
                <a:cubicBezTo>
                  <a:pt x="1329118" y="417767"/>
                  <a:pt x="1321308" y="410051"/>
                  <a:pt x="1311783" y="410051"/>
                </a:cubicBezTo>
                <a:cubicBezTo>
                  <a:pt x="1302258" y="410051"/>
                  <a:pt x="1294543" y="417862"/>
                  <a:pt x="1294543" y="427387"/>
                </a:cubicBezTo>
                <a:cubicBezTo>
                  <a:pt x="1294638" y="436912"/>
                  <a:pt x="1302353" y="444627"/>
                  <a:pt x="1311878" y="444627"/>
                </a:cubicBezTo>
                <a:close/>
                <a:moveTo>
                  <a:pt x="1374743" y="463106"/>
                </a:moveTo>
                <a:cubicBezTo>
                  <a:pt x="1385983" y="463106"/>
                  <a:pt x="1395032" y="453962"/>
                  <a:pt x="1394936" y="442722"/>
                </a:cubicBezTo>
                <a:cubicBezTo>
                  <a:pt x="1394936" y="431483"/>
                  <a:pt x="1385792" y="422434"/>
                  <a:pt x="1374553" y="422529"/>
                </a:cubicBezTo>
                <a:cubicBezTo>
                  <a:pt x="1363313" y="422529"/>
                  <a:pt x="1354264" y="431673"/>
                  <a:pt x="1354360" y="442913"/>
                </a:cubicBezTo>
                <a:cubicBezTo>
                  <a:pt x="1354455" y="454152"/>
                  <a:pt x="1363504" y="463106"/>
                  <a:pt x="1374743" y="463106"/>
                </a:cubicBezTo>
                <a:close/>
                <a:moveTo>
                  <a:pt x="1435989" y="482060"/>
                </a:moveTo>
                <a:cubicBezTo>
                  <a:pt x="1446371" y="482060"/>
                  <a:pt x="1454753" y="473583"/>
                  <a:pt x="1454658" y="463201"/>
                </a:cubicBezTo>
                <a:cubicBezTo>
                  <a:pt x="1454658" y="452819"/>
                  <a:pt x="1446181" y="444437"/>
                  <a:pt x="1435799" y="444437"/>
                </a:cubicBezTo>
                <a:cubicBezTo>
                  <a:pt x="1425416" y="444437"/>
                  <a:pt x="1417034" y="452914"/>
                  <a:pt x="1417130" y="463296"/>
                </a:cubicBezTo>
                <a:cubicBezTo>
                  <a:pt x="1417225" y="473678"/>
                  <a:pt x="1425607" y="482060"/>
                  <a:pt x="1435989" y="482060"/>
                </a:cubicBezTo>
                <a:close/>
                <a:moveTo>
                  <a:pt x="1495425" y="506444"/>
                </a:moveTo>
                <a:cubicBezTo>
                  <a:pt x="1505236" y="506444"/>
                  <a:pt x="1513237" y="498443"/>
                  <a:pt x="1513142" y="488537"/>
                </a:cubicBezTo>
                <a:cubicBezTo>
                  <a:pt x="1513142" y="478726"/>
                  <a:pt x="1505141" y="470821"/>
                  <a:pt x="1495235" y="470821"/>
                </a:cubicBezTo>
                <a:cubicBezTo>
                  <a:pt x="1485424" y="470821"/>
                  <a:pt x="1477423" y="478822"/>
                  <a:pt x="1477518" y="488633"/>
                </a:cubicBezTo>
                <a:cubicBezTo>
                  <a:pt x="1477613" y="498539"/>
                  <a:pt x="1485614" y="506540"/>
                  <a:pt x="1495425" y="506444"/>
                </a:cubicBezTo>
                <a:close/>
                <a:moveTo>
                  <a:pt x="1552480" y="498253"/>
                </a:moveTo>
                <a:cubicBezTo>
                  <a:pt x="1541050" y="498253"/>
                  <a:pt x="1531906" y="507587"/>
                  <a:pt x="1531906" y="519017"/>
                </a:cubicBezTo>
                <a:cubicBezTo>
                  <a:pt x="1532001" y="530447"/>
                  <a:pt x="1541240" y="539591"/>
                  <a:pt x="1552575" y="539591"/>
                </a:cubicBezTo>
                <a:cubicBezTo>
                  <a:pt x="1564005" y="539591"/>
                  <a:pt x="1573149" y="530257"/>
                  <a:pt x="1573149" y="518922"/>
                </a:cubicBezTo>
                <a:cubicBezTo>
                  <a:pt x="1573149" y="507397"/>
                  <a:pt x="1563910" y="498253"/>
                  <a:pt x="1552480" y="498253"/>
                </a:cubicBezTo>
                <a:close/>
                <a:moveTo>
                  <a:pt x="1606963" y="534162"/>
                </a:moveTo>
                <a:cubicBezTo>
                  <a:pt x="1596200" y="534162"/>
                  <a:pt x="1587532" y="542925"/>
                  <a:pt x="1587532" y="553688"/>
                </a:cubicBezTo>
                <a:cubicBezTo>
                  <a:pt x="1587532" y="564452"/>
                  <a:pt x="1596295" y="573119"/>
                  <a:pt x="1607058" y="573119"/>
                </a:cubicBezTo>
                <a:cubicBezTo>
                  <a:pt x="1617821" y="573119"/>
                  <a:pt x="1626489" y="564356"/>
                  <a:pt x="1626489" y="553593"/>
                </a:cubicBezTo>
                <a:cubicBezTo>
                  <a:pt x="1626489" y="542830"/>
                  <a:pt x="1617726" y="534162"/>
                  <a:pt x="1606963" y="534162"/>
                </a:cubicBezTo>
                <a:close/>
                <a:moveTo>
                  <a:pt x="1658493" y="571405"/>
                </a:moveTo>
                <a:cubicBezTo>
                  <a:pt x="1646682" y="571405"/>
                  <a:pt x="1637157" y="581025"/>
                  <a:pt x="1637252" y="592836"/>
                </a:cubicBezTo>
                <a:cubicBezTo>
                  <a:pt x="1637252" y="604647"/>
                  <a:pt x="1646873" y="614077"/>
                  <a:pt x="1658684" y="614077"/>
                </a:cubicBezTo>
                <a:cubicBezTo>
                  <a:pt x="1670495" y="614077"/>
                  <a:pt x="1679924" y="604457"/>
                  <a:pt x="1679924" y="592646"/>
                </a:cubicBezTo>
                <a:cubicBezTo>
                  <a:pt x="1679829" y="580930"/>
                  <a:pt x="1670209" y="571405"/>
                  <a:pt x="1658493" y="571405"/>
                </a:cubicBezTo>
                <a:close/>
                <a:moveTo>
                  <a:pt x="1706594" y="615029"/>
                </a:moveTo>
                <a:cubicBezTo>
                  <a:pt x="1695069" y="615029"/>
                  <a:pt x="1685830" y="624459"/>
                  <a:pt x="1685830" y="635889"/>
                </a:cubicBezTo>
                <a:cubicBezTo>
                  <a:pt x="1685830" y="647414"/>
                  <a:pt x="1695260" y="656654"/>
                  <a:pt x="1706689" y="656654"/>
                </a:cubicBezTo>
                <a:cubicBezTo>
                  <a:pt x="1718215" y="656654"/>
                  <a:pt x="1727454" y="647224"/>
                  <a:pt x="1727454" y="635794"/>
                </a:cubicBezTo>
                <a:cubicBezTo>
                  <a:pt x="1727454" y="624269"/>
                  <a:pt x="1718120" y="615029"/>
                  <a:pt x="1706594" y="615029"/>
                </a:cubicBezTo>
                <a:close/>
                <a:moveTo>
                  <a:pt x="1727359" y="682943"/>
                </a:moveTo>
                <a:cubicBezTo>
                  <a:pt x="1727454" y="696087"/>
                  <a:pt x="1738122" y="706755"/>
                  <a:pt x="1751267" y="706660"/>
                </a:cubicBezTo>
                <a:cubicBezTo>
                  <a:pt x="1764411" y="706660"/>
                  <a:pt x="1775079" y="695897"/>
                  <a:pt x="1774984" y="682752"/>
                </a:cubicBezTo>
                <a:cubicBezTo>
                  <a:pt x="1774984" y="669608"/>
                  <a:pt x="1764221" y="658940"/>
                  <a:pt x="1751076" y="659035"/>
                </a:cubicBezTo>
                <a:cubicBezTo>
                  <a:pt x="1737932" y="659035"/>
                  <a:pt x="1727264" y="669703"/>
                  <a:pt x="1727359" y="682943"/>
                </a:cubicBezTo>
                <a:close/>
                <a:moveTo>
                  <a:pt x="1766316" y="733330"/>
                </a:moveTo>
                <a:cubicBezTo>
                  <a:pt x="1766411" y="747332"/>
                  <a:pt x="1777746" y="758666"/>
                  <a:pt x="1791748" y="758571"/>
                </a:cubicBezTo>
                <a:cubicBezTo>
                  <a:pt x="1805750" y="758571"/>
                  <a:pt x="1817084" y="747141"/>
                  <a:pt x="1816989" y="733139"/>
                </a:cubicBezTo>
                <a:cubicBezTo>
                  <a:pt x="1816989" y="719138"/>
                  <a:pt x="1805559" y="707803"/>
                  <a:pt x="1791557" y="707898"/>
                </a:cubicBezTo>
                <a:cubicBezTo>
                  <a:pt x="1777556" y="707898"/>
                  <a:pt x="1766221" y="719328"/>
                  <a:pt x="1766316" y="733330"/>
                </a:cubicBezTo>
                <a:close/>
                <a:moveTo>
                  <a:pt x="1853279" y="786670"/>
                </a:moveTo>
                <a:cubicBezTo>
                  <a:pt x="1853184" y="772668"/>
                  <a:pt x="1841849" y="761429"/>
                  <a:pt x="1827848" y="761429"/>
                </a:cubicBezTo>
                <a:cubicBezTo>
                  <a:pt x="1813846" y="761524"/>
                  <a:pt x="1802511" y="772859"/>
                  <a:pt x="1802606" y="786860"/>
                </a:cubicBezTo>
                <a:cubicBezTo>
                  <a:pt x="1802702" y="800862"/>
                  <a:pt x="1814036" y="812197"/>
                  <a:pt x="1828038" y="812102"/>
                </a:cubicBezTo>
                <a:cubicBezTo>
                  <a:pt x="1841945" y="812006"/>
                  <a:pt x="1853279" y="800672"/>
                  <a:pt x="1853279" y="786670"/>
                </a:cubicBezTo>
                <a:close/>
                <a:moveTo>
                  <a:pt x="1859566" y="819531"/>
                </a:moveTo>
                <a:cubicBezTo>
                  <a:pt x="1846612" y="819531"/>
                  <a:pt x="1836134" y="830104"/>
                  <a:pt x="1836134" y="843058"/>
                </a:cubicBezTo>
                <a:cubicBezTo>
                  <a:pt x="1836134" y="856012"/>
                  <a:pt x="1846707" y="866489"/>
                  <a:pt x="1859661" y="866489"/>
                </a:cubicBezTo>
                <a:cubicBezTo>
                  <a:pt x="1872615" y="866489"/>
                  <a:pt x="1883093" y="855917"/>
                  <a:pt x="1883093" y="842867"/>
                </a:cubicBezTo>
                <a:cubicBezTo>
                  <a:pt x="1883093" y="829818"/>
                  <a:pt x="1872520" y="819531"/>
                  <a:pt x="1859566" y="819531"/>
                </a:cubicBezTo>
                <a:close/>
                <a:moveTo>
                  <a:pt x="1910239" y="901637"/>
                </a:moveTo>
                <a:cubicBezTo>
                  <a:pt x="1910239" y="888683"/>
                  <a:pt x="1899666" y="878205"/>
                  <a:pt x="1886712" y="878205"/>
                </a:cubicBezTo>
                <a:cubicBezTo>
                  <a:pt x="1873758" y="878205"/>
                  <a:pt x="1863281" y="888778"/>
                  <a:pt x="1863281" y="901827"/>
                </a:cubicBezTo>
                <a:cubicBezTo>
                  <a:pt x="1863281" y="914781"/>
                  <a:pt x="1873853" y="925259"/>
                  <a:pt x="1886807" y="925259"/>
                </a:cubicBezTo>
                <a:cubicBezTo>
                  <a:pt x="1899761" y="925259"/>
                  <a:pt x="1910239" y="914686"/>
                  <a:pt x="1910239" y="901637"/>
                </a:cubicBezTo>
                <a:close/>
                <a:moveTo>
                  <a:pt x="1931575" y="962406"/>
                </a:moveTo>
                <a:cubicBezTo>
                  <a:pt x="1931575" y="949928"/>
                  <a:pt x="1921383" y="939737"/>
                  <a:pt x="1908810" y="939832"/>
                </a:cubicBezTo>
                <a:cubicBezTo>
                  <a:pt x="1896332" y="939927"/>
                  <a:pt x="1886236" y="950024"/>
                  <a:pt x="1886236" y="962597"/>
                </a:cubicBezTo>
                <a:cubicBezTo>
                  <a:pt x="1886331" y="975074"/>
                  <a:pt x="1896428" y="985171"/>
                  <a:pt x="1909001" y="985171"/>
                </a:cubicBezTo>
                <a:cubicBezTo>
                  <a:pt x="1921478" y="985076"/>
                  <a:pt x="1931670" y="974884"/>
                  <a:pt x="1931575" y="962406"/>
                </a:cubicBezTo>
                <a:close/>
                <a:moveTo>
                  <a:pt x="1926146" y="1045750"/>
                </a:moveTo>
                <a:cubicBezTo>
                  <a:pt x="1937766" y="1045750"/>
                  <a:pt x="1947101" y="1036320"/>
                  <a:pt x="1947101" y="1024700"/>
                </a:cubicBezTo>
                <a:cubicBezTo>
                  <a:pt x="1947005" y="1013079"/>
                  <a:pt x="1937671" y="1003745"/>
                  <a:pt x="1926050" y="1003745"/>
                </a:cubicBezTo>
                <a:cubicBezTo>
                  <a:pt x="1914525" y="1003745"/>
                  <a:pt x="1905095" y="1013174"/>
                  <a:pt x="1905191" y="1024795"/>
                </a:cubicBezTo>
                <a:cubicBezTo>
                  <a:pt x="1905191" y="1036511"/>
                  <a:pt x="1914620" y="1045845"/>
                  <a:pt x="1926146" y="1045750"/>
                </a:cubicBezTo>
                <a:close/>
                <a:moveTo>
                  <a:pt x="1938052" y="1067657"/>
                </a:moveTo>
                <a:cubicBezTo>
                  <a:pt x="1926622" y="1067657"/>
                  <a:pt x="1917478" y="1076992"/>
                  <a:pt x="1917478" y="1088422"/>
                </a:cubicBezTo>
                <a:cubicBezTo>
                  <a:pt x="1917478" y="1099852"/>
                  <a:pt x="1926812" y="1108996"/>
                  <a:pt x="1938147" y="1108996"/>
                </a:cubicBezTo>
                <a:cubicBezTo>
                  <a:pt x="1949577" y="1108996"/>
                  <a:pt x="1958721" y="1099661"/>
                  <a:pt x="1958721" y="1088231"/>
                </a:cubicBezTo>
                <a:cubicBezTo>
                  <a:pt x="1958721" y="1076897"/>
                  <a:pt x="1949482" y="1067657"/>
                  <a:pt x="1938052" y="1067657"/>
                </a:cubicBezTo>
                <a:close/>
                <a:moveTo>
                  <a:pt x="1944910" y="1132523"/>
                </a:moveTo>
                <a:cubicBezTo>
                  <a:pt x="1933766" y="1132523"/>
                  <a:pt x="1924812" y="1141571"/>
                  <a:pt x="1924812" y="1152716"/>
                </a:cubicBezTo>
                <a:cubicBezTo>
                  <a:pt x="1924812" y="1163860"/>
                  <a:pt x="1933956" y="1172813"/>
                  <a:pt x="1945005" y="1172813"/>
                </a:cubicBezTo>
                <a:cubicBezTo>
                  <a:pt x="1956149" y="1172813"/>
                  <a:pt x="1965103" y="1163765"/>
                  <a:pt x="1965103" y="1152620"/>
                </a:cubicBezTo>
                <a:cubicBezTo>
                  <a:pt x="1965008" y="1141476"/>
                  <a:pt x="1955959" y="1132427"/>
                  <a:pt x="1944910" y="1132523"/>
                </a:cubicBezTo>
                <a:close/>
                <a:moveTo>
                  <a:pt x="1946434" y="1197102"/>
                </a:moveTo>
                <a:cubicBezTo>
                  <a:pt x="1935289" y="1197197"/>
                  <a:pt x="1926336" y="1206246"/>
                  <a:pt x="1926336" y="1217295"/>
                </a:cubicBezTo>
                <a:cubicBezTo>
                  <a:pt x="1926431" y="1228439"/>
                  <a:pt x="1935480" y="1237393"/>
                  <a:pt x="1946529" y="1237393"/>
                </a:cubicBezTo>
                <a:cubicBezTo>
                  <a:pt x="1957673" y="1237393"/>
                  <a:pt x="1966627" y="1228344"/>
                  <a:pt x="1966627" y="1217200"/>
                </a:cubicBezTo>
                <a:cubicBezTo>
                  <a:pt x="1966627" y="1206056"/>
                  <a:pt x="1957578" y="1197102"/>
                  <a:pt x="1946434" y="1197102"/>
                </a:cubicBezTo>
                <a:close/>
                <a:moveTo>
                  <a:pt x="1962055" y="1281779"/>
                </a:moveTo>
                <a:cubicBezTo>
                  <a:pt x="1962055" y="1271111"/>
                  <a:pt x="1953387" y="1262539"/>
                  <a:pt x="1942719" y="1262539"/>
                </a:cubicBezTo>
                <a:cubicBezTo>
                  <a:pt x="1932051" y="1262539"/>
                  <a:pt x="1923479" y="1271302"/>
                  <a:pt x="1923479" y="1281970"/>
                </a:cubicBezTo>
                <a:cubicBezTo>
                  <a:pt x="1923574" y="1292638"/>
                  <a:pt x="1932242" y="1301210"/>
                  <a:pt x="1942814" y="1301210"/>
                </a:cubicBezTo>
                <a:cubicBezTo>
                  <a:pt x="1953482" y="1301115"/>
                  <a:pt x="1962150" y="1292447"/>
                  <a:pt x="1962055" y="1281779"/>
                </a:cubicBezTo>
                <a:close/>
                <a:moveTo>
                  <a:pt x="1933861" y="1364075"/>
                </a:moveTo>
                <a:cubicBezTo>
                  <a:pt x="1943957" y="1364075"/>
                  <a:pt x="1952149" y="1355789"/>
                  <a:pt x="1952054" y="1345692"/>
                </a:cubicBezTo>
                <a:cubicBezTo>
                  <a:pt x="1952054" y="1335596"/>
                  <a:pt x="1943767" y="1327404"/>
                  <a:pt x="1933670" y="1327499"/>
                </a:cubicBezTo>
                <a:cubicBezTo>
                  <a:pt x="1923574" y="1327499"/>
                  <a:pt x="1915382" y="1335786"/>
                  <a:pt x="1915478" y="1345883"/>
                </a:cubicBezTo>
                <a:cubicBezTo>
                  <a:pt x="1915573" y="1355979"/>
                  <a:pt x="1923764" y="1364171"/>
                  <a:pt x="1933861" y="1364075"/>
                </a:cubicBezTo>
                <a:close/>
                <a:moveTo>
                  <a:pt x="1936909" y="1408843"/>
                </a:moveTo>
                <a:cubicBezTo>
                  <a:pt x="1936909" y="1399318"/>
                  <a:pt x="1929098" y="1391603"/>
                  <a:pt x="1919573" y="1391603"/>
                </a:cubicBezTo>
                <a:cubicBezTo>
                  <a:pt x="1910048" y="1391603"/>
                  <a:pt x="1902333" y="1399413"/>
                  <a:pt x="1902333" y="1408938"/>
                </a:cubicBezTo>
                <a:cubicBezTo>
                  <a:pt x="1902333" y="1418463"/>
                  <a:pt x="1910143" y="1426178"/>
                  <a:pt x="1919668" y="1426178"/>
                </a:cubicBezTo>
                <a:cubicBezTo>
                  <a:pt x="1929289" y="1426178"/>
                  <a:pt x="1937004" y="1418463"/>
                  <a:pt x="1936909" y="1408843"/>
                </a:cubicBezTo>
                <a:close/>
                <a:moveTo>
                  <a:pt x="1900333" y="1452658"/>
                </a:moveTo>
                <a:cubicBezTo>
                  <a:pt x="1890427" y="1452658"/>
                  <a:pt x="1882426" y="1460754"/>
                  <a:pt x="1882426" y="1470660"/>
                </a:cubicBezTo>
                <a:cubicBezTo>
                  <a:pt x="1882426" y="1480566"/>
                  <a:pt x="1890522" y="1488567"/>
                  <a:pt x="1900428" y="1488567"/>
                </a:cubicBezTo>
                <a:cubicBezTo>
                  <a:pt x="1910334" y="1488567"/>
                  <a:pt x="1918335" y="1480471"/>
                  <a:pt x="1918335" y="1470565"/>
                </a:cubicBezTo>
                <a:cubicBezTo>
                  <a:pt x="1918335" y="1460659"/>
                  <a:pt x="1910239" y="1452658"/>
                  <a:pt x="1900333" y="1452658"/>
                </a:cubicBezTo>
                <a:close/>
                <a:moveTo>
                  <a:pt x="1876235" y="1546670"/>
                </a:moveTo>
                <a:cubicBezTo>
                  <a:pt x="1885093" y="1546670"/>
                  <a:pt x="1892332" y="1539431"/>
                  <a:pt x="1892332" y="1530477"/>
                </a:cubicBezTo>
                <a:cubicBezTo>
                  <a:pt x="1892332" y="1521619"/>
                  <a:pt x="1885093" y="1514380"/>
                  <a:pt x="1876139" y="1514380"/>
                </a:cubicBezTo>
                <a:cubicBezTo>
                  <a:pt x="1867281" y="1514380"/>
                  <a:pt x="1860042" y="1521619"/>
                  <a:pt x="1860137" y="1530572"/>
                </a:cubicBezTo>
                <a:cubicBezTo>
                  <a:pt x="1860137" y="1539526"/>
                  <a:pt x="1867281" y="1546670"/>
                  <a:pt x="1876235" y="1546670"/>
                </a:cubicBezTo>
                <a:close/>
                <a:moveTo>
                  <a:pt x="1847183" y="1604296"/>
                </a:moveTo>
                <a:cubicBezTo>
                  <a:pt x="1855946" y="1604296"/>
                  <a:pt x="1863090" y="1597057"/>
                  <a:pt x="1863090" y="1588294"/>
                </a:cubicBezTo>
                <a:cubicBezTo>
                  <a:pt x="1863090" y="1579531"/>
                  <a:pt x="1855946" y="1572387"/>
                  <a:pt x="1847088" y="1572387"/>
                </a:cubicBezTo>
                <a:cubicBezTo>
                  <a:pt x="1838325" y="1572387"/>
                  <a:pt x="1831181" y="1579626"/>
                  <a:pt x="1831181" y="1588389"/>
                </a:cubicBezTo>
                <a:cubicBezTo>
                  <a:pt x="1831277" y="1597247"/>
                  <a:pt x="1838420" y="1604296"/>
                  <a:pt x="1847183" y="1604296"/>
                </a:cubicBezTo>
                <a:close/>
                <a:moveTo>
                  <a:pt x="1813560" y="1659446"/>
                </a:moveTo>
                <a:cubicBezTo>
                  <a:pt x="1822418" y="1659446"/>
                  <a:pt x="1829467" y="1652302"/>
                  <a:pt x="1829467" y="1643443"/>
                </a:cubicBezTo>
                <a:cubicBezTo>
                  <a:pt x="1829467" y="1634681"/>
                  <a:pt x="1822323" y="1627537"/>
                  <a:pt x="1813465" y="1627537"/>
                </a:cubicBezTo>
                <a:cubicBezTo>
                  <a:pt x="1804702" y="1627537"/>
                  <a:pt x="1797558" y="1634776"/>
                  <a:pt x="1797558" y="1643539"/>
                </a:cubicBezTo>
                <a:cubicBezTo>
                  <a:pt x="1797558" y="1652397"/>
                  <a:pt x="1804797" y="1659541"/>
                  <a:pt x="1813560" y="1659446"/>
                </a:cubicBezTo>
                <a:close/>
                <a:moveTo>
                  <a:pt x="1791462" y="1695831"/>
                </a:moveTo>
                <a:cubicBezTo>
                  <a:pt x="1791462" y="1687068"/>
                  <a:pt x="1784318" y="1679924"/>
                  <a:pt x="1775460" y="1679924"/>
                </a:cubicBezTo>
                <a:cubicBezTo>
                  <a:pt x="1766602" y="1679924"/>
                  <a:pt x="1759553" y="1687068"/>
                  <a:pt x="1759553" y="1695926"/>
                </a:cubicBezTo>
                <a:cubicBezTo>
                  <a:pt x="1759553" y="1704689"/>
                  <a:pt x="1766792" y="1711833"/>
                  <a:pt x="1775555" y="1711833"/>
                </a:cubicBezTo>
                <a:cubicBezTo>
                  <a:pt x="1784414" y="1711738"/>
                  <a:pt x="1791462" y="1704594"/>
                  <a:pt x="1791462" y="1695831"/>
                </a:cubicBezTo>
                <a:close/>
                <a:moveTo>
                  <a:pt x="1747266" y="1744789"/>
                </a:moveTo>
                <a:cubicBezTo>
                  <a:pt x="1747266" y="1737074"/>
                  <a:pt x="1740980" y="1730883"/>
                  <a:pt x="1733264" y="1730883"/>
                </a:cubicBezTo>
                <a:cubicBezTo>
                  <a:pt x="1725549" y="1730883"/>
                  <a:pt x="1719358" y="1737170"/>
                  <a:pt x="1719358" y="1744885"/>
                </a:cubicBezTo>
                <a:cubicBezTo>
                  <a:pt x="1719358" y="1752600"/>
                  <a:pt x="1725644" y="1758791"/>
                  <a:pt x="1733360" y="1758791"/>
                </a:cubicBezTo>
                <a:cubicBezTo>
                  <a:pt x="1741075" y="1758791"/>
                  <a:pt x="1747266" y="1752505"/>
                  <a:pt x="1747266" y="1744789"/>
                </a:cubicBezTo>
                <a:close/>
                <a:moveTo>
                  <a:pt x="1703261" y="1790224"/>
                </a:moveTo>
                <a:cubicBezTo>
                  <a:pt x="1703261" y="1781461"/>
                  <a:pt x="1696022" y="1774317"/>
                  <a:pt x="1687259" y="1774317"/>
                </a:cubicBezTo>
                <a:cubicBezTo>
                  <a:pt x="1678496" y="1774317"/>
                  <a:pt x="1671352" y="1781556"/>
                  <a:pt x="1671352" y="1790319"/>
                </a:cubicBezTo>
                <a:cubicBezTo>
                  <a:pt x="1671352" y="1799082"/>
                  <a:pt x="1678496" y="1806226"/>
                  <a:pt x="1687354" y="1806226"/>
                </a:cubicBezTo>
                <a:cubicBezTo>
                  <a:pt x="1696212" y="1806131"/>
                  <a:pt x="1703261" y="1798987"/>
                  <a:pt x="1703261" y="1790224"/>
                </a:cubicBezTo>
                <a:close/>
                <a:moveTo>
                  <a:pt x="1650873" y="1831753"/>
                </a:moveTo>
                <a:cubicBezTo>
                  <a:pt x="1650873" y="1824514"/>
                  <a:pt x="1644968" y="1818704"/>
                  <a:pt x="1637729" y="1818704"/>
                </a:cubicBezTo>
                <a:cubicBezTo>
                  <a:pt x="1630489" y="1818704"/>
                  <a:pt x="1624679" y="1824609"/>
                  <a:pt x="1624679" y="1831848"/>
                </a:cubicBezTo>
                <a:cubicBezTo>
                  <a:pt x="1624679" y="1839087"/>
                  <a:pt x="1630585" y="1844897"/>
                  <a:pt x="1637824" y="1844897"/>
                </a:cubicBezTo>
                <a:cubicBezTo>
                  <a:pt x="1645063" y="1844897"/>
                  <a:pt x="1650873" y="1838992"/>
                  <a:pt x="1650873" y="1831753"/>
                </a:cubicBezTo>
                <a:close/>
                <a:moveTo>
                  <a:pt x="1599438" y="1869091"/>
                </a:moveTo>
                <a:cubicBezTo>
                  <a:pt x="1599438" y="1861090"/>
                  <a:pt x="1592961" y="1854708"/>
                  <a:pt x="1584960" y="1854708"/>
                </a:cubicBezTo>
                <a:cubicBezTo>
                  <a:pt x="1576959" y="1854708"/>
                  <a:pt x="1570577" y="1861185"/>
                  <a:pt x="1570577" y="1869186"/>
                </a:cubicBezTo>
                <a:cubicBezTo>
                  <a:pt x="1570577" y="1877187"/>
                  <a:pt x="1577054" y="1883569"/>
                  <a:pt x="1585055" y="1883569"/>
                </a:cubicBezTo>
                <a:cubicBezTo>
                  <a:pt x="1592961" y="1883474"/>
                  <a:pt x="1599438" y="1876997"/>
                  <a:pt x="1599438" y="1869091"/>
                </a:cubicBezTo>
                <a:close/>
                <a:moveTo>
                  <a:pt x="1529239" y="1889284"/>
                </a:moveTo>
                <a:cubicBezTo>
                  <a:pt x="1522190" y="1889284"/>
                  <a:pt x="1516475" y="1894999"/>
                  <a:pt x="1516571" y="1902047"/>
                </a:cubicBezTo>
                <a:cubicBezTo>
                  <a:pt x="1516571" y="1909096"/>
                  <a:pt x="1522381" y="1914811"/>
                  <a:pt x="1529334" y="1914716"/>
                </a:cubicBezTo>
                <a:cubicBezTo>
                  <a:pt x="1536383" y="1914716"/>
                  <a:pt x="1542098" y="1909001"/>
                  <a:pt x="1542098" y="1901952"/>
                </a:cubicBezTo>
                <a:cubicBezTo>
                  <a:pt x="1542098" y="1894904"/>
                  <a:pt x="1536287" y="1889284"/>
                  <a:pt x="1529239" y="1889284"/>
                </a:cubicBezTo>
                <a:close/>
                <a:moveTo>
                  <a:pt x="1471136" y="1916906"/>
                </a:moveTo>
                <a:cubicBezTo>
                  <a:pt x="1463707" y="1916906"/>
                  <a:pt x="1457706" y="1923002"/>
                  <a:pt x="1457801" y="1930432"/>
                </a:cubicBezTo>
                <a:cubicBezTo>
                  <a:pt x="1457801" y="1937861"/>
                  <a:pt x="1463897" y="1943862"/>
                  <a:pt x="1471232" y="1943767"/>
                </a:cubicBezTo>
                <a:cubicBezTo>
                  <a:pt x="1478661" y="1943767"/>
                  <a:pt x="1484662" y="1937671"/>
                  <a:pt x="1484662" y="1930337"/>
                </a:cubicBezTo>
                <a:cubicBezTo>
                  <a:pt x="1484567" y="1922812"/>
                  <a:pt x="1478566" y="1916811"/>
                  <a:pt x="1471136" y="1916906"/>
                </a:cubicBezTo>
                <a:close/>
                <a:moveTo>
                  <a:pt x="1410843" y="1943195"/>
                </a:moveTo>
                <a:cubicBezTo>
                  <a:pt x="1405033" y="1943195"/>
                  <a:pt x="1400270" y="1947958"/>
                  <a:pt x="1400366" y="1953768"/>
                </a:cubicBezTo>
                <a:cubicBezTo>
                  <a:pt x="1400461" y="1959578"/>
                  <a:pt x="1405128" y="1964341"/>
                  <a:pt x="1410938" y="1964341"/>
                </a:cubicBezTo>
                <a:cubicBezTo>
                  <a:pt x="1416749" y="1964341"/>
                  <a:pt x="1421511" y="1959578"/>
                  <a:pt x="1421511" y="1953768"/>
                </a:cubicBezTo>
                <a:cubicBezTo>
                  <a:pt x="1421416" y="1947863"/>
                  <a:pt x="1416749" y="1943100"/>
                  <a:pt x="1410843" y="1943195"/>
                </a:cubicBezTo>
                <a:close/>
                <a:moveTo>
                  <a:pt x="1348931" y="1961579"/>
                </a:moveTo>
                <a:cubicBezTo>
                  <a:pt x="1343025" y="1961579"/>
                  <a:pt x="1338358" y="1966341"/>
                  <a:pt x="1338358" y="1972151"/>
                </a:cubicBezTo>
                <a:cubicBezTo>
                  <a:pt x="1338358" y="1977962"/>
                  <a:pt x="1343120" y="1982724"/>
                  <a:pt x="1348931" y="1982724"/>
                </a:cubicBezTo>
                <a:cubicBezTo>
                  <a:pt x="1354836" y="1982724"/>
                  <a:pt x="1359503" y="1977962"/>
                  <a:pt x="1359503" y="1972151"/>
                </a:cubicBezTo>
                <a:cubicBezTo>
                  <a:pt x="1359503" y="1966246"/>
                  <a:pt x="1354741" y="1961579"/>
                  <a:pt x="1348931" y="1961579"/>
                </a:cubicBezTo>
                <a:close/>
                <a:moveTo>
                  <a:pt x="1285685" y="1974723"/>
                </a:moveTo>
                <a:cubicBezTo>
                  <a:pt x="1279779" y="1974723"/>
                  <a:pt x="1275017" y="1979581"/>
                  <a:pt x="1275017" y="1985486"/>
                </a:cubicBezTo>
                <a:cubicBezTo>
                  <a:pt x="1275017" y="1991392"/>
                  <a:pt x="1279874" y="1996154"/>
                  <a:pt x="1285780" y="1996154"/>
                </a:cubicBezTo>
                <a:cubicBezTo>
                  <a:pt x="1291685" y="1996154"/>
                  <a:pt x="1296448" y="1991297"/>
                  <a:pt x="1296448" y="1985391"/>
                </a:cubicBezTo>
                <a:cubicBezTo>
                  <a:pt x="1296448" y="1979486"/>
                  <a:pt x="1291590" y="1974723"/>
                  <a:pt x="1285685" y="1974723"/>
                </a:cubicBezTo>
                <a:close/>
                <a:moveTo>
                  <a:pt x="1221486" y="1982914"/>
                </a:moveTo>
                <a:cubicBezTo>
                  <a:pt x="1215581" y="1982914"/>
                  <a:pt x="1210723" y="1987772"/>
                  <a:pt x="1210818" y="1993678"/>
                </a:cubicBezTo>
                <a:cubicBezTo>
                  <a:pt x="1210818" y="1999583"/>
                  <a:pt x="1215676" y="2004346"/>
                  <a:pt x="1221581" y="2004346"/>
                </a:cubicBezTo>
                <a:cubicBezTo>
                  <a:pt x="1227487" y="2004346"/>
                  <a:pt x="1232345" y="1999488"/>
                  <a:pt x="1232249" y="1993583"/>
                </a:cubicBezTo>
                <a:cubicBezTo>
                  <a:pt x="1232249" y="1987677"/>
                  <a:pt x="1227487" y="1982819"/>
                  <a:pt x="1221486" y="1982914"/>
                </a:cubicBezTo>
                <a:close/>
                <a:moveTo>
                  <a:pt x="1157192" y="2059781"/>
                </a:moveTo>
                <a:cubicBezTo>
                  <a:pt x="1152335" y="2059781"/>
                  <a:pt x="1148525" y="2063687"/>
                  <a:pt x="1148525" y="2068544"/>
                </a:cubicBezTo>
                <a:cubicBezTo>
                  <a:pt x="1148525" y="2073402"/>
                  <a:pt x="1152430" y="2077212"/>
                  <a:pt x="1157288" y="2077212"/>
                </a:cubicBezTo>
                <a:cubicBezTo>
                  <a:pt x="1162145" y="2077212"/>
                  <a:pt x="1165955" y="2073307"/>
                  <a:pt x="1165955" y="2068449"/>
                </a:cubicBezTo>
                <a:cubicBezTo>
                  <a:pt x="1165955" y="2063687"/>
                  <a:pt x="1162050" y="2059781"/>
                  <a:pt x="1157192" y="2059781"/>
                </a:cubicBezTo>
                <a:close/>
                <a:moveTo>
                  <a:pt x="1092613" y="2057400"/>
                </a:moveTo>
                <a:cubicBezTo>
                  <a:pt x="1087660" y="2057400"/>
                  <a:pt x="1083755" y="2061401"/>
                  <a:pt x="1083755" y="2066354"/>
                </a:cubicBezTo>
                <a:cubicBezTo>
                  <a:pt x="1083755" y="2071307"/>
                  <a:pt x="1087755" y="2075212"/>
                  <a:pt x="1092708" y="2075212"/>
                </a:cubicBezTo>
                <a:cubicBezTo>
                  <a:pt x="1097566" y="2075212"/>
                  <a:pt x="1101566" y="2071211"/>
                  <a:pt x="1101566" y="2066258"/>
                </a:cubicBezTo>
                <a:cubicBezTo>
                  <a:pt x="1101471" y="2061401"/>
                  <a:pt x="1097471" y="2057400"/>
                  <a:pt x="1092613" y="2057400"/>
                </a:cubicBezTo>
                <a:close/>
                <a:moveTo>
                  <a:pt x="1028319" y="2050256"/>
                </a:moveTo>
                <a:cubicBezTo>
                  <a:pt x="1023271" y="2050256"/>
                  <a:pt x="1019270" y="2054352"/>
                  <a:pt x="1019270" y="2059305"/>
                </a:cubicBezTo>
                <a:cubicBezTo>
                  <a:pt x="1019270" y="2064353"/>
                  <a:pt x="1023366" y="2068354"/>
                  <a:pt x="1028414" y="2068354"/>
                </a:cubicBezTo>
                <a:cubicBezTo>
                  <a:pt x="1033367" y="2068354"/>
                  <a:pt x="1037463" y="2064258"/>
                  <a:pt x="1037463" y="2059210"/>
                </a:cubicBezTo>
                <a:cubicBezTo>
                  <a:pt x="1037368" y="2054352"/>
                  <a:pt x="1033272" y="2050256"/>
                  <a:pt x="1028319" y="2050256"/>
                </a:cubicBezTo>
                <a:close/>
                <a:moveTo>
                  <a:pt x="964692" y="2038636"/>
                </a:moveTo>
                <a:cubicBezTo>
                  <a:pt x="959834" y="2038636"/>
                  <a:pt x="955834" y="2042636"/>
                  <a:pt x="955834" y="2047589"/>
                </a:cubicBezTo>
                <a:cubicBezTo>
                  <a:pt x="955834" y="2052542"/>
                  <a:pt x="959834" y="2056448"/>
                  <a:pt x="964787" y="2056448"/>
                </a:cubicBezTo>
                <a:cubicBezTo>
                  <a:pt x="969645" y="2056448"/>
                  <a:pt x="973646" y="2052447"/>
                  <a:pt x="973646" y="2047494"/>
                </a:cubicBezTo>
                <a:cubicBezTo>
                  <a:pt x="973646" y="2042636"/>
                  <a:pt x="969645" y="2038636"/>
                  <a:pt x="964692" y="2038636"/>
                </a:cubicBezTo>
                <a:close/>
                <a:moveTo>
                  <a:pt x="902208" y="2023110"/>
                </a:moveTo>
                <a:cubicBezTo>
                  <a:pt x="897827" y="2023110"/>
                  <a:pt x="894302" y="2026634"/>
                  <a:pt x="894302" y="2031016"/>
                </a:cubicBezTo>
                <a:cubicBezTo>
                  <a:pt x="894302" y="2035397"/>
                  <a:pt x="897922" y="2038922"/>
                  <a:pt x="902208" y="2038922"/>
                </a:cubicBezTo>
                <a:cubicBezTo>
                  <a:pt x="906590" y="2038922"/>
                  <a:pt x="910114" y="2035302"/>
                  <a:pt x="910114" y="2031016"/>
                </a:cubicBezTo>
                <a:cubicBezTo>
                  <a:pt x="910114" y="2026634"/>
                  <a:pt x="906590" y="2023110"/>
                  <a:pt x="902208" y="2023110"/>
                </a:cubicBezTo>
                <a:close/>
                <a:moveTo>
                  <a:pt x="841153" y="2001393"/>
                </a:moveTo>
                <a:cubicBezTo>
                  <a:pt x="836390" y="2001393"/>
                  <a:pt x="832580" y="2005298"/>
                  <a:pt x="832676" y="2009966"/>
                </a:cubicBezTo>
                <a:cubicBezTo>
                  <a:pt x="832676" y="2014728"/>
                  <a:pt x="836486" y="2018538"/>
                  <a:pt x="841248" y="2018538"/>
                </a:cubicBezTo>
                <a:cubicBezTo>
                  <a:pt x="846011" y="2018538"/>
                  <a:pt x="849821" y="2014633"/>
                  <a:pt x="849725" y="2009966"/>
                </a:cubicBezTo>
                <a:cubicBezTo>
                  <a:pt x="849725" y="2005203"/>
                  <a:pt x="845820" y="2001298"/>
                  <a:pt x="841153" y="2001393"/>
                </a:cubicBezTo>
                <a:close/>
                <a:moveTo>
                  <a:pt x="781812" y="1977009"/>
                </a:moveTo>
                <a:cubicBezTo>
                  <a:pt x="777812" y="1977009"/>
                  <a:pt x="774573" y="1980248"/>
                  <a:pt x="774573" y="1984248"/>
                </a:cubicBezTo>
                <a:cubicBezTo>
                  <a:pt x="774573" y="1988249"/>
                  <a:pt x="777812" y="1991487"/>
                  <a:pt x="781812" y="1991487"/>
                </a:cubicBezTo>
                <a:cubicBezTo>
                  <a:pt x="785813" y="1991487"/>
                  <a:pt x="789051" y="1988249"/>
                  <a:pt x="789051" y="1984248"/>
                </a:cubicBezTo>
                <a:cubicBezTo>
                  <a:pt x="788956" y="1980248"/>
                  <a:pt x="785717" y="1977009"/>
                  <a:pt x="781812" y="1977009"/>
                </a:cubicBezTo>
                <a:close/>
                <a:moveTo>
                  <a:pt x="724472" y="1948434"/>
                </a:moveTo>
                <a:cubicBezTo>
                  <a:pt x="721233" y="1948434"/>
                  <a:pt x="718566" y="1951101"/>
                  <a:pt x="718661" y="1954339"/>
                </a:cubicBezTo>
                <a:cubicBezTo>
                  <a:pt x="718661" y="1957578"/>
                  <a:pt x="721328" y="1960150"/>
                  <a:pt x="724567" y="1960150"/>
                </a:cubicBezTo>
                <a:cubicBezTo>
                  <a:pt x="727805" y="1960150"/>
                  <a:pt x="730377" y="1957483"/>
                  <a:pt x="730377" y="1954244"/>
                </a:cubicBezTo>
                <a:cubicBezTo>
                  <a:pt x="730377" y="1951006"/>
                  <a:pt x="727710" y="1948339"/>
                  <a:pt x="724472" y="1948434"/>
                </a:cubicBezTo>
                <a:close/>
                <a:moveTo>
                  <a:pt x="669608" y="1913858"/>
                </a:moveTo>
                <a:cubicBezTo>
                  <a:pt x="666179" y="1913858"/>
                  <a:pt x="663416" y="1916621"/>
                  <a:pt x="663416" y="1920145"/>
                </a:cubicBezTo>
                <a:cubicBezTo>
                  <a:pt x="663416" y="1923574"/>
                  <a:pt x="666179" y="1926336"/>
                  <a:pt x="669608" y="1926336"/>
                </a:cubicBezTo>
                <a:cubicBezTo>
                  <a:pt x="673037" y="1926336"/>
                  <a:pt x="675799" y="1923574"/>
                  <a:pt x="675799" y="1920145"/>
                </a:cubicBezTo>
                <a:cubicBezTo>
                  <a:pt x="675894" y="1916621"/>
                  <a:pt x="673037" y="1913858"/>
                  <a:pt x="669608" y="1913858"/>
                </a:cubicBezTo>
                <a:close/>
                <a:moveTo>
                  <a:pt x="617506" y="1877187"/>
                </a:moveTo>
                <a:cubicBezTo>
                  <a:pt x="614934" y="1877187"/>
                  <a:pt x="612838" y="1879283"/>
                  <a:pt x="612838" y="1881950"/>
                </a:cubicBezTo>
                <a:cubicBezTo>
                  <a:pt x="612838" y="1884521"/>
                  <a:pt x="614934" y="1886617"/>
                  <a:pt x="617506" y="1886617"/>
                </a:cubicBezTo>
                <a:cubicBezTo>
                  <a:pt x="620173" y="1886617"/>
                  <a:pt x="622268" y="1884521"/>
                  <a:pt x="622173" y="1881854"/>
                </a:cubicBezTo>
                <a:cubicBezTo>
                  <a:pt x="622173" y="1879283"/>
                  <a:pt x="620078" y="1877187"/>
                  <a:pt x="617506" y="1877187"/>
                </a:cubicBezTo>
                <a:close/>
                <a:moveTo>
                  <a:pt x="568357" y="1833182"/>
                </a:moveTo>
                <a:cubicBezTo>
                  <a:pt x="564642" y="1833182"/>
                  <a:pt x="561689" y="1836230"/>
                  <a:pt x="561689" y="1839944"/>
                </a:cubicBezTo>
                <a:cubicBezTo>
                  <a:pt x="561689" y="1843659"/>
                  <a:pt x="564737" y="1846707"/>
                  <a:pt x="568452" y="1846612"/>
                </a:cubicBezTo>
                <a:cubicBezTo>
                  <a:pt x="572167" y="1846612"/>
                  <a:pt x="575120" y="1843564"/>
                  <a:pt x="575120" y="1839849"/>
                </a:cubicBezTo>
                <a:cubicBezTo>
                  <a:pt x="575024" y="1836134"/>
                  <a:pt x="571976" y="1833182"/>
                  <a:pt x="568357" y="1833182"/>
                </a:cubicBezTo>
                <a:close/>
                <a:moveTo>
                  <a:pt x="522446" y="1786414"/>
                </a:moveTo>
                <a:cubicBezTo>
                  <a:pt x="518065" y="1786414"/>
                  <a:pt x="514541" y="1789938"/>
                  <a:pt x="514541" y="1794320"/>
                </a:cubicBezTo>
                <a:cubicBezTo>
                  <a:pt x="514541" y="1798701"/>
                  <a:pt x="518160" y="1802225"/>
                  <a:pt x="522446" y="1802225"/>
                </a:cubicBezTo>
                <a:cubicBezTo>
                  <a:pt x="526828" y="1802225"/>
                  <a:pt x="530352" y="1798606"/>
                  <a:pt x="530352" y="1794320"/>
                </a:cubicBezTo>
                <a:cubicBezTo>
                  <a:pt x="530352" y="1789938"/>
                  <a:pt x="526828" y="1786414"/>
                  <a:pt x="522446" y="1786414"/>
                </a:cubicBezTo>
                <a:close/>
                <a:moveTo>
                  <a:pt x="480060" y="1737551"/>
                </a:moveTo>
                <a:cubicBezTo>
                  <a:pt x="475679" y="1737551"/>
                  <a:pt x="472154" y="1741075"/>
                  <a:pt x="472154" y="1745456"/>
                </a:cubicBezTo>
                <a:cubicBezTo>
                  <a:pt x="472154" y="1749838"/>
                  <a:pt x="475679" y="1753362"/>
                  <a:pt x="480060" y="1753362"/>
                </a:cubicBezTo>
                <a:cubicBezTo>
                  <a:pt x="484442" y="1753362"/>
                  <a:pt x="487966" y="1749838"/>
                  <a:pt x="487966" y="1745456"/>
                </a:cubicBezTo>
                <a:cubicBezTo>
                  <a:pt x="487966" y="1741075"/>
                  <a:pt x="484442" y="1737551"/>
                  <a:pt x="480060" y="1737551"/>
                </a:cubicBezTo>
                <a:close/>
                <a:moveTo>
                  <a:pt x="441484" y="1685544"/>
                </a:moveTo>
                <a:cubicBezTo>
                  <a:pt x="437007" y="1685544"/>
                  <a:pt x="433483" y="1689164"/>
                  <a:pt x="433483" y="1693640"/>
                </a:cubicBezTo>
                <a:cubicBezTo>
                  <a:pt x="433483" y="1698117"/>
                  <a:pt x="437102" y="1701641"/>
                  <a:pt x="441579" y="1701641"/>
                </a:cubicBezTo>
                <a:cubicBezTo>
                  <a:pt x="446056" y="1701641"/>
                  <a:pt x="449580" y="1698022"/>
                  <a:pt x="449580" y="1693545"/>
                </a:cubicBezTo>
                <a:cubicBezTo>
                  <a:pt x="449580" y="1689068"/>
                  <a:pt x="445961" y="1685544"/>
                  <a:pt x="441484" y="1685544"/>
                </a:cubicBezTo>
                <a:close/>
                <a:moveTo>
                  <a:pt x="406908" y="1632109"/>
                </a:moveTo>
                <a:cubicBezTo>
                  <a:pt x="403098" y="1632109"/>
                  <a:pt x="400050" y="1635252"/>
                  <a:pt x="400050" y="1638967"/>
                </a:cubicBezTo>
                <a:cubicBezTo>
                  <a:pt x="400050" y="1642777"/>
                  <a:pt x="403193" y="1645825"/>
                  <a:pt x="406908" y="1645825"/>
                </a:cubicBezTo>
                <a:cubicBezTo>
                  <a:pt x="410718" y="1645825"/>
                  <a:pt x="413766" y="1642682"/>
                  <a:pt x="413766" y="1638872"/>
                </a:cubicBezTo>
                <a:cubicBezTo>
                  <a:pt x="413766" y="1635157"/>
                  <a:pt x="410718" y="1632109"/>
                  <a:pt x="406908" y="1632109"/>
                </a:cubicBezTo>
                <a:close/>
                <a:moveTo>
                  <a:pt x="383762" y="1581912"/>
                </a:moveTo>
                <a:cubicBezTo>
                  <a:pt x="383762" y="1577912"/>
                  <a:pt x="380524" y="1574673"/>
                  <a:pt x="376523" y="1574673"/>
                </a:cubicBezTo>
                <a:cubicBezTo>
                  <a:pt x="372523" y="1574673"/>
                  <a:pt x="369284" y="1577912"/>
                  <a:pt x="369380" y="1581912"/>
                </a:cubicBezTo>
                <a:cubicBezTo>
                  <a:pt x="369380" y="1585913"/>
                  <a:pt x="372618" y="1589151"/>
                  <a:pt x="376619" y="1589056"/>
                </a:cubicBezTo>
                <a:cubicBezTo>
                  <a:pt x="380524" y="1589151"/>
                  <a:pt x="383762" y="1585913"/>
                  <a:pt x="383762" y="1581912"/>
                </a:cubicBezTo>
                <a:close/>
                <a:moveTo>
                  <a:pt x="350425" y="1515523"/>
                </a:moveTo>
                <a:cubicBezTo>
                  <a:pt x="346424" y="1515523"/>
                  <a:pt x="343281" y="1518761"/>
                  <a:pt x="343281" y="1522762"/>
                </a:cubicBezTo>
                <a:cubicBezTo>
                  <a:pt x="343281" y="1526762"/>
                  <a:pt x="346520" y="1529906"/>
                  <a:pt x="350520" y="1529906"/>
                </a:cubicBezTo>
                <a:cubicBezTo>
                  <a:pt x="354521" y="1529906"/>
                  <a:pt x="357759" y="1526667"/>
                  <a:pt x="357664" y="1522667"/>
                </a:cubicBezTo>
                <a:cubicBezTo>
                  <a:pt x="357664" y="1518761"/>
                  <a:pt x="354425" y="1515523"/>
                  <a:pt x="350425" y="1515523"/>
                </a:cubicBezTo>
                <a:close/>
                <a:moveTo>
                  <a:pt x="328898" y="1457135"/>
                </a:moveTo>
                <a:cubicBezTo>
                  <a:pt x="326326" y="1457135"/>
                  <a:pt x="324231" y="1459230"/>
                  <a:pt x="324231" y="1461897"/>
                </a:cubicBezTo>
                <a:cubicBezTo>
                  <a:pt x="324231" y="1464469"/>
                  <a:pt x="326326" y="1466564"/>
                  <a:pt x="328994" y="1466564"/>
                </a:cubicBezTo>
                <a:cubicBezTo>
                  <a:pt x="331565" y="1466564"/>
                  <a:pt x="333661" y="1464469"/>
                  <a:pt x="333661" y="1461897"/>
                </a:cubicBezTo>
                <a:cubicBezTo>
                  <a:pt x="333566" y="1459230"/>
                  <a:pt x="331470" y="1457039"/>
                  <a:pt x="328898" y="1457135"/>
                </a:cubicBezTo>
                <a:close/>
                <a:moveTo>
                  <a:pt x="318135" y="1399413"/>
                </a:moveTo>
                <a:cubicBezTo>
                  <a:pt x="318135" y="1395984"/>
                  <a:pt x="315278" y="1393222"/>
                  <a:pt x="311944" y="1393222"/>
                </a:cubicBezTo>
                <a:cubicBezTo>
                  <a:pt x="308515" y="1393222"/>
                  <a:pt x="305753" y="1395984"/>
                  <a:pt x="305753" y="1399413"/>
                </a:cubicBezTo>
                <a:cubicBezTo>
                  <a:pt x="305753" y="1402842"/>
                  <a:pt x="308610" y="1405604"/>
                  <a:pt x="311944" y="1405604"/>
                </a:cubicBezTo>
                <a:cubicBezTo>
                  <a:pt x="315373" y="1405604"/>
                  <a:pt x="318135" y="1402842"/>
                  <a:pt x="318135" y="1399413"/>
                </a:cubicBezTo>
                <a:close/>
                <a:moveTo>
                  <a:pt x="299657" y="1327499"/>
                </a:moveTo>
                <a:cubicBezTo>
                  <a:pt x="294989" y="1327499"/>
                  <a:pt x="291275" y="1331309"/>
                  <a:pt x="291275" y="1335881"/>
                </a:cubicBezTo>
                <a:cubicBezTo>
                  <a:pt x="291275" y="1340549"/>
                  <a:pt x="295085" y="1344263"/>
                  <a:pt x="299657" y="1344263"/>
                </a:cubicBezTo>
                <a:cubicBezTo>
                  <a:pt x="304324" y="1344263"/>
                  <a:pt x="308039" y="1340453"/>
                  <a:pt x="308039" y="1335881"/>
                </a:cubicBezTo>
                <a:cubicBezTo>
                  <a:pt x="308039" y="1331214"/>
                  <a:pt x="304229" y="1327499"/>
                  <a:pt x="299657" y="1327499"/>
                </a:cubicBezTo>
                <a:close/>
                <a:moveTo>
                  <a:pt x="302895" y="1271683"/>
                </a:moveTo>
                <a:cubicBezTo>
                  <a:pt x="302895" y="1265777"/>
                  <a:pt x="298037" y="1260920"/>
                  <a:pt x="292132" y="1261015"/>
                </a:cubicBezTo>
                <a:cubicBezTo>
                  <a:pt x="286226" y="1261015"/>
                  <a:pt x="281369" y="1265873"/>
                  <a:pt x="281464" y="1271778"/>
                </a:cubicBezTo>
                <a:cubicBezTo>
                  <a:pt x="281464" y="1277684"/>
                  <a:pt x="286322" y="1282446"/>
                  <a:pt x="292227" y="1282446"/>
                </a:cubicBezTo>
                <a:cubicBezTo>
                  <a:pt x="298133" y="1282446"/>
                  <a:pt x="302990" y="1277588"/>
                  <a:pt x="302895" y="1271683"/>
                </a:cubicBezTo>
                <a:close/>
                <a:moveTo>
                  <a:pt x="301657" y="1207103"/>
                </a:moveTo>
                <a:cubicBezTo>
                  <a:pt x="301657" y="1200436"/>
                  <a:pt x="296228" y="1195007"/>
                  <a:pt x="289465" y="1195102"/>
                </a:cubicBezTo>
                <a:cubicBezTo>
                  <a:pt x="282797" y="1195102"/>
                  <a:pt x="277463" y="1200531"/>
                  <a:pt x="277463" y="1207199"/>
                </a:cubicBezTo>
                <a:cubicBezTo>
                  <a:pt x="277463" y="1213866"/>
                  <a:pt x="282893" y="1219295"/>
                  <a:pt x="289560" y="1219200"/>
                </a:cubicBezTo>
                <a:cubicBezTo>
                  <a:pt x="296228" y="1219200"/>
                  <a:pt x="301657" y="1213771"/>
                  <a:pt x="301657" y="1207103"/>
                </a:cubicBezTo>
                <a:close/>
                <a:moveTo>
                  <a:pt x="279464" y="1142524"/>
                </a:moveTo>
                <a:cubicBezTo>
                  <a:pt x="279464" y="1149287"/>
                  <a:pt x="284988" y="1154716"/>
                  <a:pt x="291751" y="1154716"/>
                </a:cubicBezTo>
                <a:cubicBezTo>
                  <a:pt x="298514" y="1154716"/>
                  <a:pt x="303943" y="1149191"/>
                  <a:pt x="303943" y="1142429"/>
                </a:cubicBezTo>
                <a:cubicBezTo>
                  <a:pt x="303943" y="1135666"/>
                  <a:pt x="298418" y="1130237"/>
                  <a:pt x="291656" y="1130237"/>
                </a:cubicBezTo>
                <a:cubicBezTo>
                  <a:pt x="284893" y="1130237"/>
                  <a:pt x="279464" y="1135761"/>
                  <a:pt x="279464" y="1142524"/>
                </a:cubicBezTo>
                <a:close/>
                <a:moveTo>
                  <a:pt x="310801" y="1078135"/>
                </a:moveTo>
                <a:cubicBezTo>
                  <a:pt x="310801" y="1071467"/>
                  <a:pt x="305372" y="1066038"/>
                  <a:pt x="298704" y="1066133"/>
                </a:cubicBezTo>
                <a:cubicBezTo>
                  <a:pt x="292037" y="1066133"/>
                  <a:pt x="286607" y="1071563"/>
                  <a:pt x="286703" y="1078230"/>
                </a:cubicBezTo>
                <a:cubicBezTo>
                  <a:pt x="286703" y="1084898"/>
                  <a:pt x="292132" y="1090327"/>
                  <a:pt x="298799" y="1090232"/>
                </a:cubicBezTo>
                <a:cubicBezTo>
                  <a:pt x="305467" y="1090232"/>
                  <a:pt x="310801" y="1084802"/>
                  <a:pt x="310801" y="1078135"/>
                </a:cubicBezTo>
                <a:close/>
                <a:moveTo>
                  <a:pt x="322612" y="1014603"/>
                </a:moveTo>
                <a:cubicBezTo>
                  <a:pt x="322612" y="1007936"/>
                  <a:pt x="317183" y="1002506"/>
                  <a:pt x="310515" y="1002602"/>
                </a:cubicBezTo>
                <a:cubicBezTo>
                  <a:pt x="303848" y="1002602"/>
                  <a:pt x="298418" y="1008031"/>
                  <a:pt x="298514" y="1014698"/>
                </a:cubicBezTo>
                <a:cubicBezTo>
                  <a:pt x="298514" y="1021366"/>
                  <a:pt x="303943" y="1026795"/>
                  <a:pt x="310610" y="1026700"/>
                </a:cubicBezTo>
                <a:cubicBezTo>
                  <a:pt x="317278" y="1026700"/>
                  <a:pt x="322612" y="1021271"/>
                  <a:pt x="322612" y="1014603"/>
                </a:cubicBezTo>
                <a:close/>
                <a:moveTo>
                  <a:pt x="326993" y="940594"/>
                </a:moveTo>
                <a:cubicBezTo>
                  <a:pt x="320612" y="940594"/>
                  <a:pt x="315468" y="945833"/>
                  <a:pt x="315468" y="952214"/>
                </a:cubicBezTo>
                <a:cubicBezTo>
                  <a:pt x="315468" y="958596"/>
                  <a:pt x="320707" y="963740"/>
                  <a:pt x="327089" y="963740"/>
                </a:cubicBezTo>
                <a:cubicBezTo>
                  <a:pt x="333470" y="963740"/>
                  <a:pt x="338709" y="958501"/>
                  <a:pt x="338614" y="952119"/>
                </a:cubicBezTo>
                <a:cubicBezTo>
                  <a:pt x="338614" y="945737"/>
                  <a:pt x="333375" y="940499"/>
                  <a:pt x="326993" y="940594"/>
                </a:cubicBezTo>
                <a:close/>
                <a:moveTo>
                  <a:pt x="348234" y="904970"/>
                </a:moveTo>
                <a:cubicBezTo>
                  <a:pt x="355949" y="904970"/>
                  <a:pt x="362141" y="898684"/>
                  <a:pt x="362141" y="890969"/>
                </a:cubicBezTo>
                <a:cubicBezTo>
                  <a:pt x="362141" y="883253"/>
                  <a:pt x="355854" y="877062"/>
                  <a:pt x="348139" y="877062"/>
                </a:cubicBezTo>
                <a:cubicBezTo>
                  <a:pt x="340424" y="877062"/>
                  <a:pt x="334232" y="883349"/>
                  <a:pt x="334232" y="890969"/>
                </a:cubicBezTo>
                <a:cubicBezTo>
                  <a:pt x="334232" y="898779"/>
                  <a:pt x="340519" y="904970"/>
                  <a:pt x="348234" y="904970"/>
                </a:cubicBezTo>
                <a:close/>
                <a:moveTo>
                  <a:pt x="373761" y="818579"/>
                </a:moveTo>
                <a:cubicBezTo>
                  <a:pt x="366522" y="818579"/>
                  <a:pt x="360712" y="824484"/>
                  <a:pt x="360712" y="831723"/>
                </a:cubicBezTo>
                <a:cubicBezTo>
                  <a:pt x="360712" y="838962"/>
                  <a:pt x="366617" y="844772"/>
                  <a:pt x="373856" y="844772"/>
                </a:cubicBezTo>
                <a:cubicBezTo>
                  <a:pt x="381095" y="844772"/>
                  <a:pt x="386906" y="838867"/>
                  <a:pt x="386906" y="831628"/>
                </a:cubicBezTo>
                <a:cubicBezTo>
                  <a:pt x="386906" y="824389"/>
                  <a:pt x="381000" y="818579"/>
                  <a:pt x="373761" y="818579"/>
                </a:cubicBezTo>
                <a:close/>
                <a:moveTo>
                  <a:pt x="403765" y="761810"/>
                </a:moveTo>
                <a:cubicBezTo>
                  <a:pt x="396812" y="761810"/>
                  <a:pt x="391192" y="767525"/>
                  <a:pt x="391192" y="774478"/>
                </a:cubicBezTo>
                <a:cubicBezTo>
                  <a:pt x="391192" y="781431"/>
                  <a:pt x="396907" y="787051"/>
                  <a:pt x="403860" y="787051"/>
                </a:cubicBezTo>
                <a:cubicBezTo>
                  <a:pt x="410813" y="787051"/>
                  <a:pt x="416433" y="781336"/>
                  <a:pt x="416433" y="774383"/>
                </a:cubicBezTo>
                <a:cubicBezTo>
                  <a:pt x="416338" y="767429"/>
                  <a:pt x="410718" y="761810"/>
                  <a:pt x="403765" y="761810"/>
                </a:cubicBezTo>
                <a:close/>
                <a:moveTo>
                  <a:pt x="438055" y="734092"/>
                </a:moveTo>
                <a:cubicBezTo>
                  <a:pt x="446151" y="734092"/>
                  <a:pt x="452628" y="727520"/>
                  <a:pt x="452628" y="719423"/>
                </a:cubicBezTo>
                <a:cubicBezTo>
                  <a:pt x="452628" y="711327"/>
                  <a:pt x="446056" y="704850"/>
                  <a:pt x="437960" y="704850"/>
                </a:cubicBezTo>
                <a:cubicBezTo>
                  <a:pt x="429863" y="704850"/>
                  <a:pt x="423386" y="711422"/>
                  <a:pt x="423386" y="719519"/>
                </a:cubicBezTo>
                <a:cubicBezTo>
                  <a:pt x="423482" y="727615"/>
                  <a:pt x="429959" y="734187"/>
                  <a:pt x="438055" y="734092"/>
                </a:cubicBezTo>
                <a:close/>
                <a:moveTo>
                  <a:pt x="458724" y="667417"/>
                </a:moveTo>
                <a:cubicBezTo>
                  <a:pt x="458724" y="677037"/>
                  <a:pt x="466630" y="684848"/>
                  <a:pt x="476250" y="684848"/>
                </a:cubicBezTo>
                <a:cubicBezTo>
                  <a:pt x="485870" y="684848"/>
                  <a:pt x="493681" y="676942"/>
                  <a:pt x="493681" y="667322"/>
                </a:cubicBezTo>
                <a:cubicBezTo>
                  <a:pt x="493681" y="657701"/>
                  <a:pt x="485775" y="649891"/>
                  <a:pt x="476155" y="649891"/>
                </a:cubicBezTo>
                <a:cubicBezTo>
                  <a:pt x="466535" y="649986"/>
                  <a:pt x="458724" y="657797"/>
                  <a:pt x="458724" y="667417"/>
                </a:cubicBezTo>
                <a:close/>
                <a:moveTo>
                  <a:pt x="518160" y="600932"/>
                </a:moveTo>
                <a:cubicBezTo>
                  <a:pt x="508635" y="600932"/>
                  <a:pt x="500920" y="608743"/>
                  <a:pt x="500920" y="618268"/>
                </a:cubicBezTo>
                <a:cubicBezTo>
                  <a:pt x="500920" y="627793"/>
                  <a:pt x="508730" y="635508"/>
                  <a:pt x="518255" y="635508"/>
                </a:cubicBezTo>
                <a:cubicBezTo>
                  <a:pt x="527780" y="635508"/>
                  <a:pt x="535496" y="627698"/>
                  <a:pt x="535496" y="618173"/>
                </a:cubicBezTo>
                <a:cubicBezTo>
                  <a:pt x="535400" y="608648"/>
                  <a:pt x="527685" y="600932"/>
                  <a:pt x="518160" y="600932"/>
                </a:cubicBezTo>
                <a:close/>
                <a:moveTo>
                  <a:pt x="563690" y="555022"/>
                </a:moveTo>
                <a:cubicBezTo>
                  <a:pt x="554165" y="555022"/>
                  <a:pt x="546449" y="562832"/>
                  <a:pt x="546449" y="572357"/>
                </a:cubicBezTo>
                <a:cubicBezTo>
                  <a:pt x="546449" y="581882"/>
                  <a:pt x="554260" y="589598"/>
                  <a:pt x="563785" y="589598"/>
                </a:cubicBezTo>
                <a:cubicBezTo>
                  <a:pt x="573310" y="589598"/>
                  <a:pt x="581025" y="581787"/>
                  <a:pt x="581025" y="572262"/>
                </a:cubicBezTo>
                <a:cubicBezTo>
                  <a:pt x="581025" y="562737"/>
                  <a:pt x="573215" y="555022"/>
                  <a:pt x="563690" y="555022"/>
                </a:cubicBezTo>
                <a:close/>
                <a:moveTo>
                  <a:pt x="595313" y="530066"/>
                </a:moveTo>
                <a:cubicBezTo>
                  <a:pt x="595313" y="539591"/>
                  <a:pt x="603123" y="547307"/>
                  <a:pt x="612648" y="547307"/>
                </a:cubicBezTo>
                <a:cubicBezTo>
                  <a:pt x="622173" y="547307"/>
                  <a:pt x="629888" y="539496"/>
                  <a:pt x="629888" y="529971"/>
                </a:cubicBezTo>
                <a:cubicBezTo>
                  <a:pt x="629888" y="520446"/>
                  <a:pt x="622078" y="512731"/>
                  <a:pt x="612553" y="512731"/>
                </a:cubicBezTo>
                <a:cubicBezTo>
                  <a:pt x="602933" y="512731"/>
                  <a:pt x="595313" y="520541"/>
                  <a:pt x="595313" y="530066"/>
                </a:cubicBezTo>
                <a:close/>
                <a:moveTo>
                  <a:pt x="648748" y="491490"/>
                </a:moveTo>
                <a:cubicBezTo>
                  <a:pt x="648748" y="500158"/>
                  <a:pt x="655892" y="507206"/>
                  <a:pt x="664559" y="507206"/>
                </a:cubicBezTo>
                <a:cubicBezTo>
                  <a:pt x="673227" y="507206"/>
                  <a:pt x="680276" y="500063"/>
                  <a:pt x="680276" y="491395"/>
                </a:cubicBezTo>
                <a:cubicBezTo>
                  <a:pt x="680276" y="482727"/>
                  <a:pt x="673132" y="475679"/>
                  <a:pt x="664464" y="475679"/>
                </a:cubicBezTo>
                <a:cubicBezTo>
                  <a:pt x="655701" y="475679"/>
                  <a:pt x="648653" y="482727"/>
                  <a:pt x="648748" y="491490"/>
                </a:cubicBezTo>
                <a:close/>
                <a:moveTo>
                  <a:pt x="719138" y="473774"/>
                </a:moveTo>
                <a:cubicBezTo>
                  <a:pt x="728472" y="473774"/>
                  <a:pt x="736092" y="466154"/>
                  <a:pt x="735997" y="456724"/>
                </a:cubicBezTo>
                <a:cubicBezTo>
                  <a:pt x="735997" y="447389"/>
                  <a:pt x="728377" y="439769"/>
                  <a:pt x="718947" y="439865"/>
                </a:cubicBezTo>
                <a:cubicBezTo>
                  <a:pt x="709613" y="439865"/>
                  <a:pt x="701993" y="447485"/>
                  <a:pt x="702088" y="456914"/>
                </a:cubicBezTo>
                <a:cubicBezTo>
                  <a:pt x="702183" y="466249"/>
                  <a:pt x="709803" y="473774"/>
                  <a:pt x="719138" y="473774"/>
                </a:cubicBezTo>
                <a:close/>
                <a:moveTo>
                  <a:pt x="776192" y="441770"/>
                </a:moveTo>
                <a:cubicBezTo>
                  <a:pt x="784765" y="441770"/>
                  <a:pt x="791623" y="434816"/>
                  <a:pt x="791623" y="426339"/>
                </a:cubicBezTo>
                <a:cubicBezTo>
                  <a:pt x="791623" y="417767"/>
                  <a:pt x="784670" y="410909"/>
                  <a:pt x="776097" y="410909"/>
                </a:cubicBezTo>
                <a:cubicBezTo>
                  <a:pt x="767620" y="410909"/>
                  <a:pt x="760667" y="417862"/>
                  <a:pt x="760667" y="426434"/>
                </a:cubicBezTo>
                <a:cubicBezTo>
                  <a:pt x="760762" y="435007"/>
                  <a:pt x="767715" y="441865"/>
                  <a:pt x="776192" y="441770"/>
                </a:cubicBezTo>
                <a:close/>
                <a:moveTo>
                  <a:pt x="835343" y="417576"/>
                </a:moveTo>
                <a:cubicBezTo>
                  <a:pt x="844868" y="417576"/>
                  <a:pt x="852583" y="409766"/>
                  <a:pt x="852583" y="400241"/>
                </a:cubicBezTo>
                <a:cubicBezTo>
                  <a:pt x="852583" y="390716"/>
                  <a:pt x="844772" y="383000"/>
                  <a:pt x="835247" y="383000"/>
                </a:cubicBezTo>
                <a:cubicBezTo>
                  <a:pt x="825722" y="383000"/>
                  <a:pt x="818007" y="390811"/>
                  <a:pt x="818007" y="400336"/>
                </a:cubicBezTo>
                <a:cubicBezTo>
                  <a:pt x="818102" y="409956"/>
                  <a:pt x="825818" y="417671"/>
                  <a:pt x="835343" y="417576"/>
                </a:cubicBezTo>
                <a:close/>
                <a:moveTo>
                  <a:pt x="896303" y="396050"/>
                </a:moveTo>
                <a:cubicBezTo>
                  <a:pt x="905828" y="396050"/>
                  <a:pt x="913543" y="388239"/>
                  <a:pt x="913543" y="378714"/>
                </a:cubicBezTo>
                <a:cubicBezTo>
                  <a:pt x="913543" y="369189"/>
                  <a:pt x="905732" y="361474"/>
                  <a:pt x="896207" y="361474"/>
                </a:cubicBezTo>
                <a:cubicBezTo>
                  <a:pt x="886682" y="361474"/>
                  <a:pt x="878967" y="369284"/>
                  <a:pt x="878967" y="378809"/>
                </a:cubicBezTo>
                <a:cubicBezTo>
                  <a:pt x="879062" y="388334"/>
                  <a:pt x="886778" y="396050"/>
                  <a:pt x="896303" y="396050"/>
                </a:cubicBezTo>
                <a:close/>
                <a:moveTo>
                  <a:pt x="958691" y="375857"/>
                </a:moveTo>
                <a:cubicBezTo>
                  <a:pt x="966502" y="375857"/>
                  <a:pt x="972788" y="369475"/>
                  <a:pt x="972693" y="361664"/>
                </a:cubicBezTo>
                <a:cubicBezTo>
                  <a:pt x="972693" y="353854"/>
                  <a:pt x="966311" y="347567"/>
                  <a:pt x="958501" y="347663"/>
                </a:cubicBezTo>
                <a:cubicBezTo>
                  <a:pt x="950690" y="347663"/>
                  <a:pt x="944404" y="354044"/>
                  <a:pt x="944499" y="361855"/>
                </a:cubicBezTo>
                <a:cubicBezTo>
                  <a:pt x="944594" y="369665"/>
                  <a:pt x="950976" y="375857"/>
                  <a:pt x="958691" y="375857"/>
                </a:cubicBezTo>
                <a:close/>
                <a:moveTo>
                  <a:pt x="1022223" y="363093"/>
                </a:moveTo>
                <a:cubicBezTo>
                  <a:pt x="1029748" y="363093"/>
                  <a:pt x="1035749" y="356997"/>
                  <a:pt x="1035749" y="349472"/>
                </a:cubicBezTo>
                <a:cubicBezTo>
                  <a:pt x="1035749" y="341948"/>
                  <a:pt x="1029653" y="335947"/>
                  <a:pt x="1022128" y="335947"/>
                </a:cubicBezTo>
                <a:cubicBezTo>
                  <a:pt x="1014603" y="335947"/>
                  <a:pt x="1008507" y="342043"/>
                  <a:pt x="1008602" y="349568"/>
                </a:cubicBezTo>
                <a:cubicBezTo>
                  <a:pt x="1008602" y="357092"/>
                  <a:pt x="1014698" y="363188"/>
                  <a:pt x="1022223" y="363093"/>
                </a:cubicBezTo>
                <a:close/>
                <a:moveTo>
                  <a:pt x="1086422" y="354806"/>
                </a:moveTo>
                <a:cubicBezTo>
                  <a:pt x="1093470" y="354806"/>
                  <a:pt x="1099185" y="349091"/>
                  <a:pt x="1099185" y="342043"/>
                </a:cubicBezTo>
                <a:cubicBezTo>
                  <a:pt x="1099185" y="334994"/>
                  <a:pt x="1093470" y="329279"/>
                  <a:pt x="1086422" y="329375"/>
                </a:cubicBezTo>
                <a:cubicBezTo>
                  <a:pt x="1079373" y="329375"/>
                  <a:pt x="1073658" y="335185"/>
                  <a:pt x="1073753" y="342138"/>
                </a:cubicBezTo>
                <a:cubicBezTo>
                  <a:pt x="1073658" y="349187"/>
                  <a:pt x="1079373" y="354806"/>
                  <a:pt x="1086422" y="354806"/>
                </a:cubicBezTo>
                <a:close/>
                <a:moveTo>
                  <a:pt x="1151001" y="351282"/>
                </a:moveTo>
                <a:cubicBezTo>
                  <a:pt x="1157573" y="351282"/>
                  <a:pt x="1162907" y="345948"/>
                  <a:pt x="1162907" y="339281"/>
                </a:cubicBezTo>
                <a:cubicBezTo>
                  <a:pt x="1162907" y="332708"/>
                  <a:pt x="1157478" y="327374"/>
                  <a:pt x="1150906" y="327374"/>
                </a:cubicBezTo>
                <a:cubicBezTo>
                  <a:pt x="1144334" y="327374"/>
                  <a:pt x="1139000" y="332708"/>
                  <a:pt x="1139000" y="339281"/>
                </a:cubicBezTo>
                <a:cubicBezTo>
                  <a:pt x="1139095" y="346043"/>
                  <a:pt x="1144429" y="351377"/>
                  <a:pt x="1151001" y="351282"/>
                </a:cubicBezTo>
                <a:close/>
                <a:moveTo>
                  <a:pt x="1215581" y="352997"/>
                </a:moveTo>
                <a:cubicBezTo>
                  <a:pt x="1221867" y="352997"/>
                  <a:pt x="1227011" y="347853"/>
                  <a:pt x="1226915" y="341567"/>
                </a:cubicBezTo>
                <a:cubicBezTo>
                  <a:pt x="1226915" y="335280"/>
                  <a:pt x="1221772" y="330137"/>
                  <a:pt x="1215485" y="330232"/>
                </a:cubicBezTo>
                <a:cubicBezTo>
                  <a:pt x="1209199" y="330232"/>
                  <a:pt x="1204055" y="335375"/>
                  <a:pt x="1204151" y="341662"/>
                </a:cubicBezTo>
                <a:cubicBezTo>
                  <a:pt x="1204151" y="347948"/>
                  <a:pt x="1209294" y="352997"/>
                  <a:pt x="1215581" y="352997"/>
                </a:cubicBezTo>
                <a:close/>
                <a:moveTo>
                  <a:pt x="1279874" y="359664"/>
                </a:moveTo>
                <a:cubicBezTo>
                  <a:pt x="1285970" y="359664"/>
                  <a:pt x="1290923" y="354711"/>
                  <a:pt x="1290923" y="348520"/>
                </a:cubicBezTo>
                <a:cubicBezTo>
                  <a:pt x="1290923" y="342424"/>
                  <a:pt x="1285875" y="337471"/>
                  <a:pt x="1279779" y="337471"/>
                </a:cubicBezTo>
                <a:cubicBezTo>
                  <a:pt x="1273683" y="337471"/>
                  <a:pt x="1268730" y="342519"/>
                  <a:pt x="1268730" y="348615"/>
                </a:cubicBezTo>
                <a:cubicBezTo>
                  <a:pt x="1268825" y="354806"/>
                  <a:pt x="1273778" y="359664"/>
                  <a:pt x="1279874" y="359664"/>
                </a:cubicBezTo>
                <a:close/>
                <a:moveTo>
                  <a:pt x="1343501" y="370427"/>
                </a:moveTo>
                <a:cubicBezTo>
                  <a:pt x="1349026" y="370427"/>
                  <a:pt x="1353503" y="365855"/>
                  <a:pt x="1353503" y="360331"/>
                </a:cubicBezTo>
                <a:cubicBezTo>
                  <a:pt x="1353503" y="354806"/>
                  <a:pt x="1348931" y="350234"/>
                  <a:pt x="1343406" y="350330"/>
                </a:cubicBezTo>
                <a:cubicBezTo>
                  <a:pt x="1337882" y="350330"/>
                  <a:pt x="1333405" y="354901"/>
                  <a:pt x="1333405" y="360426"/>
                </a:cubicBezTo>
                <a:cubicBezTo>
                  <a:pt x="1333405" y="365950"/>
                  <a:pt x="1337882" y="370523"/>
                  <a:pt x="1343501" y="370427"/>
                </a:cubicBezTo>
                <a:close/>
                <a:moveTo>
                  <a:pt x="1405985" y="393192"/>
                </a:moveTo>
                <a:cubicBezTo>
                  <a:pt x="1414939" y="393192"/>
                  <a:pt x="1422273" y="385858"/>
                  <a:pt x="1422178" y="376904"/>
                </a:cubicBezTo>
                <a:cubicBezTo>
                  <a:pt x="1422178" y="367951"/>
                  <a:pt x="1414843" y="360617"/>
                  <a:pt x="1405795" y="360712"/>
                </a:cubicBezTo>
                <a:cubicBezTo>
                  <a:pt x="1396841" y="360712"/>
                  <a:pt x="1389507" y="368046"/>
                  <a:pt x="1389602" y="377000"/>
                </a:cubicBezTo>
                <a:cubicBezTo>
                  <a:pt x="1389698" y="385953"/>
                  <a:pt x="1397032" y="393192"/>
                  <a:pt x="1405985" y="393192"/>
                </a:cubicBezTo>
                <a:close/>
                <a:moveTo>
                  <a:pt x="1467136" y="412814"/>
                </a:moveTo>
                <a:cubicBezTo>
                  <a:pt x="1475327" y="412814"/>
                  <a:pt x="1481900" y="406146"/>
                  <a:pt x="1481804" y="398050"/>
                </a:cubicBezTo>
                <a:cubicBezTo>
                  <a:pt x="1481804" y="389858"/>
                  <a:pt x="1475137" y="383286"/>
                  <a:pt x="1466945" y="383381"/>
                </a:cubicBezTo>
                <a:cubicBezTo>
                  <a:pt x="1458754" y="383381"/>
                  <a:pt x="1452182" y="390049"/>
                  <a:pt x="1452277" y="398240"/>
                </a:cubicBezTo>
                <a:cubicBezTo>
                  <a:pt x="1452277" y="406241"/>
                  <a:pt x="1458944" y="412814"/>
                  <a:pt x="1467136" y="412814"/>
                </a:cubicBezTo>
                <a:close/>
                <a:moveTo>
                  <a:pt x="1526477" y="437769"/>
                </a:moveTo>
                <a:cubicBezTo>
                  <a:pt x="1534287" y="437674"/>
                  <a:pt x="1540574" y="431387"/>
                  <a:pt x="1540574" y="423577"/>
                </a:cubicBezTo>
                <a:cubicBezTo>
                  <a:pt x="1540478" y="415766"/>
                  <a:pt x="1534192" y="409480"/>
                  <a:pt x="1526381" y="409575"/>
                </a:cubicBezTo>
                <a:cubicBezTo>
                  <a:pt x="1518571" y="409575"/>
                  <a:pt x="1512284" y="415957"/>
                  <a:pt x="1512380" y="423672"/>
                </a:cubicBezTo>
                <a:cubicBezTo>
                  <a:pt x="1512284" y="431483"/>
                  <a:pt x="1518666" y="437769"/>
                  <a:pt x="1526477" y="437769"/>
                </a:cubicBezTo>
                <a:close/>
                <a:moveTo>
                  <a:pt x="1583722" y="470630"/>
                </a:moveTo>
                <a:cubicBezTo>
                  <a:pt x="1593056" y="470630"/>
                  <a:pt x="1600676" y="463010"/>
                  <a:pt x="1600581" y="453581"/>
                </a:cubicBezTo>
                <a:cubicBezTo>
                  <a:pt x="1600581" y="444246"/>
                  <a:pt x="1592961" y="436626"/>
                  <a:pt x="1583531" y="436721"/>
                </a:cubicBezTo>
                <a:cubicBezTo>
                  <a:pt x="1574197" y="436721"/>
                  <a:pt x="1566577" y="444341"/>
                  <a:pt x="1566672" y="453771"/>
                </a:cubicBezTo>
                <a:cubicBezTo>
                  <a:pt x="1566767" y="463106"/>
                  <a:pt x="1574387" y="470630"/>
                  <a:pt x="1583722" y="470630"/>
                </a:cubicBezTo>
                <a:close/>
                <a:moveTo>
                  <a:pt x="1622298" y="487966"/>
                </a:moveTo>
                <a:cubicBezTo>
                  <a:pt x="1622298" y="496919"/>
                  <a:pt x="1629632" y="504254"/>
                  <a:pt x="1638586" y="504254"/>
                </a:cubicBezTo>
                <a:cubicBezTo>
                  <a:pt x="1647635" y="504158"/>
                  <a:pt x="1654874" y="496919"/>
                  <a:pt x="1654778" y="487871"/>
                </a:cubicBezTo>
                <a:cubicBezTo>
                  <a:pt x="1654778" y="478917"/>
                  <a:pt x="1647444" y="471583"/>
                  <a:pt x="1638491" y="471678"/>
                </a:cubicBezTo>
                <a:cubicBezTo>
                  <a:pt x="1629442" y="471583"/>
                  <a:pt x="1622203" y="478917"/>
                  <a:pt x="1622298" y="487966"/>
                </a:cubicBezTo>
                <a:close/>
                <a:moveTo>
                  <a:pt x="1671733" y="526161"/>
                </a:moveTo>
                <a:cubicBezTo>
                  <a:pt x="1671733" y="536639"/>
                  <a:pt x="1680305" y="545116"/>
                  <a:pt x="1690783" y="545021"/>
                </a:cubicBezTo>
                <a:cubicBezTo>
                  <a:pt x="1701260" y="544925"/>
                  <a:pt x="1709738" y="536448"/>
                  <a:pt x="1709642" y="525971"/>
                </a:cubicBezTo>
                <a:cubicBezTo>
                  <a:pt x="1709642" y="515493"/>
                  <a:pt x="1701070" y="507016"/>
                  <a:pt x="1690592" y="507111"/>
                </a:cubicBezTo>
                <a:cubicBezTo>
                  <a:pt x="1680115" y="507111"/>
                  <a:pt x="1671733" y="515684"/>
                  <a:pt x="1671733" y="526161"/>
                </a:cubicBezTo>
                <a:close/>
                <a:moveTo>
                  <a:pt x="1721739" y="568166"/>
                </a:moveTo>
                <a:cubicBezTo>
                  <a:pt x="1721739" y="578168"/>
                  <a:pt x="1729931" y="586264"/>
                  <a:pt x="1739932" y="586264"/>
                </a:cubicBezTo>
                <a:cubicBezTo>
                  <a:pt x="1749933" y="586264"/>
                  <a:pt x="1758029" y="578072"/>
                  <a:pt x="1757934" y="568071"/>
                </a:cubicBezTo>
                <a:cubicBezTo>
                  <a:pt x="1757934" y="558070"/>
                  <a:pt x="1749743" y="549974"/>
                  <a:pt x="1739741" y="549974"/>
                </a:cubicBezTo>
                <a:cubicBezTo>
                  <a:pt x="1729740" y="549974"/>
                  <a:pt x="1721739" y="558165"/>
                  <a:pt x="1721739" y="568166"/>
                </a:cubicBezTo>
                <a:close/>
                <a:moveTo>
                  <a:pt x="1785652" y="595122"/>
                </a:moveTo>
                <a:cubicBezTo>
                  <a:pt x="1775460" y="595122"/>
                  <a:pt x="1767173" y="603504"/>
                  <a:pt x="1767268" y="613601"/>
                </a:cubicBezTo>
                <a:cubicBezTo>
                  <a:pt x="1767268" y="623792"/>
                  <a:pt x="1775651" y="632079"/>
                  <a:pt x="1785842" y="631984"/>
                </a:cubicBezTo>
                <a:cubicBezTo>
                  <a:pt x="1796034" y="631984"/>
                  <a:pt x="1804226" y="623602"/>
                  <a:pt x="1804226" y="613410"/>
                </a:cubicBezTo>
                <a:cubicBezTo>
                  <a:pt x="1804130" y="603409"/>
                  <a:pt x="1795843" y="595122"/>
                  <a:pt x="1785652" y="595122"/>
                </a:cubicBezTo>
                <a:close/>
                <a:moveTo>
                  <a:pt x="1828038" y="640652"/>
                </a:moveTo>
                <a:cubicBezTo>
                  <a:pt x="1816037" y="640652"/>
                  <a:pt x="1806226" y="650462"/>
                  <a:pt x="1806321" y="662559"/>
                </a:cubicBezTo>
                <a:cubicBezTo>
                  <a:pt x="1806416" y="674656"/>
                  <a:pt x="1816227" y="684371"/>
                  <a:pt x="1828229" y="684276"/>
                </a:cubicBezTo>
                <a:cubicBezTo>
                  <a:pt x="1840230" y="684276"/>
                  <a:pt x="1850041" y="674370"/>
                  <a:pt x="1849946" y="662369"/>
                </a:cubicBezTo>
                <a:cubicBezTo>
                  <a:pt x="1849850" y="650367"/>
                  <a:pt x="1840039" y="640652"/>
                  <a:pt x="1828038" y="640652"/>
                </a:cubicBezTo>
                <a:close/>
                <a:moveTo>
                  <a:pt x="1866614" y="696563"/>
                </a:moveTo>
                <a:cubicBezTo>
                  <a:pt x="1856804" y="696563"/>
                  <a:pt x="1848803" y="704564"/>
                  <a:pt x="1848898" y="714375"/>
                </a:cubicBezTo>
                <a:cubicBezTo>
                  <a:pt x="1848898" y="724186"/>
                  <a:pt x="1856899" y="732187"/>
                  <a:pt x="1866805" y="732092"/>
                </a:cubicBezTo>
                <a:cubicBezTo>
                  <a:pt x="1876616" y="732092"/>
                  <a:pt x="1884521" y="724090"/>
                  <a:pt x="1884521" y="714280"/>
                </a:cubicBezTo>
                <a:cubicBezTo>
                  <a:pt x="1884521" y="704469"/>
                  <a:pt x="1876425" y="696563"/>
                  <a:pt x="1866614" y="696563"/>
                </a:cubicBezTo>
                <a:close/>
                <a:moveTo>
                  <a:pt x="1901190" y="747522"/>
                </a:moveTo>
                <a:cubicBezTo>
                  <a:pt x="1889284" y="747522"/>
                  <a:pt x="1879759" y="757238"/>
                  <a:pt x="1879759" y="769049"/>
                </a:cubicBezTo>
                <a:cubicBezTo>
                  <a:pt x="1879759" y="780955"/>
                  <a:pt x="1889474" y="790480"/>
                  <a:pt x="1901285" y="790480"/>
                </a:cubicBezTo>
                <a:cubicBezTo>
                  <a:pt x="1913096" y="790480"/>
                  <a:pt x="1922717" y="780764"/>
                  <a:pt x="1922717" y="768953"/>
                </a:cubicBezTo>
                <a:cubicBezTo>
                  <a:pt x="1922717" y="757142"/>
                  <a:pt x="1913001" y="747427"/>
                  <a:pt x="1901190" y="747522"/>
                </a:cubicBezTo>
                <a:close/>
                <a:moveTo>
                  <a:pt x="1950625" y="825913"/>
                </a:moveTo>
                <a:cubicBezTo>
                  <a:pt x="1950625" y="815435"/>
                  <a:pt x="1942052" y="806958"/>
                  <a:pt x="1931575" y="807053"/>
                </a:cubicBezTo>
                <a:cubicBezTo>
                  <a:pt x="1921097" y="807053"/>
                  <a:pt x="1912620" y="815626"/>
                  <a:pt x="1912715" y="826103"/>
                </a:cubicBezTo>
                <a:cubicBezTo>
                  <a:pt x="1912715" y="836581"/>
                  <a:pt x="1921288" y="845058"/>
                  <a:pt x="1931765" y="844963"/>
                </a:cubicBezTo>
                <a:cubicBezTo>
                  <a:pt x="1942243" y="844963"/>
                  <a:pt x="1950720" y="836390"/>
                  <a:pt x="1950625" y="825913"/>
                </a:cubicBezTo>
                <a:close/>
                <a:moveTo>
                  <a:pt x="1936433" y="885254"/>
                </a:moveTo>
                <a:cubicBezTo>
                  <a:pt x="1936528" y="896969"/>
                  <a:pt x="1946053" y="906494"/>
                  <a:pt x="1957864" y="906494"/>
                </a:cubicBezTo>
                <a:cubicBezTo>
                  <a:pt x="1969580" y="906399"/>
                  <a:pt x="1979105" y="896874"/>
                  <a:pt x="1979105" y="885063"/>
                </a:cubicBezTo>
                <a:cubicBezTo>
                  <a:pt x="1979105" y="873252"/>
                  <a:pt x="1969484" y="863822"/>
                  <a:pt x="1957673" y="863822"/>
                </a:cubicBezTo>
                <a:cubicBezTo>
                  <a:pt x="1945862" y="863918"/>
                  <a:pt x="1936433" y="873538"/>
                  <a:pt x="1936433" y="885254"/>
                </a:cubicBezTo>
                <a:close/>
                <a:moveTo>
                  <a:pt x="1979295" y="924687"/>
                </a:moveTo>
                <a:cubicBezTo>
                  <a:pt x="1967389" y="924687"/>
                  <a:pt x="1957864" y="934403"/>
                  <a:pt x="1957864" y="946213"/>
                </a:cubicBezTo>
                <a:cubicBezTo>
                  <a:pt x="1957959" y="958120"/>
                  <a:pt x="1967579" y="967645"/>
                  <a:pt x="1979390" y="967645"/>
                </a:cubicBezTo>
                <a:cubicBezTo>
                  <a:pt x="1991297" y="967645"/>
                  <a:pt x="2000822" y="957929"/>
                  <a:pt x="2000822" y="946118"/>
                </a:cubicBezTo>
                <a:cubicBezTo>
                  <a:pt x="2000726" y="934212"/>
                  <a:pt x="1991106" y="924592"/>
                  <a:pt x="1979295" y="924687"/>
                </a:cubicBezTo>
                <a:close/>
                <a:moveTo>
                  <a:pt x="1996250" y="988219"/>
                </a:moveTo>
                <a:cubicBezTo>
                  <a:pt x="1985010" y="988219"/>
                  <a:pt x="1975961" y="997363"/>
                  <a:pt x="1976057" y="1008602"/>
                </a:cubicBezTo>
                <a:cubicBezTo>
                  <a:pt x="1976057" y="1019842"/>
                  <a:pt x="1985201" y="1028890"/>
                  <a:pt x="1996440" y="1028890"/>
                </a:cubicBezTo>
                <a:cubicBezTo>
                  <a:pt x="2007680" y="1028890"/>
                  <a:pt x="2016728" y="1019747"/>
                  <a:pt x="2016633" y="1008507"/>
                </a:cubicBezTo>
                <a:cubicBezTo>
                  <a:pt x="2016538" y="997268"/>
                  <a:pt x="2007394" y="988219"/>
                  <a:pt x="1996250" y="988219"/>
                </a:cubicBezTo>
                <a:close/>
                <a:moveTo>
                  <a:pt x="2008442" y="1051751"/>
                </a:moveTo>
                <a:cubicBezTo>
                  <a:pt x="1997202" y="1051751"/>
                  <a:pt x="1988153" y="1060895"/>
                  <a:pt x="1988249" y="1072134"/>
                </a:cubicBezTo>
                <a:cubicBezTo>
                  <a:pt x="1988249" y="1083374"/>
                  <a:pt x="1997393" y="1092422"/>
                  <a:pt x="2008632" y="1092327"/>
                </a:cubicBezTo>
                <a:cubicBezTo>
                  <a:pt x="2019872" y="1092327"/>
                  <a:pt x="2028920" y="1083183"/>
                  <a:pt x="2028825" y="1071944"/>
                </a:cubicBezTo>
                <a:cubicBezTo>
                  <a:pt x="2028825" y="1060704"/>
                  <a:pt x="2019681" y="1051655"/>
                  <a:pt x="2008442" y="1051751"/>
                </a:cubicBezTo>
                <a:close/>
                <a:moveTo>
                  <a:pt x="2015966" y="1116616"/>
                </a:moveTo>
                <a:cubicBezTo>
                  <a:pt x="2005108" y="1116616"/>
                  <a:pt x="1996345" y="1125474"/>
                  <a:pt x="1996440" y="1136333"/>
                </a:cubicBezTo>
                <a:cubicBezTo>
                  <a:pt x="1996440" y="1147191"/>
                  <a:pt x="2005298" y="1155954"/>
                  <a:pt x="2016157" y="1155859"/>
                </a:cubicBezTo>
                <a:cubicBezTo>
                  <a:pt x="2027015" y="1155859"/>
                  <a:pt x="2035778" y="1147001"/>
                  <a:pt x="2035683" y="1136142"/>
                </a:cubicBezTo>
                <a:cubicBezTo>
                  <a:pt x="2035588" y="1125284"/>
                  <a:pt x="2026825" y="1116521"/>
                  <a:pt x="2015966" y="1116616"/>
                </a:cubicBezTo>
                <a:close/>
                <a:moveTo>
                  <a:pt x="1999869" y="1200912"/>
                </a:moveTo>
                <a:cubicBezTo>
                  <a:pt x="1999869" y="1211294"/>
                  <a:pt x="2008346" y="1219676"/>
                  <a:pt x="2018729" y="1219676"/>
                </a:cubicBezTo>
                <a:cubicBezTo>
                  <a:pt x="2029111" y="1219676"/>
                  <a:pt x="2037493" y="1211199"/>
                  <a:pt x="2037398" y="1200817"/>
                </a:cubicBezTo>
                <a:cubicBezTo>
                  <a:pt x="2037398" y="1190435"/>
                  <a:pt x="2028920" y="1182053"/>
                  <a:pt x="2018538" y="1182053"/>
                </a:cubicBezTo>
                <a:cubicBezTo>
                  <a:pt x="2008251" y="1182053"/>
                  <a:pt x="1999869" y="1190530"/>
                  <a:pt x="1999869" y="1200912"/>
                </a:cubicBezTo>
                <a:close/>
                <a:moveTo>
                  <a:pt x="2034635" y="1265396"/>
                </a:moveTo>
                <a:cubicBezTo>
                  <a:pt x="2034635" y="1255395"/>
                  <a:pt x="2026444" y="1247299"/>
                  <a:pt x="2016443" y="1247299"/>
                </a:cubicBezTo>
                <a:cubicBezTo>
                  <a:pt x="2006441" y="1247299"/>
                  <a:pt x="1998345" y="1255490"/>
                  <a:pt x="1998440" y="1265492"/>
                </a:cubicBezTo>
                <a:cubicBezTo>
                  <a:pt x="1998536" y="1275493"/>
                  <a:pt x="2006632" y="1283589"/>
                  <a:pt x="2016633" y="1283589"/>
                </a:cubicBezTo>
                <a:cubicBezTo>
                  <a:pt x="2026539" y="1283589"/>
                  <a:pt x="2034635" y="1275398"/>
                  <a:pt x="2034635" y="1265396"/>
                </a:cubicBezTo>
                <a:close/>
                <a:moveTo>
                  <a:pt x="2026730" y="1329690"/>
                </a:moveTo>
                <a:cubicBezTo>
                  <a:pt x="2026730" y="1320165"/>
                  <a:pt x="2018919" y="1312450"/>
                  <a:pt x="2009394" y="1312450"/>
                </a:cubicBezTo>
                <a:cubicBezTo>
                  <a:pt x="1999869" y="1312450"/>
                  <a:pt x="1992154" y="1320260"/>
                  <a:pt x="1992154" y="1329785"/>
                </a:cubicBezTo>
                <a:cubicBezTo>
                  <a:pt x="1992154" y="1339310"/>
                  <a:pt x="1999964" y="1347026"/>
                  <a:pt x="2009489" y="1347026"/>
                </a:cubicBezTo>
                <a:cubicBezTo>
                  <a:pt x="2019110" y="1347026"/>
                  <a:pt x="2026825" y="1339215"/>
                  <a:pt x="2026730" y="1329690"/>
                </a:cubicBezTo>
                <a:close/>
                <a:moveTo>
                  <a:pt x="2014157" y="1393222"/>
                </a:moveTo>
                <a:cubicBezTo>
                  <a:pt x="2014157" y="1384173"/>
                  <a:pt x="2006727" y="1376839"/>
                  <a:pt x="1997678" y="1376839"/>
                </a:cubicBezTo>
                <a:cubicBezTo>
                  <a:pt x="1988630" y="1376839"/>
                  <a:pt x="1981295" y="1384268"/>
                  <a:pt x="1981295" y="1393317"/>
                </a:cubicBezTo>
                <a:cubicBezTo>
                  <a:pt x="1981295" y="1402366"/>
                  <a:pt x="1988725" y="1409700"/>
                  <a:pt x="1997774" y="1409700"/>
                </a:cubicBezTo>
                <a:cubicBezTo>
                  <a:pt x="2006822" y="1409700"/>
                  <a:pt x="2014157" y="1402366"/>
                  <a:pt x="2014157" y="1393222"/>
                </a:cubicBezTo>
                <a:close/>
                <a:moveTo>
                  <a:pt x="1981200" y="1471613"/>
                </a:moveTo>
                <a:cubicBezTo>
                  <a:pt x="1989963" y="1471613"/>
                  <a:pt x="1996916" y="1464469"/>
                  <a:pt x="1996916" y="1455801"/>
                </a:cubicBezTo>
                <a:cubicBezTo>
                  <a:pt x="1996916" y="1447038"/>
                  <a:pt x="1989773" y="1440085"/>
                  <a:pt x="1981105" y="1440085"/>
                </a:cubicBezTo>
                <a:cubicBezTo>
                  <a:pt x="1972437" y="1440085"/>
                  <a:pt x="1965389" y="1447229"/>
                  <a:pt x="1965389" y="1455896"/>
                </a:cubicBezTo>
                <a:cubicBezTo>
                  <a:pt x="1965389" y="1464564"/>
                  <a:pt x="1972532" y="1471613"/>
                  <a:pt x="1981200" y="1471613"/>
                </a:cubicBezTo>
                <a:close/>
                <a:moveTo>
                  <a:pt x="1959959" y="1502664"/>
                </a:moveTo>
                <a:cubicBezTo>
                  <a:pt x="1952054" y="1502664"/>
                  <a:pt x="1945672" y="1509046"/>
                  <a:pt x="1945767" y="1516952"/>
                </a:cubicBezTo>
                <a:cubicBezTo>
                  <a:pt x="1945767" y="1524857"/>
                  <a:pt x="1952244" y="1531239"/>
                  <a:pt x="1960055" y="1531144"/>
                </a:cubicBezTo>
                <a:cubicBezTo>
                  <a:pt x="1967960" y="1531144"/>
                  <a:pt x="1974342" y="1524667"/>
                  <a:pt x="1974247" y="1516856"/>
                </a:cubicBezTo>
                <a:cubicBezTo>
                  <a:pt x="1974247" y="1508951"/>
                  <a:pt x="1967865" y="1502664"/>
                  <a:pt x="1959959" y="1502664"/>
                </a:cubicBezTo>
                <a:close/>
                <a:moveTo>
                  <a:pt x="1948625" y="1576197"/>
                </a:moveTo>
                <a:cubicBezTo>
                  <a:pt x="1948625" y="1568291"/>
                  <a:pt x="1942148" y="1562005"/>
                  <a:pt x="1934337" y="1562005"/>
                </a:cubicBezTo>
                <a:cubicBezTo>
                  <a:pt x="1926527" y="1562005"/>
                  <a:pt x="1920145" y="1568482"/>
                  <a:pt x="1920145" y="1576292"/>
                </a:cubicBezTo>
                <a:cubicBezTo>
                  <a:pt x="1920145" y="1584198"/>
                  <a:pt x="1926527" y="1590485"/>
                  <a:pt x="1934432" y="1590485"/>
                </a:cubicBezTo>
                <a:cubicBezTo>
                  <a:pt x="1942338" y="1590485"/>
                  <a:pt x="1948720" y="1584103"/>
                  <a:pt x="1948625" y="1576197"/>
                </a:cubicBezTo>
                <a:close/>
                <a:moveTo>
                  <a:pt x="1904333" y="1619631"/>
                </a:moveTo>
                <a:cubicBezTo>
                  <a:pt x="1896618" y="1619631"/>
                  <a:pt x="1890427" y="1625918"/>
                  <a:pt x="1890427" y="1633633"/>
                </a:cubicBezTo>
                <a:cubicBezTo>
                  <a:pt x="1890427" y="1641348"/>
                  <a:pt x="1896713" y="1647539"/>
                  <a:pt x="1904429" y="1647539"/>
                </a:cubicBezTo>
                <a:cubicBezTo>
                  <a:pt x="1912144" y="1647539"/>
                  <a:pt x="1918335" y="1641253"/>
                  <a:pt x="1918335" y="1633538"/>
                </a:cubicBezTo>
                <a:cubicBezTo>
                  <a:pt x="1918335" y="1625822"/>
                  <a:pt x="1912049" y="1619631"/>
                  <a:pt x="1904333" y="1619631"/>
                </a:cubicBezTo>
                <a:close/>
                <a:moveTo>
                  <a:pt x="1870139" y="1676972"/>
                </a:moveTo>
                <a:cubicBezTo>
                  <a:pt x="1863852" y="1676972"/>
                  <a:pt x="1858709" y="1682115"/>
                  <a:pt x="1858804" y="1688402"/>
                </a:cubicBezTo>
                <a:cubicBezTo>
                  <a:pt x="1858804" y="1694688"/>
                  <a:pt x="1863947" y="1699832"/>
                  <a:pt x="1870234" y="1699832"/>
                </a:cubicBezTo>
                <a:cubicBezTo>
                  <a:pt x="1876520" y="1699832"/>
                  <a:pt x="1881664" y="1694688"/>
                  <a:pt x="1881568" y="1688306"/>
                </a:cubicBezTo>
                <a:cubicBezTo>
                  <a:pt x="1881568" y="1682020"/>
                  <a:pt x="1876425" y="1676972"/>
                  <a:pt x="1870139" y="1676972"/>
                </a:cubicBezTo>
                <a:close/>
                <a:moveTo>
                  <a:pt x="1843373" y="1740503"/>
                </a:moveTo>
                <a:cubicBezTo>
                  <a:pt x="1843373" y="1734217"/>
                  <a:pt x="1838230" y="1729073"/>
                  <a:pt x="1831943" y="1729168"/>
                </a:cubicBezTo>
                <a:cubicBezTo>
                  <a:pt x="1825657" y="1729168"/>
                  <a:pt x="1820513" y="1734312"/>
                  <a:pt x="1820513" y="1740599"/>
                </a:cubicBezTo>
                <a:cubicBezTo>
                  <a:pt x="1820609" y="1746885"/>
                  <a:pt x="1825657" y="1751933"/>
                  <a:pt x="1832039" y="1751933"/>
                </a:cubicBezTo>
                <a:cubicBezTo>
                  <a:pt x="1838325" y="1751933"/>
                  <a:pt x="1843373" y="1746790"/>
                  <a:pt x="1843373" y="1740503"/>
                </a:cubicBezTo>
                <a:close/>
                <a:moveTo>
                  <a:pt x="1801368" y="1789652"/>
                </a:moveTo>
                <a:cubicBezTo>
                  <a:pt x="1801368" y="1783366"/>
                  <a:pt x="1796225" y="1778222"/>
                  <a:pt x="1789938" y="1778318"/>
                </a:cubicBezTo>
                <a:cubicBezTo>
                  <a:pt x="1783652" y="1778318"/>
                  <a:pt x="1778508" y="1783461"/>
                  <a:pt x="1778603" y="1789748"/>
                </a:cubicBezTo>
                <a:cubicBezTo>
                  <a:pt x="1778603" y="1796034"/>
                  <a:pt x="1783747" y="1801178"/>
                  <a:pt x="1790033" y="1801082"/>
                </a:cubicBezTo>
                <a:cubicBezTo>
                  <a:pt x="1796320" y="1801082"/>
                  <a:pt x="1801463" y="1795939"/>
                  <a:pt x="1801368" y="1789652"/>
                </a:cubicBezTo>
                <a:close/>
                <a:moveTo>
                  <a:pt x="1755839" y="1835563"/>
                </a:moveTo>
                <a:cubicBezTo>
                  <a:pt x="1755839" y="1829276"/>
                  <a:pt x="1750695" y="1824133"/>
                  <a:pt x="1744409" y="1824228"/>
                </a:cubicBezTo>
                <a:cubicBezTo>
                  <a:pt x="1738122" y="1824228"/>
                  <a:pt x="1732979" y="1829372"/>
                  <a:pt x="1733074" y="1835658"/>
                </a:cubicBezTo>
                <a:cubicBezTo>
                  <a:pt x="1733074" y="1841945"/>
                  <a:pt x="1738217" y="1847088"/>
                  <a:pt x="1744504" y="1847088"/>
                </a:cubicBezTo>
                <a:cubicBezTo>
                  <a:pt x="1750790" y="1846993"/>
                  <a:pt x="1755839" y="1841849"/>
                  <a:pt x="1755839" y="1835563"/>
                </a:cubicBezTo>
                <a:close/>
                <a:moveTo>
                  <a:pt x="1706309" y="1877949"/>
                </a:moveTo>
                <a:cubicBezTo>
                  <a:pt x="1706309" y="1872043"/>
                  <a:pt x="1701451" y="1867281"/>
                  <a:pt x="1695545" y="1867281"/>
                </a:cubicBezTo>
                <a:cubicBezTo>
                  <a:pt x="1689640" y="1867281"/>
                  <a:pt x="1684782" y="1872139"/>
                  <a:pt x="1684877" y="1878044"/>
                </a:cubicBezTo>
                <a:cubicBezTo>
                  <a:pt x="1684877" y="1883950"/>
                  <a:pt x="1689735" y="1888712"/>
                  <a:pt x="1695641" y="1888712"/>
                </a:cubicBezTo>
                <a:cubicBezTo>
                  <a:pt x="1701546" y="1888712"/>
                  <a:pt x="1706309" y="1883855"/>
                  <a:pt x="1706309" y="1877949"/>
                </a:cubicBezTo>
                <a:close/>
                <a:moveTo>
                  <a:pt x="1654493" y="1916525"/>
                </a:moveTo>
                <a:cubicBezTo>
                  <a:pt x="1654493" y="1910620"/>
                  <a:pt x="1649635" y="1905857"/>
                  <a:pt x="1643729" y="1905857"/>
                </a:cubicBezTo>
                <a:cubicBezTo>
                  <a:pt x="1637824" y="1905857"/>
                  <a:pt x="1633061" y="1910715"/>
                  <a:pt x="1633061" y="1916621"/>
                </a:cubicBezTo>
                <a:cubicBezTo>
                  <a:pt x="1633061" y="1922526"/>
                  <a:pt x="1637919" y="1927289"/>
                  <a:pt x="1643825" y="1927289"/>
                </a:cubicBezTo>
                <a:cubicBezTo>
                  <a:pt x="1649635" y="1927289"/>
                  <a:pt x="1654493" y="1922431"/>
                  <a:pt x="1654493" y="1916525"/>
                </a:cubicBezTo>
                <a:close/>
                <a:moveTo>
                  <a:pt x="1597819" y="1951101"/>
                </a:moveTo>
                <a:cubicBezTo>
                  <a:pt x="1597819" y="1946243"/>
                  <a:pt x="1593914" y="1942338"/>
                  <a:pt x="1589056" y="1942433"/>
                </a:cubicBezTo>
                <a:cubicBezTo>
                  <a:pt x="1584198" y="1942433"/>
                  <a:pt x="1580293" y="1946339"/>
                  <a:pt x="1580388" y="1951196"/>
                </a:cubicBezTo>
                <a:cubicBezTo>
                  <a:pt x="1580388" y="1956054"/>
                  <a:pt x="1584389" y="1959864"/>
                  <a:pt x="1589151" y="1959864"/>
                </a:cubicBezTo>
                <a:cubicBezTo>
                  <a:pt x="1593914" y="1959864"/>
                  <a:pt x="1597819" y="1955959"/>
                  <a:pt x="1597819" y="1951101"/>
                </a:cubicBezTo>
                <a:close/>
                <a:moveTo>
                  <a:pt x="1532001" y="1971675"/>
                </a:moveTo>
                <a:cubicBezTo>
                  <a:pt x="1526572" y="1971675"/>
                  <a:pt x="1522095" y="1976152"/>
                  <a:pt x="1522190" y="1981581"/>
                </a:cubicBezTo>
                <a:cubicBezTo>
                  <a:pt x="1522190" y="1987010"/>
                  <a:pt x="1526667" y="1991487"/>
                  <a:pt x="1532096" y="1991487"/>
                </a:cubicBezTo>
                <a:cubicBezTo>
                  <a:pt x="1537526" y="1991487"/>
                  <a:pt x="1542002" y="1987010"/>
                  <a:pt x="1542002" y="1981581"/>
                </a:cubicBezTo>
                <a:cubicBezTo>
                  <a:pt x="1541907" y="1976057"/>
                  <a:pt x="1537430" y="1971675"/>
                  <a:pt x="1532001" y="1971675"/>
                </a:cubicBezTo>
                <a:close/>
                <a:moveTo>
                  <a:pt x="1472851" y="1997393"/>
                </a:moveTo>
                <a:cubicBezTo>
                  <a:pt x="1467231" y="1997393"/>
                  <a:pt x="1462659" y="2001964"/>
                  <a:pt x="1462659" y="2007680"/>
                </a:cubicBezTo>
                <a:cubicBezTo>
                  <a:pt x="1462659" y="2013299"/>
                  <a:pt x="1467231" y="2017871"/>
                  <a:pt x="1472946" y="2017871"/>
                </a:cubicBezTo>
                <a:cubicBezTo>
                  <a:pt x="1478566" y="2017871"/>
                  <a:pt x="1483138" y="2013204"/>
                  <a:pt x="1483138" y="2007584"/>
                </a:cubicBezTo>
                <a:cubicBezTo>
                  <a:pt x="1483138" y="2001964"/>
                  <a:pt x="1478471" y="1997393"/>
                  <a:pt x="1472851" y="1997393"/>
                </a:cubicBezTo>
                <a:close/>
                <a:moveTo>
                  <a:pt x="1411891" y="2020824"/>
                </a:moveTo>
                <a:cubicBezTo>
                  <a:pt x="1407224" y="2020824"/>
                  <a:pt x="1403509" y="2024634"/>
                  <a:pt x="1403509" y="2029206"/>
                </a:cubicBezTo>
                <a:cubicBezTo>
                  <a:pt x="1403509" y="2033873"/>
                  <a:pt x="1407319" y="2037588"/>
                  <a:pt x="1411891" y="2037588"/>
                </a:cubicBezTo>
                <a:cubicBezTo>
                  <a:pt x="1416558" y="2037588"/>
                  <a:pt x="1420273" y="2033778"/>
                  <a:pt x="1420273" y="2029206"/>
                </a:cubicBezTo>
                <a:cubicBezTo>
                  <a:pt x="1420273" y="2024539"/>
                  <a:pt x="1416463" y="2020824"/>
                  <a:pt x="1411891" y="2020824"/>
                </a:cubicBezTo>
                <a:close/>
                <a:moveTo>
                  <a:pt x="1349502" y="2037779"/>
                </a:moveTo>
                <a:cubicBezTo>
                  <a:pt x="1344835" y="2037779"/>
                  <a:pt x="1341120" y="2041589"/>
                  <a:pt x="1341120" y="2046161"/>
                </a:cubicBezTo>
                <a:cubicBezTo>
                  <a:pt x="1341120" y="2050828"/>
                  <a:pt x="1344930" y="2054543"/>
                  <a:pt x="1349502" y="2054543"/>
                </a:cubicBezTo>
                <a:cubicBezTo>
                  <a:pt x="1354074" y="2054543"/>
                  <a:pt x="1357884" y="2050733"/>
                  <a:pt x="1357884" y="2046161"/>
                </a:cubicBezTo>
                <a:cubicBezTo>
                  <a:pt x="1357884" y="2041493"/>
                  <a:pt x="1354169" y="2037779"/>
                  <a:pt x="1349502" y="2037779"/>
                </a:cubicBezTo>
                <a:close/>
                <a:moveTo>
                  <a:pt x="1285970" y="2049875"/>
                </a:moveTo>
                <a:cubicBezTo>
                  <a:pt x="1281208" y="2049875"/>
                  <a:pt x="1277398" y="2053685"/>
                  <a:pt x="1277398" y="2058448"/>
                </a:cubicBezTo>
                <a:cubicBezTo>
                  <a:pt x="1277398" y="2063210"/>
                  <a:pt x="1281303" y="2067020"/>
                  <a:pt x="1285970" y="2067020"/>
                </a:cubicBezTo>
                <a:cubicBezTo>
                  <a:pt x="1290638" y="2067020"/>
                  <a:pt x="1294543" y="2063210"/>
                  <a:pt x="1294448" y="2058448"/>
                </a:cubicBezTo>
                <a:cubicBezTo>
                  <a:pt x="1294638" y="2053685"/>
                  <a:pt x="1290733" y="2049875"/>
                  <a:pt x="1285970" y="2049875"/>
                </a:cubicBezTo>
                <a:close/>
                <a:moveTo>
                  <a:pt x="1221772" y="2057305"/>
                </a:moveTo>
                <a:cubicBezTo>
                  <a:pt x="1217009" y="2057305"/>
                  <a:pt x="1213199" y="2061210"/>
                  <a:pt x="1213295" y="2065877"/>
                </a:cubicBezTo>
                <a:cubicBezTo>
                  <a:pt x="1213295" y="2070640"/>
                  <a:pt x="1217105" y="2074450"/>
                  <a:pt x="1221867" y="2074450"/>
                </a:cubicBezTo>
                <a:cubicBezTo>
                  <a:pt x="1226630" y="2074450"/>
                  <a:pt x="1230439" y="2070545"/>
                  <a:pt x="1230344" y="2065877"/>
                </a:cubicBezTo>
                <a:cubicBezTo>
                  <a:pt x="1230344" y="2061115"/>
                  <a:pt x="1226534" y="2057305"/>
                  <a:pt x="1221772" y="2057305"/>
                </a:cubicBezTo>
                <a:close/>
                <a:moveTo>
                  <a:pt x="1157478" y="2133886"/>
                </a:moveTo>
                <a:cubicBezTo>
                  <a:pt x="1153763" y="2133886"/>
                  <a:pt x="1150715" y="2136934"/>
                  <a:pt x="1150811" y="2140649"/>
                </a:cubicBezTo>
                <a:cubicBezTo>
                  <a:pt x="1150811" y="2144363"/>
                  <a:pt x="1153859" y="2147411"/>
                  <a:pt x="1157573" y="2147316"/>
                </a:cubicBezTo>
                <a:cubicBezTo>
                  <a:pt x="1161288" y="2147316"/>
                  <a:pt x="1164241" y="2144268"/>
                  <a:pt x="1164241" y="2140553"/>
                </a:cubicBezTo>
                <a:cubicBezTo>
                  <a:pt x="1164146" y="2136839"/>
                  <a:pt x="1161193" y="2133886"/>
                  <a:pt x="1157478" y="2133886"/>
                </a:cubicBezTo>
                <a:close/>
                <a:moveTo>
                  <a:pt x="1092803" y="2131409"/>
                </a:moveTo>
                <a:cubicBezTo>
                  <a:pt x="1088803" y="2131409"/>
                  <a:pt x="1085564" y="2134648"/>
                  <a:pt x="1085660" y="2138648"/>
                </a:cubicBezTo>
                <a:cubicBezTo>
                  <a:pt x="1085660" y="2142649"/>
                  <a:pt x="1088898" y="2145887"/>
                  <a:pt x="1092899" y="2145792"/>
                </a:cubicBezTo>
                <a:cubicBezTo>
                  <a:pt x="1096899" y="2145792"/>
                  <a:pt x="1100138" y="2142554"/>
                  <a:pt x="1100042" y="2138553"/>
                </a:cubicBezTo>
                <a:cubicBezTo>
                  <a:pt x="1100042" y="2134553"/>
                  <a:pt x="1096804" y="2131314"/>
                  <a:pt x="1092803" y="2131409"/>
                </a:cubicBezTo>
                <a:close/>
                <a:moveTo>
                  <a:pt x="1028510" y="2124742"/>
                </a:moveTo>
                <a:cubicBezTo>
                  <a:pt x="1024414" y="2124742"/>
                  <a:pt x="1021175" y="2128076"/>
                  <a:pt x="1021175" y="2132171"/>
                </a:cubicBezTo>
                <a:cubicBezTo>
                  <a:pt x="1021175" y="2136267"/>
                  <a:pt x="1024509" y="2139601"/>
                  <a:pt x="1028605" y="2139506"/>
                </a:cubicBezTo>
                <a:cubicBezTo>
                  <a:pt x="1032701" y="2139506"/>
                  <a:pt x="1035939" y="2136172"/>
                  <a:pt x="1035939" y="2132076"/>
                </a:cubicBezTo>
                <a:cubicBezTo>
                  <a:pt x="1035844" y="2127980"/>
                  <a:pt x="1032605" y="2124742"/>
                  <a:pt x="1028510" y="2124742"/>
                </a:cubicBezTo>
                <a:close/>
                <a:moveTo>
                  <a:pt x="964787" y="2113693"/>
                </a:moveTo>
                <a:cubicBezTo>
                  <a:pt x="960596" y="2113693"/>
                  <a:pt x="957263" y="2117122"/>
                  <a:pt x="957263" y="2121313"/>
                </a:cubicBezTo>
                <a:cubicBezTo>
                  <a:pt x="957263" y="2125504"/>
                  <a:pt x="960692" y="2128838"/>
                  <a:pt x="964883" y="2128838"/>
                </a:cubicBezTo>
                <a:cubicBezTo>
                  <a:pt x="969074" y="2128838"/>
                  <a:pt x="972407" y="2125409"/>
                  <a:pt x="972407" y="2121313"/>
                </a:cubicBezTo>
                <a:cubicBezTo>
                  <a:pt x="972312" y="2117027"/>
                  <a:pt x="968978" y="2113693"/>
                  <a:pt x="964787" y="2113693"/>
                </a:cubicBezTo>
                <a:close/>
                <a:moveTo>
                  <a:pt x="901922" y="2099120"/>
                </a:moveTo>
                <a:cubicBezTo>
                  <a:pt x="898208" y="2099120"/>
                  <a:pt x="895064" y="2102263"/>
                  <a:pt x="895064" y="2105978"/>
                </a:cubicBezTo>
                <a:cubicBezTo>
                  <a:pt x="895064" y="2109788"/>
                  <a:pt x="898208" y="2112836"/>
                  <a:pt x="902018" y="2112836"/>
                </a:cubicBezTo>
                <a:cubicBezTo>
                  <a:pt x="905828" y="2112836"/>
                  <a:pt x="908876" y="2109692"/>
                  <a:pt x="908876" y="2105978"/>
                </a:cubicBezTo>
                <a:cubicBezTo>
                  <a:pt x="908876" y="2102168"/>
                  <a:pt x="905732" y="2099120"/>
                  <a:pt x="901922" y="2099120"/>
                </a:cubicBezTo>
                <a:close/>
                <a:moveTo>
                  <a:pt x="840296" y="2079879"/>
                </a:moveTo>
                <a:cubicBezTo>
                  <a:pt x="836676" y="2079879"/>
                  <a:pt x="833723" y="2082832"/>
                  <a:pt x="833819" y="2086451"/>
                </a:cubicBezTo>
                <a:cubicBezTo>
                  <a:pt x="833819" y="2090071"/>
                  <a:pt x="836771" y="2093024"/>
                  <a:pt x="840391" y="2092928"/>
                </a:cubicBezTo>
                <a:cubicBezTo>
                  <a:pt x="844010" y="2092928"/>
                  <a:pt x="846963" y="2089976"/>
                  <a:pt x="846963" y="2086356"/>
                </a:cubicBezTo>
                <a:cubicBezTo>
                  <a:pt x="846963" y="2082737"/>
                  <a:pt x="843915" y="2079879"/>
                  <a:pt x="840296" y="2079879"/>
                </a:cubicBezTo>
                <a:close/>
                <a:moveTo>
                  <a:pt x="780193" y="2056162"/>
                </a:moveTo>
                <a:cubicBezTo>
                  <a:pt x="776573" y="2056162"/>
                  <a:pt x="773621" y="2059114"/>
                  <a:pt x="773621" y="2062734"/>
                </a:cubicBezTo>
                <a:cubicBezTo>
                  <a:pt x="773621" y="2066354"/>
                  <a:pt x="776573" y="2069306"/>
                  <a:pt x="780193" y="2069211"/>
                </a:cubicBezTo>
                <a:cubicBezTo>
                  <a:pt x="783812" y="2069211"/>
                  <a:pt x="786765" y="2066258"/>
                  <a:pt x="786670" y="2062639"/>
                </a:cubicBezTo>
                <a:cubicBezTo>
                  <a:pt x="786765" y="2059114"/>
                  <a:pt x="783812" y="2056162"/>
                  <a:pt x="780193" y="2056162"/>
                </a:cubicBezTo>
                <a:close/>
                <a:moveTo>
                  <a:pt x="721805" y="2029682"/>
                </a:moveTo>
                <a:cubicBezTo>
                  <a:pt x="718947" y="2029682"/>
                  <a:pt x="716661" y="2032064"/>
                  <a:pt x="716661" y="2034921"/>
                </a:cubicBezTo>
                <a:cubicBezTo>
                  <a:pt x="716661" y="2037779"/>
                  <a:pt x="719042" y="2040064"/>
                  <a:pt x="721900" y="2040064"/>
                </a:cubicBezTo>
                <a:cubicBezTo>
                  <a:pt x="724757" y="2040064"/>
                  <a:pt x="727043" y="2037683"/>
                  <a:pt x="727043" y="2034826"/>
                </a:cubicBezTo>
                <a:cubicBezTo>
                  <a:pt x="727043" y="2031968"/>
                  <a:pt x="724662" y="2029682"/>
                  <a:pt x="721805" y="2029682"/>
                </a:cubicBezTo>
                <a:close/>
                <a:moveTo>
                  <a:pt x="665512" y="1998536"/>
                </a:moveTo>
                <a:cubicBezTo>
                  <a:pt x="663035" y="1998536"/>
                  <a:pt x="660940" y="2000536"/>
                  <a:pt x="661035" y="2003108"/>
                </a:cubicBezTo>
                <a:cubicBezTo>
                  <a:pt x="661035" y="2005584"/>
                  <a:pt x="663035" y="2007680"/>
                  <a:pt x="665607" y="2007584"/>
                </a:cubicBezTo>
                <a:cubicBezTo>
                  <a:pt x="668084" y="2007584"/>
                  <a:pt x="670084" y="2005584"/>
                  <a:pt x="670084" y="2003012"/>
                </a:cubicBezTo>
                <a:cubicBezTo>
                  <a:pt x="670084" y="2000536"/>
                  <a:pt x="667988" y="1998536"/>
                  <a:pt x="665512" y="1998536"/>
                </a:cubicBezTo>
                <a:close/>
                <a:moveTo>
                  <a:pt x="611600" y="1964150"/>
                </a:moveTo>
                <a:cubicBezTo>
                  <a:pt x="609695" y="1964150"/>
                  <a:pt x="608267" y="1965674"/>
                  <a:pt x="608267" y="1967484"/>
                </a:cubicBezTo>
                <a:cubicBezTo>
                  <a:pt x="608267" y="1969389"/>
                  <a:pt x="609790" y="1970818"/>
                  <a:pt x="611600" y="1970818"/>
                </a:cubicBezTo>
                <a:cubicBezTo>
                  <a:pt x="613410" y="1970818"/>
                  <a:pt x="614934" y="1969294"/>
                  <a:pt x="614934" y="1967484"/>
                </a:cubicBezTo>
                <a:cubicBezTo>
                  <a:pt x="614934" y="1965579"/>
                  <a:pt x="613410" y="1964055"/>
                  <a:pt x="611600" y="1964150"/>
                </a:cubicBezTo>
                <a:close/>
                <a:moveTo>
                  <a:pt x="560165" y="1923479"/>
                </a:moveTo>
                <a:cubicBezTo>
                  <a:pt x="557594" y="1923479"/>
                  <a:pt x="555498" y="1925574"/>
                  <a:pt x="555498" y="1928241"/>
                </a:cubicBezTo>
                <a:cubicBezTo>
                  <a:pt x="555498" y="1930813"/>
                  <a:pt x="557594" y="1932908"/>
                  <a:pt x="560261" y="1932908"/>
                </a:cubicBezTo>
                <a:cubicBezTo>
                  <a:pt x="562832" y="1932908"/>
                  <a:pt x="564928" y="1930813"/>
                  <a:pt x="564928" y="1928146"/>
                </a:cubicBezTo>
                <a:cubicBezTo>
                  <a:pt x="564833" y="1925574"/>
                  <a:pt x="562737" y="1923479"/>
                  <a:pt x="560165" y="1923479"/>
                </a:cubicBezTo>
                <a:close/>
                <a:moveTo>
                  <a:pt x="511588" y="1881950"/>
                </a:moveTo>
                <a:cubicBezTo>
                  <a:pt x="509588" y="1881950"/>
                  <a:pt x="508064" y="1883569"/>
                  <a:pt x="508064" y="1885474"/>
                </a:cubicBezTo>
                <a:cubicBezTo>
                  <a:pt x="508064" y="1887474"/>
                  <a:pt x="509683" y="1888998"/>
                  <a:pt x="511588" y="1888998"/>
                </a:cubicBezTo>
                <a:cubicBezTo>
                  <a:pt x="513588" y="1888998"/>
                  <a:pt x="515112" y="1887379"/>
                  <a:pt x="515112" y="1885474"/>
                </a:cubicBezTo>
                <a:cubicBezTo>
                  <a:pt x="515207" y="1883569"/>
                  <a:pt x="513588" y="1881950"/>
                  <a:pt x="511588" y="1881950"/>
                </a:cubicBezTo>
                <a:close/>
                <a:moveTo>
                  <a:pt x="466154" y="1835563"/>
                </a:moveTo>
                <a:cubicBezTo>
                  <a:pt x="463963" y="1835563"/>
                  <a:pt x="462153" y="1837373"/>
                  <a:pt x="462153" y="1839563"/>
                </a:cubicBezTo>
                <a:cubicBezTo>
                  <a:pt x="462153" y="1841754"/>
                  <a:pt x="463963" y="1843564"/>
                  <a:pt x="466249" y="1843564"/>
                </a:cubicBezTo>
                <a:cubicBezTo>
                  <a:pt x="468440" y="1843564"/>
                  <a:pt x="470249" y="1841754"/>
                  <a:pt x="470249" y="1839563"/>
                </a:cubicBezTo>
                <a:cubicBezTo>
                  <a:pt x="470154" y="1837373"/>
                  <a:pt x="468344" y="1835563"/>
                  <a:pt x="466154" y="1835563"/>
                </a:cubicBezTo>
                <a:close/>
                <a:moveTo>
                  <a:pt x="423863" y="1784414"/>
                </a:moveTo>
                <a:cubicBezTo>
                  <a:pt x="420434" y="1784414"/>
                  <a:pt x="417671" y="1787176"/>
                  <a:pt x="417671" y="1790700"/>
                </a:cubicBezTo>
                <a:cubicBezTo>
                  <a:pt x="417671" y="1794129"/>
                  <a:pt x="420434" y="1796891"/>
                  <a:pt x="423863" y="1796891"/>
                </a:cubicBezTo>
                <a:cubicBezTo>
                  <a:pt x="427292" y="1796891"/>
                  <a:pt x="430054" y="1794129"/>
                  <a:pt x="430054" y="1790700"/>
                </a:cubicBezTo>
                <a:cubicBezTo>
                  <a:pt x="430149" y="1787176"/>
                  <a:pt x="427387" y="1784318"/>
                  <a:pt x="423863" y="1784414"/>
                </a:cubicBezTo>
                <a:close/>
                <a:moveTo>
                  <a:pt x="385191" y="1733455"/>
                </a:moveTo>
                <a:cubicBezTo>
                  <a:pt x="382238" y="1733455"/>
                  <a:pt x="379857" y="1735836"/>
                  <a:pt x="379857" y="1738884"/>
                </a:cubicBezTo>
                <a:cubicBezTo>
                  <a:pt x="379857" y="1741837"/>
                  <a:pt x="382334" y="1744218"/>
                  <a:pt x="385191" y="1744218"/>
                </a:cubicBezTo>
                <a:cubicBezTo>
                  <a:pt x="388144" y="1744218"/>
                  <a:pt x="390525" y="1741837"/>
                  <a:pt x="390525" y="1738789"/>
                </a:cubicBezTo>
                <a:cubicBezTo>
                  <a:pt x="390525" y="1735836"/>
                  <a:pt x="388144" y="1733455"/>
                  <a:pt x="385191" y="1733455"/>
                </a:cubicBezTo>
                <a:close/>
                <a:moveTo>
                  <a:pt x="350139" y="1677924"/>
                </a:moveTo>
                <a:cubicBezTo>
                  <a:pt x="346520" y="1677924"/>
                  <a:pt x="343567" y="1680877"/>
                  <a:pt x="343567" y="1684496"/>
                </a:cubicBezTo>
                <a:cubicBezTo>
                  <a:pt x="343567" y="1688116"/>
                  <a:pt x="346520" y="1691068"/>
                  <a:pt x="350139" y="1691068"/>
                </a:cubicBezTo>
                <a:cubicBezTo>
                  <a:pt x="353759" y="1691068"/>
                  <a:pt x="356711" y="1688116"/>
                  <a:pt x="356616" y="1684496"/>
                </a:cubicBezTo>
                <a:cubicBezTo>
                  <a:pt x="356616" y="1680877"/>
                  <a:pt x="353759" y="1677924"/>
                  <a:pt x="350139" y="1677924"/>
                </a:cubicBezTo>
                <a:close/>
                <a:moveTo>
                  <a:pt x="318897" y="1623536"/>
                </a:moveTo>
                <a:cubicBezTo>
                  <a:pt x="316516" y="1623536"/>
                  <a:pt x="314516" y="1625537"/>
                  <a:pt x="314516" y="1627918"/>
                </a:cubicBezTo>
                <a:cubicBezTo>
                  <a:pt x="314516" y="1630299"/>
                  <a:pt x="316516" y="1632299"/>
                  <a:pt x="318897" y="1632299"/>
                </a:cubicBezTo>
                <a:cubicBezTo>
                  <a:pt x="321278" y="1632299"/>
                  <a:pt x="323279" y="1630299"/>
                  <a:pt x="323279" y="1627918"/>
                </a:cubicBezTo>
                <a:cubicBezTo>
                  <a:pt x="323279" y="1625441"/>
                  <a:pt x="321278" y="1623536"/>
                  <a:pt x="318897" y="1623536"/>
                </a:cubicBezTo>
                <a:close/>
                <a:moveTo>
                  <a:pt x="291656" y="1573244"/>
                </a:moveTo>
                <a:cubicBezTo>
                  <a:pt x="293942" y="1573244"/>
                  <a:pt x="295656" y="1571435"/>
                  <a:pt x="295656" y="1569244"/>
                </a:cubicBezTo>
                <a:cubicBezTo>
                  <a:pt x="295656" y="1567053"/>
                  <a:pt x="293846" y="1565243"/>
                  <a:pt x="291560" y="1565243"/>
                </a:cubicBezTo>
                <a:cubicBezTo>
                  <a:pt x="289370" y="1565243"/>
                  <a:pt x="287560" y="1567053"/>
                  <a:pt x="287560" y="1569244"/>
                </a:cubicBezTo>
                <a:cubicBezTo>
                  <a:pt x="287655" y="1571530"/>
                  <a:pt x="289465" y="1573339"/>
                  <a:pt x="291656" y="1573244"/>
                </a:cubicBezTo>
                <a:close/>
                <a:moveTo>
                  <a:pt x="273177" y="1508855"/>
                </a:moveTo>
                <a:cubicBezTo>
                  <a:pt x="273177" y="1506284"/>
                  <a:pt x="271082" y="1504188"/>
                  <a:pt x="268510" y="1504188"/>
                </a:cubicBezTo>
                <a:cubicBezTo>
                  <a:pt x="265938" y="1504188"/>
                  <a:pt x="263843" y="1506284"/>
                  <a:pt x="263843" y="1508855"/>
                </a:cubicBezTo>
                <a:cubicBezTo>
                  <a:pt x="263843" y="1511427"/>
                  <a:pt x="265938" y="1513523"/>
                  <a:pt x="268605" y="1513523"/>
                </a:cubicBezTo>
                <a:cubicBezTo>
                  <a:pt x="271082" y="1513523"/>
                  <a:pt x="273177" y="1511427"/>
                  <a:pt x="273177" y="1508855"/>
                </a:cubicBezTo>
                <a:close/>
                <a:moveTo>
                  <a:pt x="249555" y="1444181"/>
                </a:moveTo>
                <a:cubicBezTo>
                  <a:pt x="248031" y="1444181"/>
                  <a:pt x="246698" y="1445514"/>
                  <a:pt x="246698" y="1447038"/>
                </a:cubicBezTo>
                <a:cubicBezTo>
                  <a:pt x="246698" y="1448562"/>
                  <a:pt x="248031" y="1449896"/>
                  <a:pt x="249555" y="1449896"/>
                </a:cubicBezTo>
                <a:cubicBezTo>
                  <a:pt x="251174" y="1449896"/>
                  <a:pt x="252413" y="1448562"/>
                  <a:pt x="252413" y="1447038"/>
                </a:cubicBezTo>
                <a:cubicBezTo>
                  <a:pt x="252413" y="1445514"/>
                  <a:pt x="251174" y="1444181"/>
                  <a:pt x="249555" y="1444181"/>
                </a:cubicBezTo>
                <a:close/>
                <a:moveTo>
                  <a:pt x="230791" y="1384078"/>
                </a:moveTo>
                <a:cubicBezTo>
                  <a:pt x="230791" y="1386364"/>
                  <a:pt x="232696" y="1388269"/>
                  <a:pt x="234982" y="1388269"/>
                </a:cubicBezTo>
                <a:cubicBezTo>
                  <a:pt x="237268" y="1388269"/>
                  <a:pt x="239173" y="1386364"/>
                  <a:pt x="239173" y="1384078"/>
                </a:cubicBezTo>
                <a:cubicBezTo>
                  <a:pt x="239173" y="1381792"/>
                  <a:pt x="237268" y="1379887"/>
                  <a:pt x="234982" y="1379887"/>
                </a:cubicBezTo>
                <a:cubicBezTo>
                  <a:pt x="232601" y="1379887"/>
                  <a:pt x="230791" y="1381792"/>
                  <a:pt x="230791" y="1384078"/>
                </a:cubicBezTo>
                <a:close/>
                <a:moveTo>
                  <a:pt x="224695" y="1314355"/>
                </a:moveTo>
                <a:cubicBezTo>
                  <a:pt x="221456" y="1314355"/>
                  <a:pt x="218885" y="1317022"/>
                  <a:pt x="218885" y="1320260"/>
                </a:cubicBezTo>
                <a:cubicBezTo>
                  <a:pt x="218885" y="1323499"/>
                  <a:pt x="221552" y="1326166"/>
                  <a:pt x="224790" y="1326071"/>
                </a:cubicBezTo>
                <a:cubicBezTo>
                  <a:pt x="228029" y="1326071"/>
                  <a:pt x="230696" y="1323404"/>
                  <a:pt x="230600" y="1320165"/>
                </a:cubicBezTo>
                <a:cubicBezTo>
                  <a:pt x="230600" y="1316927"/>
                  <a:pt x="227933" y="1314355"/>
                  <a:pt x="224695" y="1314355"/>
                </a:cubicBezTo>
                <a:close/>
                <a:moveTo>
                  <a:pt x="226790" y="1255776"/>
                </a:moveTo>
                <a:cubicBezTo>
                  <a:pt x="226790" y="1251395"/>
                  <a:pt x="223266" y="1247870"/>
                  <a:pt x="218885" y="1247870"/>
                </a:cubicBezTo>
                <a:cubicBezTo>
                  <a:pt x="214503" y="1247870"/>
                  <a:pt x="210979" y="1251490"/>
                  <a:pt x="211074" y="1255776"/>
                </a:cubicBezTo>
                <a:cubicBezTo>
                  <a:pt x="211074" y="1260158"/>
                  <a:pt x="214598" y="1263682"/>
                  <a:pt x="218980" y="1263682"/>
                </a:cubicBezTo>
                <a:cubicBezTo>
                  <a:pt x="223266" y="1263682"/>
                  <a:pt x="226790" y="1260158"/>
                  <a:pt x="226790" y="1255776"/>
                </a:cubicBezTo>
                <a:close/>
                <a:moveTo>
                  <a:pt x="208502" y="1191197"/>
                </a:moveTo>
                <a:cubicBezTo>
                  <a:pt x="208502" y="1196245"/>
                  <a:pt x="212598" y="1200245"/>
                  <a:pt x="217646" y="1200245"/>
                </a:cubicBezTo>
                <a:cubicBezTo>
                  <a:pt x="222694" y="1200245"/>
                  <a:pt x="226695" y="1196150"/>
                  <a:pt x="226695" y="1191197"/>
                </a:cubicBezTo>
                <a:cubicBezTo>
                  <a:pt x="226695" y="1186148"/>
                  <a:pt x="222599" y="1182148"/>
                  <a:pt x="217646" y="1182148"/>
                </a:cubicBezTo>
                <a:cubicBezTo>
                  <a:pt x="212503" y="1182148"/>
                  <a:pt x="208502" y="1186244"/>
                  <a:pt x="208502" y="1191197"/>
                </a:cubicBezTo>
                <a:close/>
                <a:moveTo>
                  <a:pt x="230219" y="1126617"/>
                </a:moveTo>
                <a:cubicBezTo>
                  <a:pt x="230219" y="1121378"/>
                  <a:pt x="225933" y="1117092"/>
                  <a:pt x="220599" y="1117092"/>
                </a:cubicBezTo>
                <a:cubicBezTo>
                  <a:pt x="215360" y="1117092"/>
                  <a:pt x="211074" y="1121378"/>
                  <a:pt x="211074" y="1126712"/>
                </a:cubicBezTo>
                <a:cubicBezTo>
                  <a:pt x="211074" y="1131951"/>
                  <a:pt x="215360" y="1136237"/>
                  <a:pt x="220694" y="1136237"/>
                </a:cubicBezTo>
                <a:cubicBezTo>
                  <a:pt x="226028" y="1136142"/>
                  <a:pt x="230219" y="1131856"/>
                  <a:pt x="230219" y="1126617"/>
                </a:cubicBezTo>
                <a:close/>
                <a:moveTo>
                  <a:pt x="228219" y="1052798"/>
                </a:moveTo>
                <a:cubicBezTo>
                  <a:pt x="222980" y="1052798"/>
                  <a:pt x="218694" y="1057085"/>
                  <a:pt x="218694" y="1062419"/>
                </a:cubicBezTo>
                <a:cubicBezTo>
                  <a:pt x="218694" y="1067753"/>
                  <a:pt x="222980" y="1071944"/>
                  <a:pt x="228314" y="1071944"/>
                </a:cubicBezTo>
                <a:cubicBezTo>
                  <a:pt x="233553" y="1071944"/>
                  <a:pt x="237839" y="1067657"/>
                  <a:pt x="237839" y="1062323"/>
                </a:cubicBezTo>
                <a:cubicBezTo>
                  <a:pt x="237744" y="1057085"/>
                  <a:pt x="233458" y="1052798"/>
                  <a:pt x="228219" y="1052798"/>
                </a:cubicBezTo>
                <a:close/>
                <a:moveTo>
                  <a:pt x="249746" y="998792"/>
                </a:moveTo>
                <a:cubicBezTo>
                  <a:pt x="249746" y="993458"/>
                  <a:pt x="245364" y="989267"/>
                  <a:pt x="240125" y="989267"/>
                </a:cubicBezTo>
                <a:cubicBezTo>
                  <a:pt x="234887" y="989267"/>
                  <a:pt x="230600" y="993553"/>
                  <a:pt x="230600" y="998887"/>
                </a:cubicBezTo>
                <a:cubicBezTo>
                  <a:pt x="230600" y="1004221"/>
                  <a:pt x="234887" y="1008412"/>
                  <a:pt x="240221" y="1008412"/>
                </a:cubicBezTo>
                <a:cubicBezTo>
                  <a:pt x="245555" y="1008412"/>
                  <a:pt x="249841" y="1004126"/>
                  <a:pt x="249746" y="998792"/>
                </a:cubicBezTo>
                <a:close/>
                <a:moveTo>
                  <a:pt x="266129" y="936308"/>
                </a:moveTo>
                <a:cubicBezTo>
                  <a:pt x="266129" y="931069"/>
                  <a:pt x="261747" y="926783"/>
                  <a:pt x="256508" y="926783"/>
                </a:cubicBezTo>
                <a:cubicBezTo>
                  <a:pt x="251269" y="926783"/>
                  <a:pt x="246983" y="931069"/>
                  <a:pt x="246983" y="936403"/>
                </a:cubicBezTo>
                <a:cubicBezTo>
                  <a:pt x="246983" y="941642"/>
                  <a:pt x="251269" y="945928"/>
                  <a:pt x="256604" y="945928"/>
                </a:cubicBezTo>
                <a:cubicBezTo>
                  <a:pt x="261938" y="945928"/>
                  <a:pt x="266129" y="941546"/>
                  <a:pt x="266129" y="936308"/>
                </a:cubicBezTo>
                <a:close/>
                <a:moveTo>
                  <a:pt x="288512" y="874967"/>
                </a:moveTo>
                <a:cubicBezTo>
                  <a:pt x="288512" y="868680"/>
                  <a:pt x="283369" y="863632"/>
                  <a:pt x="277082" y="863632"/>
                </a:cubicBezTo>
                <a:cubicBezTo>
                  <a:pt x="270796" y="863632"/>
                  <a:pt x="265652" y="868775"/>
                  <a:pt x="265748" y="875062"/>
                </a:cubicBezTo>
                <a:cubicBezTo>
                  <a:pt x="265748" y="881348"/>
                  <a:pt x="270891" y="886492"/>
                  <a:pt x="277178" y="886492"/>
                </a:cubicBezTo>
                <a:cubicBezTo>
                  <a:pt x="283464" y="886397"/>
                  <a:pt x="288608" y="881253"/>
                  <a:pt x="288512" y="874967"/>
                </a:cubicBezTo>
                <a:close/>
                <a:moveTo>
                  <a:pt x="290894" y="815340"/>
                </a:moveTo>
                <a:cubicBezTo>
                  <a:pt x="290894" y="821436"/>
                  <a:pt x="295942" y="826389"/>
                  <a:pt x="301943" y="826389"/>
                </a:cubicBezTo>
                <a:cubicBezTo>
                  <a:pt x="308039" y="826389"/>
                  <a:pt x="312992" y="821341"/>
                  <a:pt x="312992" y="815245"/>
                </a:cubicBezTo>
                <a:cubicBezTo>
                  <a:pt x="312992" y="809149"/>
                  <a:pt x="308039" y="804196"/>
                  <a:pt x="301847" y="804196"/>
                </a:cubicBezTo>
                <a:cubicBezTo>
                  <a:pt x="295751" y="804196"/>
                  <a:pt x="290894" y="809244"/>
                  <a:pt x="290894" y="815340"/>
                </a:cubicBezTo>
                <a:close/>
                <a:moveTo>
                  <a:pt x="341376" y="757428"/>
                </a:moveTo>
                <a:cubicBezTo>
                  <a:pt x="341376" y="751618"/>
                  <a:pt x="336614" y="746855"/>
                  <a:pt x="330803" y="746855"/>
                </a:cubicBezTo>
                <a:cubicBezTo>
                  <a:pt x="324898" y="746855"/>
                  <a:pt x="320231" y="751618"/>
                  <a:pt x="320231" y="757523"/>
                </a:cubicBezTo>
                <a:cubicBezTo>
                  <a:pt x="320231" y="763334"/>
                  <a:pt x="324993" y="768096"/>
                  <a:pt x="330803" y="768096"/>
                </a:cubicBezTo>
                <a:cubicBezTo>
                  <a:pt x="336614" y="768001"/>
                  <a:pt x="341376" y="763238"/>
                  <a:pt x="341376" y="757428"/>
                </a:cubicBezTo>
                <a:close/>
                <a:moveTo>
                  <a:pt x="363474" y="689134"/>
                </a:moveTo>
                <a:cubicBezTo>
                  <a:pt x="356521" y="689134"/>
                  <a:pt x="350901" y="694849"/>
                  <a:pt x="350901" y="701802"/>
                </a:cubicBezTo>
                <a:cubicBezTo>
                  <a:pt x="350901" y="708755"/>
                  <a:pt x="356616" y="714375"/>
                  <a:pt x="363569" y="714375"/>
                </a:cubicBezTo>
                <a:cubicBezTo>
                  <a:pt x="370523" y="714375"/>
                  <a:pt x="376142" y="708660"/>
                  <a:pt x="376142" y="701707"/>
                </a:cubicBezTo>
                <a:cubicBezTo>
                  <a:pt x="376142" y="694754"/>
                  <a:pt x="370427" y="689038"/>
                  <a:pt x="363474" y="689134"/>
                </a:cubicBezTo>
                <a:close/>
                <a:moveTo>
                  <a:pt x="400050" y="635794"/>
                </a:moveTo>
                <a:cubicBezTo>
                  <a:pt x="393097" y="635794"/>
                  <a:pt x="387477" y="641509"/>
                  <a:pt x="387477" y="648462"/>
                </a:cubicBezTo>
                <a:cubicBezTo>
                  <a:pt x="387477" y="655415"/>
                  <a:pt x="393192" y="661035"/>
                  <a:pt x="400145" y="661035"/>
                </a:cubicBezTo>
                <a:cubicBezTo>
                  <a:pt x="407099" y="661035"/>
                  <a:pt x="412718" y="655320"/>
                  <a:pt x="412718" y="648367"/>
                </a:cubicBezTo>
                <a:cubicBezTo>
                  <a:pt x="412623" y="641318"/>
                  <a:pt x="407003" y="635794"/>
                  <a:pt x="400050" y="635794"/>
                </a:cubicBezTo>
                <a:close/>
                <a:moveTo>
                  <a:pt x="440246" y="612553"/>
                </a:moveTo>
                <a:cubicBezTo>
                  <a:pt x="448532" y="612553"/>
                  <a:pt x="455200" y="605790"/>
                  <a:pt x="455105" y="597599"/>
                </a:cubicBezTo>
                <a:cubicBezTo>
                  <a:pt x="455105" y="589312"/>
                  <a:pt x="448342" y="582644"/>
                  <a:pt x="440150" y="582740"/>
                </a:cubicBezTo>
                <a:cubicBezTo>
                  <a:pt x="431864" y="582740"/>
                  <a:pt x="425196" y="589502"/>
                  <a:pt x="425291" y="597694"/>
                </a:cubicBezTo>
                <a:cubicBezTo>
                  <a:pt x="425291" y="605981"/>
                  <a:pt x="432054" y="612648"/>
                  <a:pt x="440246" y="612553"/>
                </a:cubicBezTo>
                <a:close/>
                <a:moveTo>
                  <a:pt x="483680" y="533400"/>
                </a:moveTo>
                <a:cubicBezTo>
                  <a:pt x="474631" y="533400"/>
                  <a:pt x="467297" y="540830"/>
                  <a:pt x="467297" y="549878"/>
                </a:cubicBezTo>
                <a:cubicBezTo>
                  <a:pt x="467297" y="558927"/>
                  <a:pt x="474726" y="566261"/>
                  <a:pt x="483775" y="566261"/>
                </a:cubicBezTo>
                <a:cubicBezTo>
                  <a:pt x="492824" y="566261"/>
                  <a:pt x="500158" y="558832"/>
                  <a:pt x="500158" y="549783"/>
                </a:cubicBezTo>
                <a:cubicBezTo>
                  <a:pt x="500158" y="540734"/>
                  <a:pt x="492728" y="533400"/>
                  <a:pt x="483680" y="533400"/>
                </a:cubicBezTo>
                <a:close/>
                <a:moveTo>
                  <a:pt x="515684" y="505206"/>
                </a:moveTo>
                <a:cubicBezTo>
                  <a:pt x="515684" y="513398"/>
                  <a:pt x="522351" y="519970"/>
                  <a:pt x="530543" y="519875"/>
                </a:cubicBezTo>
                <a:cubicBezTo>
                  <a:pt x="538639" y="519875"/>
                  <a:pt x="545306" y="513207"/>
                  <a:pt x="545211" y="505016"/>
                </a:cubicBezTo>
                <a:cubicBezTo>
                  <a:pt x="545211" y="496824"/>
                  <a:pt x="538544" y="490252"/>
                  <a:pt x="530352" y="490347"/>
                </a:cubicBezTo>
                <a:cubicBezTo>
                  <a:pt x="522256" y="490442"/>
                  <a:pt x="515684" y="497015"/>
                  <a:pt x="515684" y="505206"/>
                </a:cubicBezTo>
                <a:close/>
                <a:moveTo>
                  <a:pt x="565023" y="463868"/>
                </a:moveTo>
                <a:cubicBezTo>
                  <a:pt x="565023" y="472250"/>
                  <a:pt x="571786" y="478917"/>
                  <a:pt x="580168" y="478917"/>
                </a:cubicBezTo>
                <a:cubicBezTo>
                  <a:pt x="588455" y="478917"/>
                  <a:pt x="595217" y="472154"/>
                  <a:pt x="595217" y="463772"/>
                </a:cubicBezTo>
                <a:cubicBezTo>
                  <a:pt x="595217" y="455486"/>
                  <a:pt x="588455" y="448723"/>
                  <a:pt x="580073" y="448723"/>
                </a:cubicBezTo>
                <a:cubicBezTo>
                  <a:pt x="571786" y="448723"/>
                  <a:pt x="565023" y="455486"/>
                  <a:pt x="565023" y="463868"/>
                </a:cubicBezTo>
                <a:close/>
                <a:moveTo>
                  <a:pt x="632651" y="438722"/>
                </a:moveTo>
                <a:cubicBezTo>
                  <a:pt x="639699" y="438722"/>
                  <a:pt x="645414" y="433007"/>
                  <a:pt x="645319" y="425958"/>
                </a:cubicBezTo>
                <a:cubicBezTo>
                  <a:pt x="645319" y="418910"/>
                  <a:pt x="639604" y="413195"/>
                  <a:pt x="632555" y="413290"/>
                </a:cubicBezTo>
                <a:cubicBezTo>
                  <a:pt x="625507" y="413290"/>
                  <a:pt x="619792" y="419100"/>
                  <a:pt x="619887" y="426053"/>
                </a:cubicBezTo>
                <a:cubicBezTo>
                  <a:pt x="619887" y="433007"/>
                  <a:pt x="625602" y="438722"/>
                  <a:pt x="632651" y="438722"/>
                </a:cubicBezTo>
                <a:close/>
                <a:moveTo>
                  <a:pt x="687610" y="404622"/>
                </a:moveTo>
                <a:cubicBezTo>
                  <a:pt x="694658" y="404622"/>
                  <a:pt x="700373" y="398907"/>
                  <a:pt x="700278" y="391859"/>
                </a:cubicBezTo>
                <a:cubicBezTo>
                  <a:pt x="700278" y="384810"/>
                  <a:pt x="694563" y="379095"/>
                  <a:pt x="687515" y="379190"/>
                </a:cubicBezTo>
                <a:cubicBezTo>
                  <a:pt x="680466" y="379190"/>
                  <a:pt x="674751" y="385000"/>
                  <a:pt x="674751" y="391954"/>
                </a:cubicBezTo>
                <a:cubicBezTo>
                  <a:pt x="674751" y="398907"/>
                  <a:pt x="680561" y="404622"/>
                  <a:pt x="687610" y="404622"/>
                </a:cubicBezTo>
                <a:close/>
                <a:moveTo>
                  <a:pt x="744665" y="370999"/>
                </a:moveTo>
                <a:cubicBezTo>
                  <a:pt x="749808" y="370999"/>
                  <a:pt x="754094" y="366713"/>
                  <a:pt x="753999" y="361569"/>
                </a:cubicBezTo>
                <a:cubicBezTo>
                  <a:pt x="753999" y="356330"/>
                  <a:pt x="749713" y="352139"/>
                  <a:pt x="744569" y="352235"/>
                </a:cubicBezTo>
                <a:cubicBezTo>
                  <a:pt x="739331" y="352235"/>
                  <a:pt x="735140" y="356521"/>
                  <a:pt x="735140" y="361664"/>
                </a:cubicBezTo>
                <a:cubicBezTo>
                  <a:pt x="735330" y="366808"/>
                  <a:pt x="739521" y="370999"/>
                  <a:pt x="744665" y="370999"/>
                </a:cubicBezTo>
                <a:close/>
                <a:moveTo>
                  <a:pt x="803815" y="347091"/>
                </a:moveTo>
                <a:cubicBezTo>
                  <a:pt x="810292" y="347091"/>
                  <a:pt x="815531" y="341757"/>
                  <a:pt x="815531" y="335280"/>
                </a:cubicBezTo>
                <a:cubicBezTo>
                  <a:pt x="815531" y="328803"/>
                  <a:pt x="810197" y="323564"/>
                  <a:pt x="803720" y="323564"/>
                </a:cubicBezTo>
                <a:cubicBezTo>
                  <a:pt x="797243" y="323564"/>
                  <a:pt x="792004" y="328898"/>
                  <a:pt x="792004" y="335375"/>
                </a:cubicBezTo>
                <a:cubicBezTo>
                  <a:pt x="792004" y="341852"/>
                  <a:pt x="797338" y="347091"/>
                  <a:pt x="803815" y="347091"/>
                </a:cubicBezTo>
                <a:close/>
                <a:moveTo>
                  <a:pt x="864584" y="326803"/>
                </a:moveTo>
                <a:cubicBezTo>
                  <a:pt x="872109" y="326803"/>
                  <a:pt x="878110" y="320707"/>
                  <a:pt x="878110" y="313182"/>
                </a:cubicBezTo>
                <a:cubicBezTo>
                  <a:pt x="878110" y="305657"/>
                  <a:pt x="872014" y="299657"/>
                  <a:pt x="864489" y="299657"/>
                </a:cubicBezTo>
                <a:cubicBezTo>
                  <a:pt x="856964" y="299657"/>
                  <a:pt x="850963" y="305753"/>
                  <a:pt x="850963" y="313277"/>
                </a:cubicBezTo>
                <a:cubicBezTo>
                  <a:pt x="850963" y="320802"/>
                  <a:pt x="857060" y="326898"/>
                  <a:pt x="864584" y="326803"/>
                </a:cubicBezTo>
                <a:close/>
                <a:moveTo>
                  <a:pt x="926687" y="309467"/>
                </a:moveTo>
                <a:cubicBezTo>
                  <a:pt x="934498" y="309467"/>
                  <a:pt x="940784" y="303086"/>
                  <a:pt x="940784" y="295275"/>
                </a:cubicBezTo>
                <a:cubicBezTo>
                  <a:pt x="940784" y="287465"/>
                  <a:pt x="934403" y="281178"/>
                  <a:pt x="926592" y="281273"/>
                </a:cubicBezTo>
                <a:cubicBezTo>
                  <a:pt x="918782" y="281273"/>
                  <a:pt x="912495" y="287655"/>
                  <a:pt x="912495" y="295466"/>
                </a:cubicBezTo>
                <a:cubicBezTo>
                  <a:pt x="912590" y="303181"/>
                  <a:pt x="918972" y="309563"/>
                  <a:pt x="926687" y="309467"/>
                </a:cubicBezTo>
                <a:close/>
                <a:moveTo>
                  <a:pt x="989933" y="292799"/>
                </a:moveTo>
                <a:cubicBezTo>
                  <a:pt x="995934" y="292799"/>
                  <a:pt x="1000792" y="287846"/>
                  <a:pt x="1000792" y="281845"/>
                </a:cubicBezTo>
                <a:cubicBezTo>
                  <a:pt x="1000792" y="275844"/>
                  <a:pt x="995839" y="270986"/>
                  <a:pt x="989838" y="270986"/>
                </a:cubicBezTo>
                <a:cubicBezTo>
                  <a:pt x="983837" y="270986"/>
                  <a:pt x="978980" y="275939"/>
                  <a:pt x="978980" y="281940"/>
                </a:cubicBezTo>
                <a:cubicBezTo>
                  <a:pt x="978980" y="287941"/>
                  <a:pt x="983837" y="292799"/>
                  <a:pt x="989933" y="292799"/>
                </a:cubicBezTo>
                <a:close/>
                <a:moveTo>
                  <a:pt x="1053941" y="282131"/>
                </a:moveTo>
                <a:cubicBezTo>
                  <a:pt x="1059085" y="282131"/>
                  <a:pt x="1063371" y="277844"/>
                  <a:pt x="1063276" y="272701"/>
                </a:cubicBezTo>
                <a:cubicBezTo>
                  <a:pt x="1063276" y="267557"/>
                  <a:pt x="1058990" y="263366"/>
                  <a:pt x="1053846" y="263366"/>
                </a:cubicBezTo>
                <a:cubicBezTo>
                  <a:pt x="1048703" y="263366"/>
                  <a:pt x="1044512" y="267653"/>
                  <a:pt x="1044512" y="272796"/>
                </a:cubicBezTo>
                <a:cubicBezTo>
                  <a:pt x="1044512" y="277940"/>
                  <a:pt x="1048703" y="282131"/>
                  <a:pt x="1053941" y="282131"/>
                </a:cubicBezTo>
                <a:close/>
                <a:moveTo>
                  <a:pt x="1118426" y="277463"/>
                </a:moveTo>
                <a:cubicBezTo>
                  <a:pt x="1123569" y="277463"/>
                  <a:pt x="1127760" y="273272"/>
                  <a:pt x="1127760" y="268034"/>
                </a:cubicBezTo>
                <a:cubicBezTo>
                  <a:pt x="1127760" y="262890"/>
                  <a:pt x="1123474" y="258699"/>
                  <a:pt x="1118330" y="258699"/>
                </a:cubicBezTo>
                <a:cubicBezTo>
                  <a:pt x="1113187" y="258699"/>
                  <a:pt x="1108901" y="262985"/>
                  <a:pt x="1108996" y="268129"/>
                </a:cubicBezTo>
                <a:cubicBezTo>
                  <a:pt x="1108996" y="273272"/>
                  <a:pt x="1113187" y="277463"/>
                  <a:pt x="1118426" y="277463"/>
                </a:cubicBezTo>
                <a:close/>
                <a:moveTo>
                  <a:pt x="1183100" y="275368"/>
                </a:moveTo>
                <a:cubicBezTo>
                  <a:pt x="1187291" y="275368"/>
                  <a:pt x="1190625" y="271939"/>
                  <a:pt x="1190625" y="267748"/>
                </a:cubicBezTo>
                <a:cubicBezTo>
                  <a:pt x="1190625" y="263557"/>
                  <a:pt x="1187196" y="260223"/>
                  <a:pt x="1183005" y="260223"/>
                </a:cubicBezTo>
                <a:cubicBezTo>
                  <a:pt x="1178814" y="260223"/>
                  <a:pt x="1175480" y="263652"/>
                  <a:pt x="1175480" y="267843"/>
                </a:cubicBezTo>
                <a:cubicBezTo>
                  <a:pt x="1175480" y="272034"/>
                  <a:pt x="1178909" y="275368"/>
                  <a:pt x="1183100" y="275368"/>
                </a:cubicBezTo>
                <a:close/>
                <a:moveTo>
                  <a:pt x="1247585" y="278225"/>
                </a:moveTo>
                <a:cubicBezTo>
                  <a:pt x="1251014" y="278225"/>
                  <a:pt x="1253776" y="275463"/>
                  <a:pt x="1253776" y="271939"/>
                </a:cubicBezTo>
                <a:cubicBezTo>
                  <a:pt x="1253776" y="268510"/>
                  <a:pt x="1251014" y="265748"/>
                  <a:pt x="1247585" y="265748"/>
                </a:cubicBezTo>
                <a:cubicBezTo>
                  <a:pt x="1244156" y="265748"/>
                  <a:pt x="1241393" y="268510"/>
                  <a:pt x="1241393" y="271939"/>
                </a:cubicBezTo>
                <a:cubicBezTo>
                  <a:pt x="1241393" y="275463"/>
                  <a:pt x="1244156" y="278225"/>
                  <a:pt x="1247585" y="278225"/>
                </a:cubicBezTo>
                <a:close/>
                <a:moveTo>
                  <a:pt x="1311688" y="286226"/>
                </a:moveTo>
                <a:cubicBezTo>
                  <a:pt x="1314736" y="286226"/>
                  <a:pt x="1317212" y="283750"/>
                  <a:pt x="1317212" y="280702"/>
                </a:cubicBezTo>
                <a:cubicBezTo>
                  <a:pt x="1317212" y="277654"/>
                  <a:pt x="1314736" y="275177"/>
                  <a:pt x="1311688" y="275177"/>
                </a:cubicBezTo>
                <a:cubicBezTo>
                  <a:pt x="1308640" y="275177"/>
                  <a:pt x="1306163" y="277654"/>
                  <a:pt x="1306163" y="280702"/>
                </a:cubicBezTo>
                <a:cubicBezTo>
                  <a:pt x="1306068" y="283750"/>
                  <a:pt x="1308545" y="286226"/>
                  <a:pt x="1311688" y="286226"/>
                </a:cubicBezTo>
                <a:close/>
                <a:moveTo>
                  <a:pt x="1375029" y="303848"/>
                </a:moveTo>
                <a:cubicBezTo>
                  <a:pt x="1380554" y="303848"/>
                  <a:pt x="1385030" y="299276"/>
                  <a:pt x="1385030" y="293751"/>
                </a:cubicBezTo>
                <a:cubicBezTo>
                  <a:pt x="1385030" y="288227"/>
                  <a:pt x="1380458" y="283655"/>
                  <a:pt x="1374934" y="283750"/>
                </a:cubicBezTo>
                <a:cubicBezTo>
                  <a:pt x="1369409" y="283750"/>
                  <a:pt x="1364933" y="288322"/>
                  <a:pt x="1364933" y="293846"/>
                </a:cubicBezTo>
                <a:cubicBezTo>
                  <a:pt x="1364837" y="299371"/>
                  <a:pt x="1369409" y="303848"/>
                  <a:pt x="1375029" y="303848"/>
                </a:cubicBezTo>
                <a:close/>
                <a:moveTo>
                  <a:pt x="1437227" y="319945"/>
                </a:moveTo>
                <a:cubicBezTo>
                  <a:pt x="1442085" y="319945"/>
                  <a:pt x="1445895" y="316040"/>
                  <a:pt x="1445895" y="311182"/>
                </a:cubicBezTo>
                <a:cubicBezTo>
                  <a:pt x="1445895" y="306324"/>
                  <a:pt x="1441990" y="302419"/>
                  <a:pt x="1437132" y="302514"/>
                </a:cubicBezTo>
                <a:cubicBezTo>
                  <a:pt x="1432370" y="302514"/>
                  <a:pt x="1428464" y="306419"/>
                  <a:pt x="1428464" y="311277"/>
                </a:cubicBezTo>
                <a:cubicBezTo>
                  <a:pt x="1428464" y="316040"/>
                  <a:pt x="1432465" y="319945"/>
                  <a:pt x="1437227" y="319945"/>
                </a:cubicBezTo>
                <a:close/>
                <a:moveTo>
                  <a:pt x="1498187" y="340424"/>
                </a:moveTo>
                <a:cubicBezTo>
                  <a:pt x="1502378" y="340424"/>
                  <a:pt x="1505712" y="336995"/>
                  <a:pt x="1505712" y="332899"/>
                </a:cubicBezTo>
                <a:cubicBezTo>
                  <a:pt x="1505712" y="328708"/>
                  <a:pt x="1502283" y="325374"/>
                  <a:pt x="1498092" y="325374"/>
                </a:cubicBezTo>
                <a:cubicBezTo>
                  <a:pt x="1493901" y="325374"/>
                  <a:pt x="1490567" y="328803"/>
                  <a:pt x="1490567" y="332994"/>
                </a:cubicBezTo>
                <a:cubicBezTo>
                  <a:pt x="1490567" y="336995"/>
                  <a:pt x="1493996" y="340424"/>
                  <a:pt x="1498187" y="340424"/>
                </a:cubicBezTo>
                <a:close/>
                <a:moveTo>
                  <a:pt x="1557433" y="365379"/>
                </a:moveTo>
                <a:cubicBezTo>
                  <a:pt x="1561148" y="365379"/>
                  <a:pt x="1564100" y="362331"/>
                  <a:pt x="1564100" y="358616"/>
                </a:cubicBezTo>
                <a:cubicBezTo>
                  <a:pt x="1564100" y="354901"/>
                  <a:pt x="1561052" y="351949"/>
                  <a:pt x="1557338" y="351949"/>
                </a:cubicBezTo>
                <a:cubicBezTo>
                  <a:pt x="1553623" y="351949"/>
                  <a:pt x="1550670" y="354997"/>
                  <a:pt x="1550670" y="358712"/>
                </a:cubicBezTo>
                <a:cubicBezTo>
                  <a:pt x="1550765" y="362331"/>
                  <a:pt x="1553718" y="365379"/>
                  <a:pt x="1557433" y="365379"/>
                </a:cubicBezTo>
                <a:close/>
                <a:moveTo>
                  <a:pt x="1614868" y="401574"/>
                </a:moveTo>
                <a:cubicBezTo>
                  <a:pt x="1622108" y="401574"/>
                  <a:pt x="1627918" y="395669"/>
                  <a:pt x="1627918" y="388430"/>
                </a:cubicBezTo>
                <a:cubicBezTo>
                  <a:pt x="1627918" y="381191"/>
                  <a:pt x="1622012" y="375380"/>
                  <a:pt x="1614773" y="375380"/>
                </a:cubicBezTo>
                <a:cubicBezTo>
                  <a:pt x="1607534" y="375380"/>
                  <a:pt x="1601724" y="381286"/>
                  <a:pt x="1601724" y="388525"/>
                </a:cubicBezTo>
                <a:cubicBezTo>
                  <a:pt x="1601724" y="395764"/>
                  <a:pt x="1607630" y="401574"/>
                  <a:pt x="1614868" y="401574"/>
                </a:cubicBezTo>
                <a:close/>
                <a:moveTo>
                  <a:pt x="1670018" y="434626"/>
                </a:moveTo>
                <a:cubicBezTo>
                  <a:pt x="1676876" y="434626"/>
                  <a:pt x="1682401" y="429006"/>
                  <a:pt x="1682401" y="422148"/>
                </a:cubicBezTo>
                <a:cubicBezTo>
                  <a:pt x="1682401" y="415290"/>
                  <a:pt x="1676781" y="409766"/>
                  <a:pt x="1669923" y="409766"/>
                </a:cubicBezTo>
                <a:cubicBezTo>
                  <a:pt x="1663065" y="409766"/>
                  <a:pt x="1657541" y="415385"/>
                  <a:pt x="1657541" y="422243"/>
                </a:cubicBezTo>
                <a:cubicBezTo>
                  <a:pt x="1657541" y="429101"/>
                  <a:pt x="1663160" y="434626"/>
                  <a:pt x="1670018" y="434626"/>
                </a:cubicBezTo>
                <a:close/>
                <a:moveTo>
                  <a:pt x="1722692" y="474726"/>
                </a:moveTo>
                <a:cubicBezTo>
                  <a:pt x="1731074" y="474726"/>
                  <a:pt x="1737741" y="467963"/>
                  <a:pt x="1737741" y="459581"/>
                </a:cubicBezTo>
                <a:cubicBezTo>
                  <a:pt x="1737741" y="451199"/>
                  <a:pt x="1730978" y="444532"/>
                  <a:pt x="1722596" y="444532"/>
                </a:cubicBezTo>
                <a:cubicBezTo>
                  <a:pt x="1714310" y="444532"/>
                  <a:pt x="1707547" y="451390"/>
                  <a:pt x="1707547" y="459676"/>
                </a:cubicBezTo>
                <a:cubicBezTo>
                  <a:pt x="1707547" y="468059"/>
                  <a:pt x="1714405" y="474821"/>
                  <a:pt x="1722692" y="474726"/>
                </a:cubicBezTo>
                <a:close/>
                <a:moveTo>
                  <a:pt x="1759553" y="500729"/>
                </a:moveTo>
                <a:cubicBezTo>
                  <a:pt x="1759553" y="507968"/>
                  <a:pt x="1765459" y="513779"/>
                  <a:pt x="1772698" y="513779"/>
                </a:cubicBezTo>
                <a:cubicBezTo>
                  <a:pt x="1779937" y="513779"/>
                  <a:pt x="1785747" y="507873"/>
                  <a:pt x="1785747" y="500634"/>
                </a:cubicBezTo>
                <a:cubicBezTo>
                  <a:pt x="1785747" y="493395"/>
                  <a:pt x="1779842" y="487585"/>
                  <a:pt x="1772603" y="487585"/>
                </a:cubicBezTo>
                <a:cubicBezTo>
                  <a:pt x="1765364" y="487585"/>
                  <a:pt x="1759553" y="493490"/>
                  <a:pt x="1759553" y="500729"/>
                </a:cubicBezTo>
                <a:close/>
                <a:moveTo>
                  <a:pt x="1804130" y="545116"/>
                </a:moveTo>
                <a:cubicBezTo>
                  <a:pt x="1804130" y="553784"/>
                  <a:pt x="1811179" y="560737"/>
                  <a:pt x="1819751" y="560642"/>
                </a:cubicBezTo>
                <a:cubicBezTo>
                  <a:pt x="1828324" y="560642"/>
                  <a:pt x="1835372" y="553593"/>
                  <a:pt x="1835277" y="545021"/>
                </a:cubicBezTo>
                <a:cubicBezTo>
                  <a:pt x="1835277" y="536448"/>
                  <a:pt x="1828229" y="529495"/>
                  <a:pt x="1819656" y="529495"/>
                </a:cubicBezTo>
                <a:cubicBezTo>
                  <a:pt x="1810988" y="529400"/>
                  <a:pt x="1804035" y="536448"/>
                  <a:pt x="1804130" y="545116"/>
                </a:cubicBezTo>
                <a:close/>
                <a:moveTo>
                  <a:pt x="1849279" y="592550"/>
                </a:moveTo>
                <a:cubicBezTo>
                  <a:pt x="1849279" y="600456"/>
                  <a:pt x="1855756" y="606743"/>
                  <a:pt x="1863566" y="606743"/>
                </a:cubicBezTo>
                <a:cubicBezTo>
                  <a:pt x="1871472" y="606743"/>
                  <a:pt x="1877759" y="600266"/>
                  <a:pt x="1877759" y="592455"/>
                </a:cubicBezTo>
                <a:cubicBezTo>
                  <a:pt x="1877759" y="584549"/>
                  <a:pt x="1871377" y="578263"/>
                  <a:pt x="1863471" y="578263"/>
                </a:cubicBezTo>
                <a:cubicBezTo>
                  <a:pt x="1855661" y="578263"/>
                  <a:pt x="1849279" y="584645"/>
                  <a:pt x="1849279" y="592550"/>
                </a:cubicBezTo>
                <a:close/>
                <a:moveTo>
                  <a:pt x="1889760" y="642938"/>
                </a:moveTo>
                <a:cubicBezTo>
                  <a:pt x="1889760" y="650843"/>
                  <a:pt x="1896237" y="657225"/>
                  <a:pt x="1904048" y="657130"/>
                </a:cubicBezTo>
                <a:cubicBezTo>
                  <a:pt x="1911953" y="657130"/>
                  <a:pt x="1918335" y="650653"/>
                  <a:pt x="1918240" y="642842"/>
                </a:cubicBezTo>
                <a:cubicBezTo>
                  <a:pt x="1918240" y="634937"/>
                  <a:pt x="1911763" y="628650"/>
                  <a:pt x="1903952" y="628650"/>
                </a:cubicBezTo>
                <a:cubicBezTo>
                  <a:pt x="1896142" y="628650"/>
                  <a:pt x="1889760" y="635032"/>
                  <a:pt x="1889760" y="642938"/>
                </a:cubicBezTo>
                <a:close/>
                <a:moveTo>
                  <a:pt x="1941005" y="709041"/>
                </a:moveTo>
                <a:cubicBezTo>
                  <a:pt x="1948243" y="709041"/>
                  <a:pt x="1954054" y="703136"/>
                  <a:pt x="1954054" y="695897"/>
                </a:cubicBezTo>
                <a:cubicBezTo>
                  <a:pt x="1954054" y="688658"/>
                  <a:pt x="1948148" y="682847"/>
                  <a:pt x="1940909" y="682847"/>
                </a:cubicBezTo>
                <a:cubicBezTo>
                  <a:pt x="1933670" y="682847"/>
                  <a:pt x="1927860" y="688753"/>
                  <a:pt x="1927860" y="695992"/>
                </a:cubicBezTo>
                <a:cubicBezTo>
                  <a:pt x="1927955" y="703231"/>
                  <a:pt x="1933766" y="709136"/>
                  <a:pt x="1941005" y="709041"/>
                </a:cubicBezTo>
                <a:close/>
                <a:moveTo>
                  <a:pt x="1974247" y="767906"/>
                </a:moveTo>
                <a:cubicBezTo>
                  <a:pt x="1983296" y="767906"/>
                  <a:pt x="1990630" y="760476"/>
                  <a:pt x="1990630" y="751427"/>
                </a:cubicBezTo>
                <a:cubicBezTo>
                  <a:pt x="1990630" y="742283"/>
                  <a:pt x="1983200" y="735044"/>
                  <a:pt x="1974152" y="735044"/>
                </a:cubicBezTo>
                <a:cubicBezTo>
                  <a:pt x="1965103" y="735044"/>
                  <a:pt x="1957768" y="742474"/>
                  <a:pt x="1957768" y="751523"/>
                </a:cubicBezTo>
                <a:cubicBezTo>
                  <a:pt x="1957768" y="760667"/>
                  <a:pt x="1965103" y="768001"/>
                  <a:pt x="1974247" y="767906"/>
                </a:cubicBezTo>
                <a:close/>
                <a:moveTo>
                  <a:pt x="2003489" y="824294"/>
                </a:moveTo>
                <a:cubicBezTo>
                  <a:pt x="2011775" y="824294"/>
                  <a:pt x="2018538" y="817436"/>
                  <a:pt x="2018538" y="809149"/>
                </a:cubicBezTo>
                <a:cubicBezTo>
                  <a:pt x="2018538" y="800767"/>
                  <a:pt x="2011775" y="794099"/>
                  <a:pt x="2003393" y="794099"/>
                </a:cubicBezTo>
                <a:cubicBezTo>
                  <a:pt x="1995107" y="794099"/>
                  <a:pt x="1988344" y="800862"/>
                  <a:pt x="1988344" y="809244"/>
                </a:cubicBezTo>
                <a:cubicBezTo>
                  <a:pt x="1988344" y="817531"/>
                  <a:pt x="1995107" y="824294"/>
                  <a:pt x="2003489" y="824294"/>
                </a:cubicBezTo>
                <a:close/>
                <a:moveTo>
                  <a:pt x="2009680" y="868775"/>
                </a:moveTo>
                <a:cubicBezTo>
                  <a:pt x="2009680" y="879253"/>
                  <a:pt x="2018252" y="887730"/>
                  <a:pt x="2028730" y="887730"/>
                </a:cubicBezTo>
                <a:cubicBezTo>
                  <a:pt x="2039207" y="887730"/>
                  <a:pt x="2047685" y="879158"/>
                  <a:pt x="2047589" y="868680"/>
                </a:cubicBezTo>
                <a:cubicBezTo>
                  <a:pt x="2047589" y="858203"/>
                  <a:pt x="2039017" y="849725"/>
                  <a:pt x="2028539" y="849821"/>
                </a:cubicBezTo>
                <a:cubicBezTo>
                  <a:pt x="2018062" y="849725"/>
                  <a:pt x="2009680" y="858298"/>
                  <a:pt x="2009680" y="868775"/>
                </a:cubicBezTo>
                <a:close/>
                <a:moveTo>
                  <a:pt x="2030730" y="929831"/>
                </a:moveTo>
                <a:cubicBezTo>
                  <a:pt x="2030730" y="940308"/>
                  <a:pt x="2039303" y="948785"/>
                  <a:pt x="2049780" y="948690"/>
                </a:cubicBezTo>
                <a:cubicBezTo>
                  <a:pt x="2060258" y="948690"/>
                  <a:pt x="2068735" y="940118"/>
                  <a:pt x="2068639" y="929640"/>
                </a:cubicBezTo>
                <a:cubicBezTo>
                  <a:pt x="2068639" y="919163"/>
                  <a:pt x="2060067" y="910685"/>
                  <a:pt x="2049589" y="910781"/>
                </a:cubicBezTo>
                <a:cubicBezTo>
                  <a:pt x="2039112" y="910876"/>
                  <a:pt x="2030730" y="919448"/>
                  <a:pt x="2030730" y="929831"/>
                </a:cubicBezTo>
                <a:close/>
                <a:moveTo>
                  <a:pt x="2084070" y="992219"/>
                </a:moveTo>
                <a:cubicBezTo>
                  <a:pt x="2084070" y="982504"/>
                  <a:pt x="2076164" y="974598"/>
                  <a:pt x="2066354" y="974693"/>
                </a:cubicBezTo>
                <a:cubicBezTo>
                  <a:pt x="2056638" y="974693"/>
                  <a:pt x="2048732" y="982599"/>
                  <a:pt x="2048828" y="992410"/>
                </a:cubicBezTo>
                <a:cubicBezTo>
                  <a:pt x="2048923" y="1002221"/>
                  <a:pt x="2056733" y="1010031"/>
                  <a:pt x="2066544" y="1009936"/>
                </a:cubicBezTo>
                <a:cubicBezTo>
                  <a:pt x="2076260" y="1009840"/>
                  <a:pt x="2084070" y="1001935"/>
                  <a:pt x="2084070" y="992219"/>
                </a:cubicBezTo>
                <a:close/>
                <a:moveTo>
                  <a:pt x="2078927" y="1074325"/>
                </a:moveTo>
                <a:cubicBezTo>
                  <a:pt x="2089214" y="1074325"/>
                  <a:pt x="2097500" y="1065943"/>
                  <a:pt x="2097500" y="1055656"/>
                </a:cubicBezTo>
                <a:cubicBezTo>
                  <a:pt x="2097500" y="1045369"/>
                  <a:pt x="2089118" y="1037082"/>
                  <a:pt x="2078831" y="1037082"/>
                </a:cubicBezTo>
                <a:cubicBezTo>
                  <a:pt x="2068544" y="1037082"/>
                  <a:pt x="2060258" y="1045464"/>
                  <a:pt x="2060258" y="1055751"/>
                </a:cubicBezTo>
                <a:cubicBezTo>
                  <a:pt x="2060258" y="1066038"/>
                  <a:pt x="2068639" y="1074325"/>
                  <a:pt x="2078927" y="1074325"/>
                </a:cubicBezTo>
                <a:close/>
                <a:moveTo>
                  <a:pt x="2068830" y="1119950"/>
                </a:moveTo>
                <a:cubicBezTo>
                  <a:pt x="2068830" y="1129951"/>
                  <a:pt x="2077022" y="1138047"/>
                  <a:pt x="2087023" y="1138047"/>
                </a:cubicBezTo>
                <a:cubicBezTo>
                  <a:pt x="2097024" y="1138047"/>
                  <a:pt x="2105120" y="1129856"/>
                  <a:pt x="2105120" y="1119854"/>
                </a:cubicBezTo>
                <a:cubicBezTo>
                  <a:pt x="2105120" y="1109853"/>
                  <a:pt x="2096929" y="1101757"/>
                  <a:pt x="2086928" y="1101757"/>
                </a:cubicBezTo>
                <a:cubicBezTo>
                  <a:pt x="2076831" y="1101757"/>
                  <a:pt x="2068735" y="1109948"/>
                  <a:pt x="2068830" y="1119950"/>
                </a:cubicBezTo>
                <a:close/>
                <a:moveTo>
                  <a:pt x="2090452" y="1166622"/>
                </a:moveTo>
                <a:cubicBezTo>
                  <a:pt x="2080641" y="1166622"/>
                  <a:pt x="2072640" y="1174623"/>
                  <a:pt x="2072735" y="1184529"/>
                </a:cubicBezTo>
                <a:cubicBezTo>
                  <a:pt x="2072735" y="1194340"/>
                  <a:pt x="2080736" y="1202246"/>
                  <a:pt x="2090642" y="1202246"/>
                </a:cubicBezTo>
                <a:cubicBezTo>
                  <a:pt x="2100453" y="1202246"/>
                  <a:pt x="2108454" y="1194245"/>
                  <a:pt x="2108359" y="1184434"/>
                </a:cubicBezTo>
                <a:cubicBezTo>
                  <a:pt x="2108264" y="1174528"/>
                  <a:pt x="2100263" y="1166622"/>
                  <a:pt x="2090452" y="1166622"/>
                </a:cubicBezTo>
                <a:close/>
                <a:moveTo>
                  <a:pt x="2106930" y="1249013"/>
                </a:moveTo>
                <a:cubicBezTo>
                  <a:pt x="2106835" y="1239488"/>
                  <a:pt x="2099120" y="1231773"/>
                  <a:pt x="2089595" y="1231773"/>
                </a:cubicBezTo>
                <a:cubicBezTo>
                  <a:pt x="2080070" y="1231773"/>
                  <a:pt x="2072354" y="1239584"/>
                  <a:pt x="2072354" y="1249109"/>
                </a:cubicBezTo>
                <a:cubicBezTo>
                  <a:pt x="2072354" y="1258634"/>
                  <a:pt x="2080165" y="1266349"/>
                  <a:pt x="2089690" y="1266349"/>
                </a:cubicBezTo>
                <a:cubicBezTo>
                  <a:pt x="2099215" y="1266349"/>
                  <a:pt x="2106930" y="1258538"/>
                  <a:pt x="2106930" y="1249013"/>
                </a:cubicBezTo>
                <a:close/>
                <a:moveTo>
                  <a:pt x="2084356" y="1329785"/>
                </a:moveTo>
                <a:cubicBezTo>
                  <a:pt x="2093309" y="1329785"/>
                  <a:pt x="2100548" y="1322451"/>
                  <a:pt x="2100548" y="1313498"/>
                </a:cubicBezTo>
                <a:cubicBezTo>
                  <a:pt x="2100548" y="1304544"/>
                  <a:pt x="2093214" y="1297210"/>
                  <a:pt x="2084165" y="1297305"/>
                </a:cubicBezTo>
                <a:cubicBezTo>
                  <a:pt x="2075212" y="1297305"/>
                  <a:pt x="2067878" y="1304639"/>
                  <a:pt x="2067973" y="1313593"/>
                </a:cubicBezTo>
                <a:cubicBezTo>
                  <a:pt x="2068068" y="1322546"/>
                  <a:pt x="2075402" y="1329785"/>
                  <a:pt x="2084356" y="1329785"/>
                </a:cubicBezTo>
                <a:close/>
                <a:moveTo>
                  <a:pt x="2074450" y="1362456"/>
                </a:moveTo>
                <a:cubicBezTo>
                  <a:pt x="2066163" y="1362456"/>
                  <a:pt x="2059496" y="1369219"/>
                  <a:pt x="2059591" y="1377410"/>
                </a:cubicBezTo>
                <a:cubicBezTo>
                  <a:pt x="2059591" y="1385697"/>
                  <a:pt x="2066354" y="1392364"/>
                  <a:pt x="2074545" y="1392269"/>
                </a:cubicBezTo>
                <a:cubicBezTo>
                  <a:pt x="2082737" y="1392269"/>
                  <a:pt x="2089404" y="1385507"/>
                  <a:pt x="2089404" y="1377315"/>
                </a:cubicBezTo>
                <a:cubicBezTo>
                  <a:pt x="2089404" y="1369124"/>
                  <a:pt x="2082737" y="1362456"/>
                  <a:pt x="2074450" y="1362456"/>
                </a:cubicBezTo>
                <a:close/>
                <a:moveTo>
                  <a:pt x="2060258" y="1425702"/>
                </a:moveTo>
                <a:cubicBezTo>
                  <a:pt x="2052066" y="1425702"/>
                  <a:pt x="2045494" y="1432370"/>
                  <a:pt x="2045589" y="1440466"/>
                </a:cubicBezTo>
                <a:cubicBezTo>
                  <a:pt x="2045589" y="1448657"/>
                  <a:pt x="2052257" y="1455230"/>
                  <a:pt x="2060448" y="1455230"/>
                </a:cubicBezTo>
                <a:cubicBezTo>
                  <a:pt x="2068544" y="1455230"/>
                  <a:pt x="2075212" y="1448562"/>
                  <a:pt x="2075117" y="1440371"/>
                </a:cubicBezTo>
                <a:cubicBezTo>
                  <a:pt x="2075117" y="1432274"/>
                  <a:pt x="2068449" y="1425702"/>
                  <a:pt x="2060258" y="1425702"/>
                </a:cubicBezTo>
                <a:close/>
                <a:moveTo>
                  <a:pt x="2041970" y="1517237"/>
                </a:moveTo>
                <a:cubicBezTo>
                  <a:pt x="2050161" y="1517237"/>
                  <a:pt x="2056733" y="1510570"/>
                  <a:pt x="2056733" y="1502378"/>
                </a:cubicBezTo>
                <a:cubicBezTo>
                  <a:pt x="2056733" y="1494187"/>
                  <a:pt x="2050066" y="1487614"/>
                  <a:pt x="2041874" y="1487710"/>
                </a:cubicBezTo>
                <a:cubicBezTo>
                  <a:pt x="2033683" y="1487710"/>
                  <a:pt x="2027111" y="1494377"/>
                  <a:pt x="2027111" y="1502569"/>
                </a:cubicBezTo>
                <a:cubicBezTo>
                  <a:pt x="2027111" y="1510665"/>
                  <a:pt x="2033778" y="1517237"/>
                  <a:pt x="2041970" y="1517237"/>
                </a:cubicBezTo>
                <a:close/>
                <a:moveTo>
                  <a:pt x="2019110" y="1549908"/>
                </a:moveTo>
                <a:cubicBezTo>
                  <a:pt x="2011871" y="1549908"/>
                  <a:pt x="2006060" y="1555814"/>
                  <a:pt x="2006060" y="1563053"/>
                </a:cubicBezTo>
                <a:cubicBezTo>
                  <a:pt x="2006060" y="1570292"/>
                  <a:pt x="2011966" y="1576102"/>
                  <a:pt x="2019205" y="1576102"/>
                </a:cubicBezTo>
                <a:cubicBezTo>
                  <a:pt x="2026444" y="1576102"/>
                  <a:pt x="2032254" y="1570196"/>
                  <a:pt x="2032254" y="1562957"/>
                </a:cubicBezTo>
                <a:cubicBezTo>
                  <a:pt x="2032254" y="1555718"/>
                  <a:pt x="2026349" y="1549908"/>
                  <a:pt x="2019110" y="1549908"/>
                </a:cubicBezTo>
                <a:close/>
                <a:moveTo>
                  <a:pt x="1992249" y="1611630"/>
                </a:moveTo>
                <a:cubicBezTo>
                  <a:pt x="1986629" y="1611630"/>
                  <a:pt x="1982057" y="1616202"/>
                  <a:pt x="1982057" y="1621917"/>
                </a:cubicBezTo>
                <a:cubicBezTo>
                  <a:pt x="1982057" y="1627537"/>
                  <a:pt x="1986725" y="1632109"/>
                  <a:pt x="1992344" y="1632109"/>
                </a:cubicBezTo>
                <a:cubicBezTo>
                  <a:pt x="1997964" y="1632109"/>
                  <a:pt x="2002536" y="1627442"/>
                  <a:pt x="2002536" y="1621822"/>
                </a:cubicBezTo>
                <a:cubicBezTo>
                  <a:pt x="2002536" y="1616107"/>
                  <a:pt x="1997964" y="1611535"/>
                  <a:pt x="1992249" y="1611630"/>
                </a:cubicBezTo>
                <a:close/>
                <a:moveTo>
                  <a:pt x="1961483" y="1669066"/>
                </a:moveTo>
                <a:cubicBezTo>
                  <a:pt x="1956149" y="1669066"/>
                  <a:pt x="1951958" y="1673352"/>
                  <a:pt x="1951958" y="1678686"/>
                </a:cubicBezTo>
                <a:cubicBezTo>
                  <a:pt x="1951958" y="1683925"/>
                  <a:pt x="1956245" y="1688211"/>
                  <a:pt x="1961579" y="1688211"/>
                </a:cubicBezTo>
                <a:cubicBezTo>
                  <a:pt x="1966817" y="1688211"/>
                  <a:pt x="1971104" y="1683925"/>
                  <a:pt x="1971104" y="1678591"/>
                </a:cubicBezTo>
                <a:cubicBezTo>
                  <a:pt x="1971008" y="1673352"/>
                  <a:pt x="1966722" y="1669066"/>
                  <a:pt x="1961483" y="1669066"/>
                </a:cubicBezTo>
                <a:close/>
                <a:moveTo>
                  <a:pt x="1926812" y="1726216"/>
                </a:moveTo>
                <a:cubicBezTo>
                  <a:pt x="1922907" y="1726216"/>
                  <a:pt x="1919764" y="1729359"/>
                  <a:pt x="1919764" y="1733264"/>
                </a:cubicBezTo>
                <a:cubicBezTo>
                  <a:pt x="1919764" y="1737170"/>
                  <a:pt x="1922907" y="1740313"/>
                  <a:pt x="1926812" y="1740313"/>
                </a:cubicBezTo>
                <a:cubicBezTo>
                  <a:pt x="1930718" y="1740313"/>
                  <a:pt x="1933861" y="1737170"/>
                  <a:pt x="1933861" y="1733264"/>
                </a:cubicBezTo>
                <a:cubicBezTo>
                  <a:pt x="1933861" y="1729359"/>
                  <a:pt x="1930718" y="1726121"/>
                  <a:pt x="1926812" y="1726216"/>
                </a:cubicBezTo>
                <a:close/>
                <a:moveTo>
                  <a:pt x="1888427" y="1776032"/>
                </a:moveTo>
                <a:cubicBezTo>
                  <a:pt x="1883283" y="1776032"/>
                  <a:pt x="1879187" y="1780223"/>
                  <a:pt x="1879283" y="1785271"/>
                </a:cubicBezTo>
                <a:cubicBezTo>
                  <a:pt x="1879283" y="1790414"/>
                  <a:pt x="1883474" y="1794510"/>
                  <a:pt x="1888522" y="1794510"/>
                </a:cubicBezTo>
                <a:cubicBezTo>
                  <a:pt x="1893665" y="1794510"/>
                  <a:pt x="1897761" y="1790319"/>
                  <a:pt x="1897761" y="1785271"/>
                </a:cubicBezTo>
                <a:cubicBezTo>
                  <a:pt x="1897666" y="1780127"/>
                  <a:pt x="1893570" y="1776032"/>
                  <a:pt x="1888427" y="1776032"/>
                </a:cubicBezTo>
                <a:close/>
                <a:moveTo>
                  <a:pt x="1846612" y="1825657"/>
                </a:moveTo>
                <a:cubicBezTo>
                  <a:pt x="1841659" y="1825657"/>
                  <a:pt x="1837754" y="1829657"/>
                  <a:pt x="1837754" y="1834610"/>
                </a:cubicBezTo>
                <a:cubicBezTo>
                  <a:pt x="1837754" y="1839563"/>
                  <a:pt x="1841754" y="1843468"/>
                  <a:pt x="1846707" y="1843468"/>
                </a:cubicBezTo>
                <a:cubicBezTo>
                  <a:pt x="1851660" y="1843468"/>
                  <a:pt x="1855565" y="1839468"/>
                  <a:pt x="1855565" y="1834515"/>
                </a:cubicBezTo>
                <a:cubicBezTo>
                  <a:pt x="1855470" y="1829657"/>
                  <a:pt x="1851470" y="1825657"/>
                  <a:pt x="1846612" y="1825657"/>
                </a:cubicBezTo>
                <a:close/>
                <a:moveTo>
                  <a:pt x="1801463" y="1874806"/>
                </a:moveTo>
                <a:cubicBezTo>
                  <a:pt x="1798130" y="1874806"/>
                  <a:pt x="1795463" y="1877568"/>
                  <a:pt x="1795463" y="1880902"/>
                </a:cubicBezTo>
                <a:cubicBezTo>
                  <a:pt x="1795463" y="1884236"/>
                  <a:pt x="1798130" y="1886903"/>
                  <a:pt x="1801463" y="1886903"/>
                </a:cubicBezTo>
                <a:cubicBezTo>
                  <a:pt x="1804797" y="1886903"/>
                  <a:pt x="1807464" y="1884140"/>
                  <a:pt x="1807464" y="1880807"/>
                </a:cubicBezTo>
                <a:cubicBezTo>
                  <a:pt x="1807464" y="1877473"/>
                  <a:pt x="1804797" y="1874806"/>
                  <a:pt x="1801463" y="1874806"/>
                </a:cubicBezTo>
                <a:close/>
                <a:moveTo>
                  <a:pt x="1762125" y="1923860"/>
                </a:moveTo>
                <a:cubicBezTo>
                  <a:pt x="1762125" y="1918907"/>
                  <a:pt x="1758125" y="1915001"/>
                  <a:pt x="1753172" y="1915001"/>
                </a:cubicBezTo>
                <a:cubicBezTo>
                  <a:pt x="1748218" y="1915001"/>
                  <a:pt x="1744313" y="1919002"/>
                  <a:pt x="1744313" y="1923955"/>
                </a:cubicBezTo>
                <a:cubicBezTo>
                  <a:pt x="1744313" y="1928908"/>
                  <a:pt x="1748314" y="1932813"/>
                  <a:pt x="1753267" y="1932813"/>
                </a:cubicBezTo>
                <a:cubicBezTo>
                  <a:pt x="1758220" y="1932813"/>
                  <a:pt x="1762125" y="1928813"/>
                  <a:pt x="1762125" y="1923860"/>
                </a:cubicBezTo>
                <a:close/>
                <a:moveTo>
                  <a:pt x="1709547" y="1963484"/>
                </a:moveTo>
                <a:cubicBezTo>
                  <a:pt x="1709547" y="1959388"/>
                  <a:pt x="1706213" y="1956149"/>
                  <a:pt x="1702118" y="1956149"/>
                </a:cubicBezTo>
                <a:cubicBezTo>
                  <a:pt x="1698022" y="1956149"/>
                  <a:pt x="1694688" y="1959483"/>
                  <a:pt x="1694783" y="1963579"/>
                </a:cubicBezTo>
                <a:cubicBezTo>
                  <a:pt x="1694783" y="1967675"/>
                  <a:pt x="1698117" y="1971008"/>
                  <a:pt x="1702213" y="1970913"/>
                </a:cubicBezTo>
                <a:cubicBezTo>
                  <a:pt x="1706213" y="1970913"/>
                  <a:pt x="1709547" y="1967579"/>
                  <a:pt x="1709547" y="1963484"/>
                </a:cubicBezTo>
                <a:close/>
                <a:moveTo>
                  <a:pt x="1655826" y="1999488"/>
                </a:moveTo>
                <a:cubicBezTo>
                  <a:pt x="1655826" y="1995392"/>
                  <a:pt x="1652492" y="1992154"/>
                  <a:pt x="1648397" y="1992154"/>
                </a:cubicBezTo>
                <a:cubicBezTo>
                  <a:pt x="1644301" y="1992154"/>
                  <a:pt x="1640967" y="1995488"/>
                  <a:pt x="1641062" y="1999583"/>
                </a:cubicBezTo>
                <a:cubicBezTo>
                  <a:pt x="1641062" y="2003679"/>
                  <a:pt x="1644396" y="2006918"/>
                  <a:pt x="1648492" y="2006918"/>
                </a:cubicBezTo>
                <a:cubicBezTo>
                  <a:pt x="1652492" y="2006918"/>
                  <a:pt x="1655826" y="2003584"/>
                  <a:pt x="1655826" y="1999488"/>
                </a:cubicBezTo>
                <a:close/>
                <a:moveTo>
                  <a:pt x="1598200" y="2031683"/>
                </a:moveTo>
                <a:cubicBezTo>
                  <a:pt x="1598200" y="2028444"/>
                  <a:pt x="1595533" y="2025777"/>
                  <a:pt x="1592294" y="2025872"/>
                </a:cubicBezTo>
                <a:cubicBezTo>
                  <a:pt x="1589056" y="2025872"/>
                  <a:pt x="1586389" y="2028539"/>
                  <a:pt x="1586484" y="2031778"/>
                </a:cubicBezTo>
                <a:cubicBezTo>
                  <a:pt x="1586484" y="2035016"/>
                  <a:pt x="1589151" y="2037683"/>
                  <a:pt x="1592389" y="2037683"/>
                </a:cubicBezTo>
                <a:cubicBezTo>
                  <a:pt x="1595628" y="2037588"/>
                  <a:pt x="1598200" y="2034921"/>
                  <a:pt x="1598200" y="2031683"/>
                </a:cubicBezTo>
                <a:close/>
                <a:moveTo>
                  <a:pt x="1534192" y="2052923"/>
                </a:moveTo>
                <a:cubicBezTo>
                  <a:pt x="1530287" y="2052923"/>
                  <a:pt x="1527143" y="2056067"/>
                  <a:pt x="1527143" y="2059972"/>
                </a:cubicBezTo>
                <a:cubicBezTo>
                  <a:pt x="1527143" y="2063877"/>
                  <a:pt x="1530287" y="2067020"/>
                  <a:pt x="1534192" y="2067020"/>
                </a:cubicBezTo>
                <a:cubicBezTo>
                  <a:pt x="1538097" y="2067020"/>
                  <a:pt x="1541240" y="2063877"/>
                  <a:pt x="1541240" y="2059972"/>
                </a:cubicBezTo>
                <a:cubicBezTo>
                  <a:pt x="1541240" y="2056067"/>
                  <a:pt x="1538097" y="2052923"/>
                  <a:pt x="1534192" y="2052923"/>
                </a:cubicBezTo>
                <a:close/>
                <a:moveTo>
                  <a:pt x="1474184" y="2076260"/>
                </a:moveTo>
                <a:cubicBezTo>
                  <a:pt x="1469803" y="2076260"/>
                  <a:pt x="1466279" y="2079784"/>
                  <a:pt x="1466279" y="2084165"/>
                </a:cubicBezTo>
                <a:cubicBezTo>
                  <a:pt x="1466279" y="2088547"/>
                  <a:pt x="1469803" y="2092071"/>
                  <a:pt x="1474184" y="2091976"/>
                </a:cubicBezTo>
                <a:cubicBezTo>
                  <a:pt x="1478566" y="2091976"/>
                  <a:pt x="1482090" y="2088452"/>
                  <a:pt x="1481995" y="2084070"/>
                </a:cubicBezTo>
                <a:cubicBezTo>
                  <a:pt x="1482090" y="2079784"/>
                  <a:pt x="1478566" y="2076260"/>
                  <a:pt x="1474184" y="2076260"/>
                </a:cubicBezTo>
                <a:close/>
                <a:moveTo>
                  <a:pt x="1412748" y="2098453"/>
                </a:moveTo>
                <a:cubicBezTo>
                  <a:pt x="1409605" y="2098453"/>
                  <a:pt x="1407033" y="2101025"/>
                  <a:pt x="1407033" y="2104168"/>
                </a:cubicBezTo>
                <a:cubicBezTo>
                  <a:pt x="1407033" y="2107311"/>
                  <a:pt x="1409605" y="2109883"/>
                  <a:pt x="1412748" y="2109883"/>
                </a:cubicBezTo>
                <a:cubicBezTo>
                  <a:pt x="1415891" y="2109883"/>
                  <a:pt x="1418463" y="2107311"/>
                  <a:pt x="1418463" y="2104168"/>
                </a:cubicBezTo>
                <a:cubicBezTo>
                  <a:pt x="1418463" y="2101025"/>
                  <a:pt x="1415891" y="2098453"/>
                  <a:pt x="1412748" y="2098453"/>
                </a:cubicBezTo>
                <a:close/>
                <a:moveTo>
                  <a:pt x="1350074" y="2114169"/>
                </a:moveTo>
                <a:cubicBezTo>
                  <a:pt x="1346930" y="2114169"/>
                  <a:pt x="1344359" y="2116741"/>
                  <a:pt x="1344359" y="2119884"/>
                </a:cubicBezTo>
                <a:cubicBezTo>
                  <a:pt x="1344359" y="2123027"/>
                  <a:pt x="1346930" y="2125599"/>
                  <a:pt x="1350074" y="2125599"/>
                </a:cubicBezTo>
                <a:cubicBezTo>
                  <a:pt x="1353217" y="2125599"/>
                  <a:pt x="1355789" y="2123027"/>
                  <a:pt x="1355789" y="2119884"/>
                </a:cubicBezTo>
                <a:cubicBezTo>
                  <a:pt x="1355693" y="2116646"/>
                  <a:pt x="1353122" y="2114169"/>
                  <a:pt x="1350074" y="2114169"/>
                </a:cubicBezTo>
                <a:close/>
                <a:moveTo>
                  <a:pt x="1286351" y="2125313"/>
                </a:moveTo>
                <a:cubicBezTo>
                  <a:pt x="1283113" y="2125313"/>
                  <a:pt x="1280446" y="2127980"/>
                  <a:pt x="1280541" y="2131219"/>
                </a:cubicBezTo>
                <a:cubicBezTo>
                  <a:pt x="1280541" y="2134457"/>
                  <a:pt x="1283208" y="2137124"/>
                  <a:pt x="1286447" y="2137029"/>
                </a:cubicBezTo>
                <a:cubicBezTo>
                  <a:pt x="1289685" y="2137029"/>
                  <a:pt x="1292352" y="2134362"/>
                  <a:pt x="1292257" y="2131124"/>
                </a:cubicBezTo>
                <a:cubicBezTo>
                  <a:pt x="1292257" y="2127885"/>
                  <a:pt x="1289590" y="2125313"/>
                  <a:pt x="1286351" y="2125313"/>
                </a:cubicBezTo>
                <a:close/>
                <a:moveTo>
                  <a:pt x="1222058" y="2131886"/>
                </a:moveTo>
                <a:cubicBezTo>
                  <a:pt x="1218629" y="2131886"/>
                  <a:pt x="1215866" y="2134648"/>
                  <a:pt x="1215866" y="2138172"/>
                </a:cubicBezTo>
                <a:cubicBezTo>
                  <a:pt x="1215866" y="2141601"/>
                  <a:pt x="1218629" y="2144363"/>
                  <a:pt x="1222058" y="2144363"/>
                </a:cubicBezTo>
                <a:cubicBezTo>
                  <a:pt x="1225487" y="2144363"/>
                  <a:pt x="1228249" y="2141601"/>
                  <a:pt x="1228249" y="2138172"/>
                </a:cubicBezTo>
                <a:cubicBezTo>
                  <a:pt x="1228344" y="2134648"/>
                  <a:pt x="1225487" y="2131886"/>
                  <a:pt x="1222058" y="2131886"/>
                </a:cubicBezTo>
                <a:close/>
                <a:moveTo>
                  <a:pt x="1157764" y="2208086"/>
                </a:moveTo>
                <a:cubicBezTo>
                  <a:pt x="1155287" y="2208086"/>
                  <a:pt x="1153192" y="2210181"/>
                  <a:pt x="1153287" y="2212658"/>
                </a:cubicBezTo>
                <a:cubicBezTo>
                  <a:pt x="1153287" y="2215134"/>
                  <a:pt x="1155287" y="2217134"/>
                  <a:pt x="1157859" y="2217134"/>
                </a:cubicBezTo>
                <a:cubicBezTo>
                  <a:pt x="1160336" y="2217134"/>
                  <a:pt x="1162431" y="2215134"/>
                  <a:pt x="1162431" y="2212562"/>
                </a:cubicBezTo>
                <a:cubicBezTo>
                  <a:pt x="1162241" y="2210086"/>
                  <a:pt x="1160240" y="2208086"/>
                  <a:pt x="1157764" y="2208086"/>
                </a:cubicBezTo>
                <a:close/>
                <a:moveTo>
                  <a:pt x="1093089" y="2205609"/>
                </a:moveTo>
                <a:cubicBezTo>
                  <a:pt x="1090232" y="2205609"/>
                  <a:pt x="1087850" y="2207990"/>
                  <a:pt x="1087946" y="2210848"/>
                </a:cubicBezTo>
                <a:cubicBezTo>
                  <a:pt x="1087946" y="2213705"/>
                  <a:pt x="1090327" y="2215991"/>
                  <a:pt x="1093184" y="2215991"/>
                </a:cubicBezTo>
                <a:cubicBezTo>
                  <a:pt x="1096042" y="2215991"/>
                  <a:pt x="1098423" y="2213610"/>
                  <a:pt x="1098328" y="2210753"/>
                </a:cubicBezTo>
                <a:cubicBezTo>
                  <a:pt x="1098328" y="2207895"/>
                  <a:pt x="1095947" y="2205609"/>
                  <a:pt x="1093089" y="2205609"/>
                </a:cubicBezTo>
                <a:close/>
                <a:moveTo>
                  <a:pt x="1028700" y="2199418"/>
                </a:moveTo>
                <a:cubicBezTo>
                  <a:pt x="1025747" y="2199418"/>
                  <a:pt x="1023366" y="2201799"/>
                  <a:pt x="1023366" y="2204847"/>
                </a:cubicBezTo>
                <a:cubicBezTo>
                  <a:pt x="1023366" y="2207800"/>
                  <a:pt x="1025747" y="2210181"/>
                  <a:pt x="1028795" y="2210181"/>
                </a:cubicBezTo>
                <a:cubicBezTo>
                  <a:pt x="1031748" y="2210181"/>
                  <a:pt x="1034129" y="2207705"/>
                  <a:pt x="1034129" y="2204752"/>
                </a:cubicBezTo>
                <a:cubicBezTo>
                  <a:pt x="1034129" y="2201799"/>
                  <a:pt x="1031653" y="2199418"/>
                  <a:pt x="1028700" y="2199418"/>
                </a:cubicBezTo>
                <a:close/>
                <a:moveTo>
                  <a:pt x="964883" y="2189512"/>
                </a:moveTo>
                <a:cubicBezTo>
                  <a:pt x="962025" y="2189512"/>
                  <a:pt x="959739" y="2191893"/>
                  <a:pt x="959739" y="2194751"/>
                </a:cubicBezTo>
                <a:cubicBezTo>
                  <a:pt x="959739" y="2197608"/>
                  <a:pt x="962120" y="2199894"/>
                  <a:pt x="964978" y="2199894"/>
                </a:cubicBezTo>
                <a:cubicBezTo>
                  <a:pt x="967835" y="2199894"/>
                  <a:pt x="970121" y="2197513"/>
                  <a:pt x="970121" y="2194655"/>
                </a:cubicBezTo>
                <a:cubicBezTo>
                  <a:pt x="970026" y="2191798"/>
                  <a:pt x="967740" y="2189512"/>
                  <a:pt x="964883" y="2189512"/>
                </a:cubicBezTo>
                <a:close/>
                <a:moveTo>
                  <a:pt x="901732" y="2175891"/>
                </a:moveTo>
                <a:cubicBezTo>
                  <a:pt x="899160" y="2175891"/>
                  <a:pt x="897065" y="2177987"/>
                  <a:pt x="897065" y="2180654"/>
                </a:cubicBezTo>
                <a:cubicBezTo>
                  <a:pt x="897065" y="2183321"/>
                  <a:pt x="899160" y="2185321"/>
                  <a:pt x="901827" y="2185321"/>
                </a:cubicBezTo>
                <a:cubicBezTo>
                  <a:pt x="904399" y="2185321"/>
                  <a:pt x="906494" y="2183225"/>
                  <a:pt x="906494" y="2180654"/>
                </a:cubicBezTo>
                <a:cubicBezTo>
                  <a:pt x="906494" y="2177987"/>
                  <a:pt x="904399" y="2175891"/>
                  <a:pt x="901732" y="2175891"/>
                </a:cubicBezTo>
                <a:close/>
                <a:moveTo>
                  <a:pt x="839724" y="2156555"/>
                </a:moveTo>
                <a:cubicBezTo>
                  <a:pt x="836486" y="2156555"/>
                  <a:pt x="833819" y="2159222"/>
                  <a:pt x="833914" y="2162461"/>
                </a:cubicBezTo>
                <a:cubicBezTo>
                  <a:pt x="833914" y="2165699"/>
                  <a:pt x="836581" y="2168366"/>
                  <a:pt x="839819" y="2168271"/>
                </a:cubicBezTo>
                <a:cubicBezTo>
                  <a:pt x="843058" y="2168271"/>
                  <a:pt x="845630" y="2165604"/>
                  <a:pt x="845630" y="2162366"/>
                </a:cubicBezTo>
                <a:cubicBezTo>
                  <a:pt x="845534" y="2159127"/>
                  <a:pt x="842963" y="2156460"/>
                  <a:pt x="839724" y="2156555"/>
                </a:cubicBezTo>
                <a:close/>
                <a:moveTo>
                  <a:pt x="778955" y="2134457"/>
                </a:moveTo>
                <a:cubicBezTo>
                  <a:pt x="775716" y="2134457"/>
                  <a:pt x="773049" y="2137124"/>
                  <a:pt x="773144" y="2140363"/>
                </a:cubicBezTo>
                <a:cubicBezTo>
                  <a:pt x="773144" y="2143601"/>
                  <a:pt x="775811" y="2146173"/>
                  <a:pt x="779050" y="2146173"/>
                </a:cubicBezTo>
                <a:cubicBezTo>
                  <a:pt x="782288" y="2146173"/>
                  <a:pt x="784860" y="2143506"/>
                  <a:pt x="784860" y="2140268"/>
                </a:cubicBezTo>
                <a:cubicBezTo>
                  <a:pt x="784860" y="2137029"/>
                  <a:pt x="782193" y="2134362"/>
                  <a:pt x="778955" y="2134457"/>
                </a:cubicBezTo>
                <a:close/>
                <a:moveTo>
                  <a:pt x="719709" y="2110169"/>
                </a:moveTo>
                <a:cubicBezTo>
                  <a:pt x="717423" y="2110169"/>
                  <a:pt x="715518" y="2112074"/>
                  <a:pt x="715518" y="2114360"/>
                </a:cubicBezTo>
                <a:cubicBezTo>
                  <a:pt x="715518" y="2116646"/>
                  <a:pt x="717423" y="2118551"/>
                  <a:pt x="719709" y="2118551"/>
                </a:cubicBezTo>
                <a:cubicBezTo>
                  <a:pt x="721995" y="2118551"/>
                  <a:pt x="723900" y="2116646"/>
                  <a:pt x="723900" y="2114360"/>
                </a:cubicBezTo>
                <a:cubicBezTo>
                  <a:pt x="723900" y="2111978"/>
                  <a:pt x="721995" y="2110073"/>
                  <a:pt x="719709" y="2110169"/>
                </a:cubicBezTo>
                <a:close/>
                <a:moveTo>
                  <a:pt x="662273" y="2080927"/>
                </a:moveTo>
                <a:cubicBezTo>
                  <a:pt x="660273" y="2080927"/>
                  <a:pt x="658654" y="2082546"/>
                  <a:pt x="658559" y="2084642"/>
                </a:cubicBezTo>
                <a:cubicBezTo>
                  <a:pt x="658559" y="2086642"/>
                  <a:pt x="660273" y="2088356"/>
                  <a:pt x="662273" y="2088356"/>
                </a:cubicBezTo>
                <a:cubicBezTo>
                  <a:pt x="664274" y="2088356"/>
                  <a:pt x="665988" y="2086642"/>
                  <a:pt x="665988" y="2084642"/>
                </a:cubicBezTo>
                <a:cubicBezTo>
                  <a:pt x="665988" y="2082546"/>
                  <a:pt x="664369" y="2080927"/>
                  <a:pt x="662273" y="2080927"/>
                </a:cubicBezTo>
                <a:close/>
                <a:moveTo>
                  <a:pt x="606933" y="2048637"/>
                </a:moveTo>
                <a:cubicBezTo>
                  <a:pt x="605409" y="2048637"/>
                  <a:pt x="604266" y="2049875"/>
                  <a:pt x="604266" y="2051304"/>
                </a:cubicBezTo>
                <a:cubicBezTo>
                  <a:pt x="604266" y="2052828"/>
                  <a:pt x="605504" y="2053971"/>
                  <a:pt x="606933" y="2053971"/>
                </a:cubicBezTo>
                <a:cubicBezTo>
                  <a:pt x="608457" y="2053971"/>
                  <a:pt x="609600" y="2052733"/>
                  <a:pt x="609600" y="2051304"/>
                </a:cubicBezTo>
                <a:cubicBezTo>
                  <a:pt x="609600" y="2049780"/>
                  <a:pt x="608362" y="2048637"/>
                  <a:pt x="606933" y="2048637"/>
                </a:cubicBezTo>
                <a:close/>
                <a:moveTo>
                  <a:pt x="553688" y="2011109"/>
                </a:moveTo>
                <a:cubicBezTo>
                  <a:pt x="551879" y="2011109"/>
                  <a:pt x="550355" y="2012633"/>
                  <a:pt x="550355" y="2014442"/>
                </a:cubicBezTo>
                <a:cubicBezTo>
                  <a:pt x="550355" y="2016252"/>
                  <a:pt x="551879" y="2017776"/>
                  <a:pt x="553688" y="2017776"/>
                </a:cubicBezTo>
                <a:cubicBezTo>
                  <a:pt x="555593" y="2017776"/>
                  <a:pt x="557022" y="2016252"/>
                  <a:pt x="557022" y="2014442"/>
                </a:cubicBezTo>
                <a:cubicBezTo>
                  <a:pt x="557117" y="2012633"/>
                  <a:pt x="555593" y="2011109"/>
                  <a:pt x="553688" y="2011109"/>
                </a:cubicBezTo>
                <a:close/>
                <a:moveTo>
                  <a:pt x="503015" y="1971675"/>
                </a:moveTo>
                <a:cubicBezTo>
                  <a:pt x="501491" y="1971675"/>
                  <a:pt x="500348" y="1972913"/>
                  <a:pt x="500348" y="1974342"/>
                </a:cubicBezTo>
                <a:cubicBezTo>
                  <a:pt x="500348" y="1975866"/>
                  <a:pt x="501587" y="1977009"/>
                  <a:pt x="503111" y="1977009"/>
                </a:cubicBezTo>
                <a:cubicBezTo>
                  <a:pt x="504539" y="1977009"/>
                  <a:pt x="505778" y="1975771"/>
                  <a:pt x="505778" y="1974342"/>
                </a:cubicBezTo>
                <a:cubicBezTo>
                  <a:pt x="505682" y="1972913"/>
                  <a:pt x="504539" y="1971675"/>
                  <a:pt x="503015" y="1971675"/>
                </a:cubicBezTo>
                <a:close/>
                <a:moveTo>
                  <a:pt x="455009" y="1928241"/>
                </a:moveTo>
                <a:cubicBezTo>
                  <a:pt x="453390" y="1928241"/>
                  <a:pt x="452152" y="1929479"/>
                  <a:pt x="452152" y="1931099"/>
                </a:cubicBezTo>
                <a:cubicBezTo>
                  <a:pt x="452152" y="1932718"/>
                  <a:pt x="453485" y="1933956"/>
                  <a:pt x="455009" y="1933956"/>
                </a:cubicBezTo>
                <a:cubicBezTo>
                  <a:pt x="456533" y="1933956"/>
                  <a:pt x="457867" y="1932623"/>
                  <a:pt x="457867" y="1931099"/>
                </a:cubicBezTo>
                <a:cubicBezTo>
                  <a:pt x="457867" y="1929479"/>
                  <a:pt x="456533" y="1928241"/>
                  <a:pt x="455009" y="1928241"/>
                </a:cubicBezTo>
                <a:close/>
                <a:moveTo>
                  <a:pt x="409861" y="1881950"/>
                </a:moveTo>
                <a:cubicBezTo>
                  <a:pt x="408337" y="1881950"/>
                  <a:pt x="407003" y="1883188"/>
                  <a:pt x="407003" y="1884807"/>
                </a:cubicBezTo>
                <a:cubicBezTo>
                  <a:pt x="407003" y="1886331"/>
                  <a:pt x="408242" y="1887664"/>
                  <a:pt x="409861" y="1887664"/>
                </a:cubicBezTo>
                <a:cubicBezTo>
                  <a:pt x="411480" y="1887664"/>
                  <a:pt x="412718" y="1886331"/>
                  <a:pt x="412718" y="1884807"/>
                </a:cubicBezTo>
                <a:cubicBezTo>
                  <a:pt x="412718" y="1883188"/>
                  <a:pt x="411385" y="1881950"/>
                  <a:pt x="409861" y="1881950"/>
                </a:cubicBezTo>
                <a:close/>
                <a:moveTo>
                  <a:pt x="367760" y="1832324"/>
                </a:moveTo>
                <a:cubicBezTo>
                  <a:pt x="365950" y="1832324"/>
                  <a:pt x="364426" y="1833848"/>
                  <a:pt x="364426" y="1835658"/>
                </a:cubicBezTo>
                <a:cubicBezTo>
                  <a:pt x="364426" y="1837468"/>
                  <a:pt x="365950" y="1838992"/>
                  <a:pt x="367760" y="1838992"/>
                </a:cubicBezTo>
                <a:cubicBezTo>
                  <a:pt x="369570" y="1838992"/>
                  <a:pt x="371094" y="1837468"/>
                  <a:pt x="371094" y="1835563"/>
                </a:cubicBezTo>
                <a:cubicBezTo>
                  <a:pt x="371094" y="1833848"/>
                  <a:pt x="369570" y="1832324"/>
                  <a:pt x="367760" y="1832324"/>
                </a:cubicBezTo>
                <a:close/>
                <a:moveTo>
                  <a:pt x="328898" y="1779461"/>
                </a:moveTo>
                <a:cubicBezTo>
                  <a:pt x="326422" y="1779461"/>
                  <a:pt x="324422" y="1781461"/>
                  <a:pt x="324422" y="1784033"/>
                </a:cubicBezTo>
                <a:cubicBezTo>
                  <a:pt x="324422" y="1786604"/>
                  <a:pt x="326422" y="1788605"/>
                  <a:pt x="328994" y="1788605"/>
                </a:cubicBezTo>
                <a:cubicBezTo>
                  <a:pt x="331470" y="1788605"/>
                  <a:pt x="333470" y="1786509"/>
                  <a:pt x="333470" y="1784033"/>
                </a:cubicBezTo>
                <a:cubicBezTo>
                  <a:pt x="333470" y="1781556"/>
                  <a:pt x="331375" y="1779461"/>
                  <a:pt x="328898" y="1779461"/>
                </a:cubicBezTo>
                <a:close/>
                <a:moveTo>
                  <a:pt x="293465" y="1724978"/>
                </a:moveTo>
                <a:cubicBezTo>
                  <a:pt x="290703" y="1724978"/>
                  <a:pt x="288417" y="1727264"/>
                  <a:pt x="288417" y="1730026"/>
                </a:cubicBezTo>
                <a:cubicBezTo>
                  <a:pt x="288417" y="1732788"/>
                  <a:pt x="290703" y="1735074"/>
                  <a:pt x="293465" y="1735074"/>
                </a:cubicBezTo>
                <a:cubicBezTo>
                  <a:pt x="296228" y="1735074"/>
                  <a:pt x="298514" y="1732788"/>
                  <a:pt x="298514" y="1730026"/>
                </a:cubicBezTo>
                <a:cubicBezTo>
                  <a:pt x="298514" y="1727168"/>
                  <a:pt x="296228" y="1724978"/>
                  <a:pt x="293465" y="1724978"/>
                </a:cubicBezTo>
                <a:close/>
                <a:moveTo>
                  <a:pt x="261461" y="1670399"/>
                </a:moveTo>
                <a:cubicBezTo>
                  <a:pt x="259556" y="1670399"/>
                  <a:pt x="258128" y="1671923"/>
                  <a:pt x="258128" y="1673733"/>
                </a:cubicBezTo>
                <a:cubicBezTo>
                  <a:pt x="258128" y="1675543"/>
                  <a:pt x="259652" y="1677067"/>
                  <a:pt x="261461" y="1677067"/>
                </a:cubicBezTo>
                <a:cubicBezTo>
                  <a:pt x="263366" y="1677067"/>
                  <a:pt x="264795" y="1675543"/>
                  <a:pt x="264795" y="1673733"/>
                </a:cubicBezTo>
                <a:cubicBezTo>
                  <a:pt x="264890" y="1671923"/>
                  <a:pt x="263366" y="1670399"/>
                  <a:pt x="261461" y="1670399"/>
                </a:cubicBezTo>
                <a:close/>
                <a:moveTo>
                  <a:pt x="235934" y="1615631"/>
                </a:moveTo>
                <a:cubicBezTo>
                  <a:pt x="235934" y="1614202"/>
                  <a:pt x="234791" y="1612964"/>
                  <a:pt x="233267" y="1612964"/>
                </a:cubicBezTo>
                <a:cubicBezTo>
                  <a:pt x="231743" y="1612964"/>
                  <a:pt x="230600" y="1614202"/>
                  <a:pt x="230600" y="1615631"/>
                </a:cubicBezTo>
                <a:cubicBezTo>
                  <a:pt x="230600" y="1617059"/>
                  <a:pt x="231839" y="1618298"/>
                  <a:pt x="233363" y="1618298"/>
                </a:cubicBezTo>
                <a:cubicBezTo>
                  <a:pt x="234791" y="1618298"/>
                  <a:pt x="235934" y="1617059"/>
                  <a:pt x="235934" y="1615631"/>
                </a:cubicBezTo>
                <a:close/>
                <a:moveTo>
                  <a:pt x="208788" y="1553432"/>
                </a:moveTo>
                <a:cubicBezTo>
                  <a:pt x="207455" y="1553432"/>
                  <a:pt x="206407" y="1554480"/>
                  <a:pt x="206407" y="1555814"/>
                </a:cubicBezTo>
                <a:cubicBezTo>
                  <a:pt x="206407" y="1557147"/>
                  <a:pt x="207455" y="1558195"/>
                  <a:pt x="208788" y="1558195"/>
                </a:cubicBezTo>
                <a:cubicBezTo>
                  <a:pt x="210122" y="1558195"/>
                  <a:pt x="211169" y="1557147"/>
                  <a:pt x="211169" y="1555814"/>
                </a:cubicBezTo>
                <a:cubicBezTo>
                  <a:pt x="211074" y="1554480"/>
                  <a:pt x="210026" y="1553432"/>
                  <a:pt x="208788" y="1553432"/>
                </a:cubicBezTo>
                <a:close/>
                <a:moveTo>
                  <a:pt x="188119" y="1492949"/>
                </a:moveTo>
                <a:cubicBezTo>
                  <a:pt x="187262" y="1492949"/>
                  <a:pt x="186595" y="1493615"/>
                  <a:pt x="186595" y="1494473"/>
                </a:cubicBezTo>
                <a:cubicBezTo>
                  <a:pt x="186595" y="1495330"/>
                  <a:pt x="187262" y="1495997"/>
                  <a:pt x="188119" y="1495997"/>
                </a:cubicBezTo>
                <a:cubicBezTo>
                  <a:pt x="188976" y="1495997"/>
                  <a:pt x="189643" y="1495330"/>
                  <a:pt x="189643" y="1494473"/>
                </a:cubicBezTo>
                <a:cubicBezTo>
                  <a:pt x="189643" y="1493615"/>
                  <a:pt x="188976" y="1492949"/>
                  <a:pt x="188119" y="1492949"/>
                </a:cubicBezTo>
                <a:close/>
                <a:moveTo>
                  <a:pt x="171545" y="1429512"/>
                </a:moveTo>
                <a:cubicBezTo>
                  <a:pt x="170117" y="1429512"/>
                  <a:pt x="169069" y="1430655"/>
                  <a:pt x="169069" y="1431989"/>
                </a:cubicBezTo>
                <a:cubicBezTo>
                  <a:pt x="169069" y="1433322"/>
                  <a:pt x="170212" y="1434465"/>
                  <a:pt x="171545" y="1434465"/>
                </a:cubicBezTo>
                <a:cubicBezTo>
                  <a:pt x="172974" y="1434465"/>
                  <a:pt x="174117" y="1433322"/>
                  <a:pt x="174022" y="1431893"/>
                </a:cubicBezTo>
                <a:cubicBezTo>
                  <a:pt x="174022" y="1430560"/>
                  <a:pt x="172879" y="1429417"/>
                  <a:pt x="171545" y="1429512"/>
                </a:cubicBezTo>
                <a:close/>
                <a:moveTo>
                  <a:pt x="158972" y="1364837"/>
                </a:moveTo>
                <a:cubicBezTo>
                  <a:pt x="156972" y="1364837"/>
                  <a:pt x="155353" y="1366552"/>
                  <a:pt x="155353" y="1368552"/>
                </a:cubicBezTo>
                <a:cubicBezTo>
                  <a:pt x="155353" y="1370552"/>
                  <a:pt x="157067" y="1372267"/>
                  <a:pt x="159068" y="1372267"/>
                </a:cubicBezTo>
                <a:cubicBezTo>
                  <a:pt x="161068" y="1372267"/>
                  <a:pt x="162782" y="1370648"/>
                  <a:pt x="162782" y="1368552"/>
                </a:cubicBezTo>
                <a:cubicBezTo>
                  <a:pt x="162592" y="1366457"/>
                  <a:pt x="160973" y="1364837"/>
                  <a:pt x="158972" y="1364837"/>
                </a:cubicBezTo>
                <a:close/>
                <a:moveTo>
                  <a:pt x="150400" y="1300734"/>
                </a:moveTo>
                <a:cubicBezTo>
                  <a:pt x="148400" y="1300734"/>
                  <a:pt x="146685" y="1302449"/>
                  <a:pt x="146685" y="1304449"/>
                </a:cubicBezTo>
                <a:cubicBezTo>
                  <a:pt x="146685" y="1306449"/>
                  <a:pt x="148304" y="1308164"/>
                  <a:pt x="150400" y="1308164"/>
                </a:cubicBezTo>
                <a:cubicBezTo>
                  <a:pt x="152400" y="1308164"/>
                  <a:pt x="154019" y="1306544"/>
                  <a:pt x="154019" y="1304449"/>
                </a:cubicBezTo>
                <a:cubicBezTo>
                  <a:pt x="154115" y="1302449"/>
                  <a:pt x="152495" y="1300734"/>
                  <a:pt x="150400" y="1300734"/>
                </a:cubicBezTo>
                <a:close/>
                <a:moveTo>
                  <a:pt x="151638" y="1239964"/>
                </a:moveTo>
                <a:cubicBezTo>
                  <a:pt x="151638" y="1236917"/>
                  <a:pt x="149162" y="1234440"/>
                  <a:pt x="146114" y="1234440"/>
                </a:cubicBezTo>
                <a:cubicBezTo>
                  <a:pt x="143066" y="1234440"/>
                  <a:pt x="140589" y="1236917"/>
                  <a:pt x="140589" y="1239964"/>
                </a:cubicBezTo>
                <a:cubicBezTo>
                  <a:pt x="140589" y="1243013"/>
                  <a:pt x="143066" y="1245489"/>
                  <a:pt x="146209" y="1245489"/>
                </a:cubicBezTo>
                <a:cubicBezTo>
                  <a:pt x="149162" y="1245489"/>
                  <a:pt x="151638" y="1243013"/>
                  <a:pt x="151638" y="1239964"/>
                </a:cubicBezTo>
                <a:close/>
                <a:moveTo>
                  <a:pt x="145828" y="1181481"/>
                </a:moveTo>
                <a:cubicBezTo>
                  <a:pt x="149257" y="1181481"/>
                  <a:pt x="152019" y="1178719"/>
                  <a:pt x="152019" y="1175195"/>
                </a:cubicBezTo>
                <a:cubicBezTo>
                  <a:pt x="152019" y="1171766"/>
                  <a:pt x="149257" y="1169003"/>
                  <a:pt x="145828" y="1169003"/>
                </a:cubicBezTo>
                <a:cubicBezTo>
                  <a:pt x="142399" y="1169003"/>
                  <a:pt x="139637" y="1171861"/>
                  <a:pt x="139637" y="1175290"/>
                </a:cubicBezTo>
                <a:cubicBezTo>
                  <a:pt x="139637" y="1178719"/>
                  <a:pt x="142399" y="1181481"/>
                  <a:pt x="145828" y="1181481"/>
                </a:cubicBezTo>
                <a:close/>
                <a:moveTo>
                  <a:pt x="149733" y="1104233"/>
                </a:moveTo>
                <a:cubicBezTo>
                  <a:pt x="146114" y="1104233"/>
                  <a:pt x="143256" y="1107186"/>
                  <a:pt x="143256" y="1110806"/>
                </a:cubicBezTo>
                <a:cubicBezTo>
                  <a:pt x="143256" y="1114425"/>
                  <a:pt x="146209" y="1117378"/>
                  <a:pt x="149828" y="1117283"/>
                </a:cubicBezTo>
                <a:cubicBezTo>
                  <a:pt x="153448" y="1117283"/>
                  <a:pt x="156305" y="1114330"/>
                  <a:pt x="156305" y="1110710"/>
                </a:cubicBezTo>
                <a:cubicBezTo>
                  <a:pt x="156305" y="1107091"/>
                  <a:pt x="153353" y="1104233"/>
                  <a:pt x="149733" y="1104233"/>
                </a:cubicBezTo>
                <a:close/>
                <a:moveTo>
                  <a:pt x="157734" y="1039844"/>
                </a:moveTo>
                <a:cubicBezTo>
                  <a:pt x="154019" y="1039844"/>
                  <a:pt x="151067" y="1042892"/>
                  <a:pt x="151067" y="1046607"/>
                </a:cubicBezTo>
                <a:cubicBezTo>
                  <a:pt x="151067" y="1050322"/>
                  <a:pt x="154115" y="1053275"/>
                  <a:pt x="157829" y="1053275"/>
                </a:cubicBezTo>
                <a:cubicBezTo>
                  <a:pt x="161544" y="1053275"/>
                  <a:pt x="164497" y="1050227"/>
                  <a:pt x="164497" y="1046512"/>
                </a:cubicBezTo>
                <a:cubicBezTo>
                  <a:pt x="164497" y="1042892"/>
                  <a:pt x="161449" y="1039844"/>
                  <a:pt x="157734" y="1039844"/>
                </a:cubicBezTo>
                <a:close/>
                <a:moveTo>
                  <a:pt x="169926" y="976408"/>
                </a:moveTo>
                <a:cubicBezTo>
                  <a:pt x="166211" y="976408"/>
                  <a:pt x="163259" y="979456"/>
                  <a:pt x="163259" y="983171"/>
                </a:cubicBezTo>
                <a:cubicBezTo>
                  <a:pt x="163259" y="986885"/>
                  <a:pt x="166306" y="989933"/>
                  <a:pt x="170021" y="989838"/>
                </a:cubicBezTo>
                <a:cubicBezTo>
                  <a:pt x="173736" y="989838"/>
                  <a:pt x="176689" y="986790"/>
                  <a:pt x="176689" y="983075"/>
                </a:cubicBezTo>
                <a:cubicBezTo>
                  <a:pt x="176594" y="979361"/>
                  <a:pt x="173641" y="976313"/>
                  <a:pt x="169926" y="976408"/>
                </a:cubicBezTo>
                <a:close/>
                <a:moveTo>
                  <a:pt x="186023" y="914210"/>
                </a:moveTo>
                <a:cubicBezTo>
                  <a:pt x="182594" y="914210"/>
                  <a:pt x="179832" y="917067"/>
                  <a:pt x="179832" y="920496"/>
                </a:cubicBezTo>
                <a:cubicBezTo>
                  <a:pt x="179832" y="923925"/>
                  <a:pt x="182594" y="926687"/>
                  <a:pt x="186023" y="926687"/>
                </a:cubicBezTo>
                <a:cubicBezTo>
                  <a:pt x="189452" y="926687"/>
                  <a:pt x="192215" y="923925"/>
                  <a:pt x="192215" y="920496"/>
                </a:cubicBezTo>
                <a:cubicBezTo>
                  <a:pt x="192310" y="917067"/>
                  <a:pt x="189452" y="914210"/>
                  <a:pt x="186023" y="914210"/>
                </a:cubicBezTo>
                <a:close/>
                <a:moveTo>
                  <a:pt x="215170" y="858965"/>
                </a:moveTo>
                <a:cubicBezTo>
                  <a:pt x="215170" y="854107"/>
                  <a:pt x="211169" y="850106"/>
                  <a:pt x="206216" y="850106"/>
                </a:cubicBezTo>
                <a:cubicBezTo>
                  <a:pt x="201359" y="850106"/>
                  <a:pt x="197358" y="854107"/>
                  <a:pt x="197358" y="859060"/>
                </a:cubicBezTo>
                <a:cubicBezTo>
                  <a:pt x="197358" y="864013"/>
                  <a:pt x="201359" y="867918"/>
                  <a:pt x="206312" y="867918"/>
                </a:cubicBezTo>
                <a:cubicBezTo>
                  <a:pt x="211169" y="867918"/>
                  <a:pt x="215170" y="863918"/>
                  <a:pt x="215170" y="858965"/>
                </a:cubicBezTo>
                <a:close/>
                <a:moveTo>
                  <a:pt x="230315" y="807911"/>
                </a:moveTo>
                <a:cubicBezTo>
                  <a:pt x="235268" y="807911"/>
                  <a:pt x="239173" y="803910"/>
                  <a:pt x="239173" y="798957"/>
                </a:cubicBezTo>
                <a:cubicBezTo>
                  <a:pt x="239173" y="794004"/>
                  <a:pt x="235172" y="790099"/>
                  <a:pt x="230219" y="790099"/>
                </a:cubicBezTo>
                <a:cubicBezTo>
                  <a:pt x="225362" y="790099"/>
                  <a:pt x="221361" y="794099"/>
                  <a:pt x="221361" y="799052"/>
                </a:cubicBezTo>
                <a:cubicBezTo>
                  <a:pt x="221456" y="804005"/>
                  <a:pt x="225457" y="807911"/>
                  <a:pt x="230315" y="807911"/>
                </a:cubicBezTo>
                <a:close/>
                <a:moveTo>
                  <a:pt x="250031" y="740664"/>
                </a:moveTo>
                <a:cubicBezTo>
                  <a:pt x="250031" y="745141"/>
                  <a:pt x="253651" y="748665"/>
                  <a:pt x="258128" y="748665"/>
                </a:cubicBezTo>
                <a:cubicBezTo>
                  <a:pt x="262604" y="748665"/>
                  <a:pt x="266129" y="745046"/>
                  <a:pt x="266129" y="740569"/>
                </a:cubicBezTo>
                <a:cubicBezTo>
                  <a:pt x="266129" y="736092"/>
                  <a:pt x="262509" y="732568"/>
                  <a:pt x="258032" y="732568"/>
                </a:cubicBezTo>
                <a:cubicBezTo>
                  <a:pt x="253651" y="732663"/>
                  <a:pt x="250127" y="736283"/>
                  <a:pt x="250031" y="740664"/>
                </a:cubicBezTo>
                <a:close/>
                <a:moveTo>
                  <a:pt x="299561" y="684181"/>
                </a:moveTo>
                <a:cubicBezTo>
                  <a:pt x="299561" y="678656"/>
                  <a:pt x="295085" y="674275"/>
                  <a:pt x="289560" y="674275"/>
                </a:cubicBezTo>
                <a:cubicBezTo>
                  <a:pt x="284131" y="674275"/>
                  <a:pt x="279654" y="678752"/>
                  <a:pt x="279749" y="684181"/>
                </a:cubicBezTo>
                <a:cubicBezTo>
                  <a:pt x="279749" y="689610"/>
                  <a:pt x="284226" y="694087"/>
                  <a:pt x="289655" y="694087"/>
                </a:cubicBezTo>
                <a:cubicBezTo>
                  <a:pt x="295180" y="694087"/>
                  <a:pt x="299561" y="689610"/>
                  <a:pt x="299561" y="684181"/>
                </a:cubicBezTo>
                <a:close/>
                <a:moveTo>
                  <a:pt x="324803" y="639604"/>
                </a:moveTo>
                <a:cubicBezTo>
                  <a:pt x="330137" y="639604"/>
                  <a:pt x="334518" y="635222"/>
                  <a:pt x="334518" y="629793"/>
                </a:cubicBezTo>
                <a:cubicBezTo>
                  <a:pt x="334518" y="624459"/>
                  <a:pt x="330137" y="620078"/>
                  <a:pt x="324707" y="620078"/>
                </a:cubicBezTo>
                <a:cubicBezTo>
                  <a:pt x="319373" y="620078"/>
                  <a:pt x="314992" y="624459"/>
                  <a:pt x="314992" y="629888"/>
                </a:cubicBezTo>
                <a:cubicBezTo>
                  <a:pt x="314992" y="635318"/>
                  <a:pt x="319373" y="639699"/>
                  <a:pt x="324803" y="639604"/>
                </a:cubicBezTo>
                <a:close/>
                <a:moveTo>
                  <a:pt x="363284" y="590550"/>
                </a:moveTo>
                <a:cubicBezTo>
                  <a:pt x="370237" y="590550"/>
                  <a:pt x="375857" y="584835"/>
                  <a:pt x="375857" y="577882"/>
                </a:cubicBezTo>
                <a:cubicBezTo>
                  <a:pt x="375857" y="570929"/>
                  <a:pt x="370237" y="565309"/>
                  <a:pt x="363188" y="565309"/>
                </a:cubicBezTo>
                <a:cubicBezTo>
                  <a:pt x="356235" y="565309"/>
                  <a:pt x="350615" y="571024"/>
                  <a:pt x="350615" y="577977"/>
                </a:cubicBezTo>
                <a:cubicBezTo>
                  <a:pt x="350615" y="584930"/>
                  <a:pt x="356330" y="590550"/>
                  <a:pt x="363284" y="590550"/>
                </a:cubicBezTo>
                <a:close/>
                <a:moveTo>
                  <a:pt x="405003" y="543306"/>
                </a:moveTo>
                <a:cubicBezTo>
                  <a:pt x="413195" y="543306"/>
                  <a:pt x="419767" y="536639"/>
                  <a:pt x="419672" y="528542"/>
                </a:cubicBezTo>
                <a:cubicBezTo>
                  <a:pt x="419672" y="520351"/>
                  <a:pt x="413004" y="513779"/>
                  <a:pt x="404813" y="513874"/>
                </a:cubicBezTo>
                <a:cubicBezTo>
                  <a:pt x="396621" y="513874"/>
                  <a:pt x="390049" y="520541"/>
                  <a:pt x="390049" y="528733"/>
                </a:cubicBezTo>
                <a:cubicBezTo>
                  <a:pt x="390239" y="536734"/>
                  <a:pt x="396812" y="543306"/>
                  <a:pt x="405003" y="543306"/>
                </a:cubicBezTo>
                <a:close/>
                <a:moveTo>
                  <a:pt x="449771" y="495205"/>
                </a:moveTo>
                <a:cubicBezTo>
                  <a:pt x="457105" y="495205"/>
                  <a:pt x="463010" y="489204"/>
                  <a:pt x="463010" y="481870"/>
                </a:cubicBezTo>
                <a:cubicBezTo>
                  <a:pt x="463010" y="474536"/>
                  <a:pt x="457010" y="468630"/>
                  <a:pt x="449675" y="468630"/>
                </a:cubicBezTo>
                <a:cubicBezTo>
                  <a:pt x="442341" y="468630"/>
                  <a:pt x="436436" y="474631"/>
                  <a:pt x="436436" y="481965"/>
                </a:cubicBezTo>
                <a:cubicBezTo>
                  <a:pt x="436531" y="489299"/>
                  <a:pt x="442532" y="495205"/>
                  <a:pt x="449771" y="495205"/>
                </a:cubicBezTo>
                <a:close/>
                <a:moveTo>
                  <a:pt x="497491" y="453104"/>
                </a:moveTo>
                <a:cubicBezTo>
                  <a:pt x="505682" y="453104"/>
                  <a:pt x="512255" y="446437"/>
                  <a:pt x="512159" y="438245"/>
                </a:cubicBezTo>
                <a:cubicBezTo>
                  <a:pt x="512159" y="430054"/>
                  <a:pt x="505492" y="423482"/>
                  <a:pt x="497300" y="423577"/>
                </a:cubicBezTo>
                <a:cubicBezTo>
                  <a:pt x="489109" y="423577"/>
                  <a:pt x="482537" y="430244"/>
                  <a:pt x="482632" y="438436"/>
                </a:cubicBezTo>
                <a:cubicBezTo>
                  <a:pt x="482727" y="446532"/>
                  <a:pt x="489395" y="453104"/>
                  <a:pt x="497491" y="453104"/>
                </a:cubicBezTo>
                <a:close/>
                <a:moveTo>
                  <a:pt x="535305" y="397859"/>
                </a:moveTo>
                <a:cubicBezTo>
                  <a:pt x="535305" y="404813"/>
                  <a:pt x="541020" y="410432"/>
                  <a:pt x="547878" y="410432"/>
                </a:cubicBezTo>
                <a:cubicBezTo>
                  <a:pt x="554831" y="410432"/>
                  <a:pt x="560451" y="404717"/>
                  <a:pt x="560451" y="397764"/>
                </a:cubicBezTo>
                <a:cubicBezTo>
                  <a:pt x="560451" y="390811"/>
                  <a:pt x="554736" y="385191"/>
                  <a:pt x="547783" y="385191"/>
                </a:cubicBezTo>
                <a:cubicBezTo>
                  <a:pt x="540925" y="385286"/>
                  <a:pt x="535305" y="390906"/>
                  <a:pt x="535305" y="397859"/>
                </a:cubicBezTo>
                <a:close/>
                <a:moveTo>
                  <a:pt x="600837" y="368046"/>
                </a:moveTo>
                <a:cubicBezTo>
                  <a:pt x="604933" y="368046"/>
                  <a:pt x="608171" y="364712"/>
                  <a:pt x="608171" y="360617"/>
                </a:cubicBezTo>
                <a:cubicBezTo>
                  <a:pt x="608171" y="356521"/>
                  <a:pt x="604838" y="353282"/>
                  <a:pt x="600742" y="353282"/>
                </a:cubicBezTo>
                <a:cubicBezTo>
                  <a:pt x="596646" y="353282"/>
                  <a:pt x="593408" y="356616"/>
                  <a:pt x="593408" y="360712"/>
                </a:cubicBezTo>
                <a:cubicBezTo>
                  <a:pt x="593408" y="364712"/>
                  <a:pt x="596741" y="368046"/>
                  <a:pt x="600837" y="368046"/>
                </a:cubicBezTo>
                <a:close/>
                <a:moveTo>
                  <a:pt x="655987" y="334613"/>
                </a:moveTo>
                <a:cubicBezTo>
                  <a:pt x="660273" y="334613"/>
                  <a:pt x="663702" y="331089"/>
                  <a:pt x="663702" y="326898"/>
                </a:cubicBezTo>
                <a:cubicBezTo>
                  <a:pt x="663702" y="322612"/>
                  <a:pt x="660178" y="319183"/>
                  <a:pt x="655987" y="319183"/>
                </a:cubicBezTo>
                <a:cubicBezTo>
                  <a:pt x="651701" y="319183"/>
                  <a:pt x="648272" y="322707"/>
                  <a:pt x="648272" y="326898"/>
                </a:cubicBezTo>
                <a:cubicBezTo>
                  <a:pt x="648272" y="331184"/>
                  <a:pt x="651701" y="334613"/>
                  <a:pt x="655987" y="334613"/>
                </a:cubicBezTo>
                <a:close/>
                <a:moveTo>
                  <a:pt x="713232" y="306229"/>
                </a:moveTo>
                <a:cubicBezTo>
                  <a:pt x="718471" y="306229"/>
                  <a:pt x="722662" y="301943"/>
                  <a:pt x="722567" y="296799"/>
                </a:cubicBezTo>
                <a:cubicBezTo>
                  <a:pt x="722567" y="291560"/>
                  <a:pt x="718280" y="287369"/>
                  <a:pt x="713137" y="287465"/>
                </a:cubicBezTo>
                <a:cubicBezTo>
                  <a:pt x="707898" y="287465"/>
                  <a:pt x="703707" y="291751"/>
                  <a:pt x="703707" y="296894"/>
                </a:cubicBezTo>
                <a:cubicBezTo>
                  <a:pt x="703802" y="302038"/>
                  <a:pt x="707993" y="306229"/>
                  <a:pt x="713232" y="306229"/>
                </a:cubicBezTo>
                <a:close/>
                <a:moveTo>
                  <a:pt x="772192" y="278797"/>
                </a:moveTo>
                <a:cubicBezTo>
                  <a:pt x="776859" y="278797"/>
                  <a:pt x="780574" y="274987"/>
                  <a:pt x="780574" y="270320"/>
                </a:cubicBezTo>
                <a:cubicBezTo>
                  <a:pt x="780574" y="265748"/>
                  <a:pt x="776764" y="261938"/>
                  <a:pt x="772192" y="261938"/>
                </a:cubicBezTo>
                <a:cubicBezTo>
                  <a:pt x="767525" y="261938"/>
                  <a:pt x="763810" y="265748"/>
                  <a:pt x="763810" y="270320"/>
                </a:cubicBezTo>
                <a:cubicBezTo>
                  <a:pt x="763810" y="275082"/>
                  <a:pt x="767620" y="278797"/>
                  <a:pt x="772192" y="278797"/>
                </a:cubicBezTo>
                <a:close/>
                <a:moveTo>
                  <a:pt x="832866" y="256223"/>
                </a:moveTo>
                <a:cubicBezTo>
                  <a:pt x="837533" y="256223"/>
                  <a:pt x="841248" y="252413"/>
                  <a:pt x="841248" y="247841"/>
                </a:cubicBezTo>
                <a:cubicBezTo>
                  <a:pt x="841248" y="243173"/>
                  <a:pt x="837438" y="239459"/>
                  <a:pt x="832771" y="239459"/>
                </a:cubicBezTo>
                <a:cubicBezTo>
                  <a:pt x="828104" y="239459"/>
                  <a:pt x="824389" y="243269"/>
                  <a:pt x="824389" y="247936"/>
                </a:cubicBezTo>
                <a:cubicBezTo>
                  <a:pt x="824389" y="252508"/>
                  <a:pt x="828199" y="256223"/>
                  <a:pt x="832866" y="256223"/>
                </a:cubicBezTo>
                <a:close/>
                <a:moveTo>
                  <a:pt x="894779" y="240316"/>
                </a:moveTo>
                <a:cubicBezTo>
                  <a:pt x="900875" y="240316"/>
                  <a:pt x="905828" y="235363"/>
                  <a:pt x="905828" y="229172"/>
                </a:cubicBezTo>
                <a:cubicBezTo>
                  <a:pt x="905828" y="223076"/>
                  <a:pt x="900779" y="218123"/>
                  <a:pt x="894683" y="218123"/>
                </a:cubicBezTo>
                <a:cubicBezTo>
                  <a:pt x="888587" y="218123"/>
                  <a:pt x="883634" y="223076"/>
                  <a:pt x="883634" y="229267"/>
                </a:cubicBezTo>
                <a:cubicBezTo>
                  <a:pt x="883634" y="235363"/>
                  <a:pt x="888587" y="240316"/>
                  <a:pt x="894779" y="240316"/>
                </a:cubicBezTo>
                <a:close/>
                <a:moveTo>
                  <a:pt x="957739" y="224314"/>
                </a:moveTo>
                <a:cubicBezTo>
                  <a:pt x="963073" y="224314"/>
                  <a:pt x="967454" y="219932"/>
                  <a:pt x="967454" y="214503"/>
                </a:cubicBezTo>
                <a:cubicBezTo>
                  <a:pt x="967454" y="209169"/>
                  <a:pt x="963073" y="204788"/>
                  <a:pt x="957644" y="204788"/>
                </a:cubicBezTo>
                <a:cubicBezTo>
                  <a:pt x="952310" y="204788"/>
                  <a:pt x="947928" y="209169"/>
                  <a:pt x="947928" y="214598"/>
                </a:cubicBezTo>
                <a:cubicBezTo>
                  <a:pt x="948023" y="220028"/>
                  <a:pt x="952405" y="224314"/>
                  <a:pt x="957739" y="224314"/>
                </a:cubicBezTo>
                <a:close/>
                <a:moveTo>
                  <a:pt x="1021556" y="213455"/>
                </a:moveTo>
                <a:cubicBezTo>
                  <a:pt x="1026700" y="213455"/>
                  <a:pt x="1030891" y="209169"/>
                  <a:pt x="1030891" y="204026"/>
                </a:cubicBezTo>
                <a:cubicBezTo>
                  <a:pt x="1030891" y="198882"/>
                  <a:pt x="1026605" y="194596"/>
                  <a:pt x="1021461" y="194691"/>
                </a:cubicBezTo>
                <a:cubicBezTo>
                  <a:pt x="1016222" y="194691"/>
                  <a:pt x="1012031" y="198977"/>
                  <a:pt x="1012127" y="204121"/>
                </a:cubicBezTo>
                <a:cubicBezTo>
                  <a:pt x="1012127" y="209264"/>
                  <a:pt x="1016318" y="213455"/>
                  <a:pt x="1021556" y="213455"/>
                </a:cubicBezTo>
                <a:close/>
                <a:moveTo>
                  <a:pt x="1085850" y="205550"/>
                </a:moveTo>
                <a:cubicBezTo>
                  <a:pt x="1090232" y="205550"/>
                  <a:pt x="1093756" y="202025"/>
                  <a:pt x="1093661" y="197644"/>
                </a:cubicBezTo>
                <a:cubicBezTo>
                  <a:pt x="1093661" y="193262"/>
                  <a:pt x="1090136" y="189738"/>
                  <a:pt x="1085755" y="189833"/>
                </a:cubicBezTo>
                <a:cubicBezTo>
                  <a:pt x="1081373" y="189833"/>
                  <a:pt x="1077849" y="193358"/>
                  <a:pt x="1077849" y="197739"/>
                </a:cubicBezTo>
                <a:cubicBezTo>
                  <a:pt x="1077944" y="202025"/>
                  <a:pt x="1081469" y="205550"/>
                  <a:pt x="1085850" y="205550"/>
                </a:cubicBezTo>
                <a:close/>
                <a:moveTo>
                  <a:pt x="1150430" y="200311"/>
                </a:moveTo>
                <a:cubicBezTo>
                  <a:pt x="1153192" y="200311"/>
                  <a:pt x="1155478" y="198025"/>
                  <a:pt x="1155478" y="195263"/>
                </a:cubicBezTo>
                <a:cubicBezTo>
                  <a:pt x="1155478" y="192500"/>
                  <a:pt x="1153192" y="190214"/>
                  <a:pt x="1150430" y="190214"/>
                </a:cubicBezTo>
                <a:cubicBezTo>
                  <a:pt x="1147667" y="190214"/>
                  <a:pt x="1145381" y="192500"/>
                  <a:pt x="1145381" y="195263"/>
                </a:cubicBezTo>
                <a:cubicBezTo>
                  <a:pt x="1145381" y="198120"/>
                  <a:pt x="1147667" y="200406"/>
                  <a:pt x="1150430" y="200311"/>
                </a:cubicBezTo>
                <a:close/>
                <a:moveTo>
                  <a:pt x="1215104" y="200025"/>
                </a:moveTo>
                <a:cubicBezTo>
                  <a:pt x="1216628" y="200025"/>
                  <a:pt x="1217962" y="198787"/>
                  <a:pt x="1217962" y="197168"/>
                </a:cubicBezTo>
                <a:cubicBezTo>
                  <a:pt x="1217962" y="195644"/>
                  <a:pt x="1216724" y="194310"/>
                  <a:pt x="1215104" y="194310"/>
                </a:cubicBezTo>
                <a:cubicBezTo>
                  <a:pt x="1213580" y="194310"/>
                  <a:pt x="1212247" y="195548"/>
                  <a:pt x="1212247" y="197168"/>
                </a:cubicBezTo>
                <a:cubicBezTo>
                  <a:pt x="1212247" y="198787"/>
                  <a:pt x="1213485" y="200025"/>
                  <a:pt x="1215104" y="200025"/>
                </a:cubicBezTo>
                <a:close/>
                <a:moveTo>
                  <a:pt x="1279493" y="204978"/>
                </a:moveTo>
                <a:cubicBezTo>
                  <a:pt x="1280541" y="204978"/>
                  <a:pt x="1281303" y="204121"/>
                  <a:pt x="1281303" y="203168"/>
                </a:cubicBezTo>
                <a:cubicBezTo>
                  <a:pt x="1281303" y="202121"/>
                  <a:pt x="1280446" y="201359"/>
                  <a:pt x="1279398" y="201359"/>
                </a:cubicBezTo>
                <a:cubicBezTo>
                  <a:pt x="1278350" y="201359"/>
                  <a:pt x="1277588" y="202216"/>
                  <a:pt x="1277588" y="203264"/>
                </a:cubicBezTo>
                <a:cubicBezTo>
                  <a:pt x="1277588" y="204121"/>
                  <a:pt x="1278446" y="204978"/>
                  <a:pt x="1279493" y="204978"/>
                </a:cubicBezTo>
                <a:close/>
                <a:moveTo>
                  <a:pt x="1343311" y="214694"/>
                </a:moveTo>
                <a:cubicBezTo>
                  <a:pt x="1344168" y="214694"/>
                  <a:pt x="1344835" y="214027"/>
                  <a:pt x="1344835" y="213169"/>
                </a:cubicBezTo>
                <a:cubicBezTo>
                  <a:pt x="1344835" y="212312"/>
                  <a:pt x="1344168" y="211646"/>
                  <a:pt x="1343311" y="211646"/>
                </a:cubicBezTo>
                <a:cubicBezTo>
                  <a:pt x="1342454" y="211646"/>
                  <a:pt x="1341787" y="212312"/>
                  <a:pt x="1341787" y="213169"/>
                </a:cubicBezTo>
                <a:cubicBezTo>
                  <a:pt x="1341787" y="214027"/>
                  <a:pt x="1342454" y="214694"/>
                  <a:pt x="1343311" y="214694"/>
                </a:cubicBezTo>
                <a:close/>
                <a:moveTo>
                  <a:pt x="1406462" y="232124"/>
                </a:moveTo>
                <a:cubicBezTo>
                  <a:pt x="1409033" y="232124"/>
                  <a:pt x="1411129" y="230029"/>
                  <a:pt x="1411129" y="227457"/>
                </a:cubicBezTo>
                <a:cubicBezTo>
                  <a:pt x="1411129" y="224885"/>
                  <a:pt x="1409033" y="222790"/>
                  <a:pt x="1406366" y="222790"/>
                </a:cubicBezTo>
                <a:cubicBezTo>
                  <a:pt x="1403795" y="222790"/>
                  <a:pt x="1401699" y="224885"/>
                  <a:pt x="1401699" y="227552"/>
                </a:cubicBezTo>
                <a:cubicBezTo>
                  <a:pt x="1401699" y="230029"/>
                  <a:pt x="1403795" y="232124"/>
                  <a:pt x="1406462" y="232124"/>
                </a:cubicBezTo>
                <a:close/>
                <a:moveTo>
                  <a:pt x="1468469" y="249079"/>
                </a:moveTo>
                <a:cubicBezTo>
                  <a:pt x="1470374" y="249079"/>
                  <a:pt x="1471993" y="247460"/>
                  <a:pt x="1471993" y="245555"/>
                </a:cubicBezTo>
                <a:cubicBezTo>
                  <a:pt x="1471993" y="243650"/>
                  <a:pt x="1470374" y="242030"/>
                  <a:pt x="1468469" y="242030"/>
                </a:cubicBezTo>
                <a:cubicBezTo>
                  <a:pt x="1466469" y="242030"/>
                  <a:pt x="1464945" y="243650"/>
                  <a:pt x="1464945" y="245555"/>
                </a:cubicBezTo>
                <a:cubicBezTo>
                  <a:pt x="1464945" y="247555"/>
                  <a:pt x="1466564" y="249079"/>
                  <a:pt x="1468469" y="249079"/>
                </a:cubicBezTo>
                <a:close/>
                <a:moveTo>
                  <a:pt x="1529239" y="270510"/>
                </a:moveTo>
                <a:cubicBezTo>
                  <a:pt x="1530858" y="270510"/>
                  <a:pt x="1532096" y="269177"/>
                  <a:pt x="1532096" y="267653"/>
                </a:cubicBezTo>
                <a:cubicBezTo>
                  <a:pt x="1532096" y="266033"/>
                  <a:pt x="1530858" y="264795"/>
                  <a:pt x="1529239" y="264795"/>
                </a:cubicBezTo>
                <a:cubicBezTo>
                  <a:pt x="1527715" y="264795"/>
                  <a:pt x="1526381" y="266033"/>
                  <a:pt x="1526381" y="267653"/>
                </a:cubicBezTo>
                <a:cubicBezTo>
                  <a:pt x="1526381" y="269272"/>
                  <a:pt x="1527620" y="270510"/>
                  <a:pt x="1529239" y="270510"/>
                </a:cubicBezTo>
                <a:close/>
                <a:moveTo>
                  <a:pt x="1588484" y="300323"/>
                </a:moveTo>
                <a:cubicBezTo>
                  <a:pt x="1592199" y="300323"/>
                  <a:pt x="1595152" y="297275"/>
                  <a:pt x="1595152" y="293561"/>
                </a:cubicBezTo>
                <a:cubicBezTo>
                  <a:pt x="1595152" y="289846"/>
                  <a:pt x="1592104" y="286798"/>
                  <a:pt x="1588389" y="286893"/>
                </a:cubicBezTo>
                <a:cubicBezTo>
                  <a:pt x="1584674" y="286893"/>
                  <a:pt x="1581722" y="289941"/>
                  <a:pt x="1581722" y="293656"/>
                </a:cubicBezTo>
                <a:cubicBezTo>
                  <a:pt x="1581722" y="297371"/>
                  <a:pt x="1584770" y="300323"/>
                  <a:pt x="1588484" y="300323"/>
                </a:cubicBezTo>
                <a:close/>
                <a:moveTo>
                  <a:pt x="1645920" y="329375"/>
                </a:moveTo>
                <a:cubicBezTo>
                  <a:pt x="1649254" y="329375"/>
                  <a:pt x="1651921" y="326612"/>
                  <a:pt x="1651921" y="323279"/>
                </a:cubicBezTo>
                <a:cubicBezTo>
                  <a:pt x="1651921" y="319945"/>
                  <a:pt x="1649159" y="317278"/>
                  <a:pt x="1645825" y="317278"/>
                </a:cubicBezTo>
                <a:cubicBezTo>
                  <a:pt x="1642491" y="317278"/>
                  <a:pt x="1639824" y="320040"/>
                  <a:pt x="1639824" y="323374"/>
                </a:cubicBezTo>
                <a:cubicBezTo>
                  <a:pt x="1639824" y="326708"/>
                  <a:pt x="1642586" y="329375"/>
                  <a:pt x="1645920" y="329375"/>
                </a:cubicBezTo>
                <a:close/>
                <a:moveTo>
                  <a:pt x="1701356" y="362045"/>
                </a:moveTo>
                <a:cubicBezTo>
                  <a:pt x="1704308" y="362045"/>
                  <a:pt x="1706689" y="359569"/>
                  <a:pt x="1706689" y="356616"/>
                </a:cubicBezTo>
                <a:cubicBezTo>
                  <a:pt x="1706689" y="353663"/>
                  <a:pt x="1704213" y="351282"/>
                  <a:pt x="1701260" y="351282"/>
                </a:cubicBezTo>
                <a:cubicBezTo>
                  <a:pt x="1698308" y="351282"/>
                  <a:pt x="1695926" y="353663"/>
                  <a:pt x="1695926" y="356711"/>
                </a:cubicBezTo>
                <a:cubicBezTo>
                  <a:pt x="1695926" y="359664"/>
                  <a:pt x="1698308" y="362045"/>
                  <a:pt x="1701356" y="362045"/>
                </a:cubicBezTo>
                <a:close/>
                <a:moveTo>
                  <a:pt x="1754505" y="404717"/>
                </a:moveTo>
                <a:cubicBezTo>
                  <a:pt x="1760696" y="404717"/>
                  <a:pt x="1765745" y="399669"/>
                  <a:pt x="1765745" y="393478"/>
                </a:cubicBezTo>
                <a:cubicBezTo>
                  <a:pt x="1765745" y="387287"/>
                  <a:pt x="1760696" y="382238"/>
                  <a:pt x="1754505" y="382238"/>
                </a:cubicBezTo>
                <a:cubicBezTo>
                  <a:pt x="1748314" y="382238"/>
                  <a:pt x="1743266" y="387287"/>
                  <a:pt x="1743266" y="393478"/>
                </a:cubicBezTo>
                <a:cubicBezTo>
                  <a:pt x="1743266" y="399669"/>
                  <a:pt x="1748314" y="404717"/>
                  <a:pt x="1754505" y="404717"/>
                </a:cubicBezTo>
                <a:close/>
                <a:moveTo>
                  <a:pt x="1805178" y="446627"/>
                </a:moveTo>
                <a:cubicBezTo>
                  <a:pt x="1812417" y="446627"/>
                  <a:pt x="1818227" y="440722"/>
                  <a:pt x="1818227" y="433483"/>
                </a:cubicBezTo>
                <a:cubicBezTo>
                  <a:pt x="1818227" y="426244"/>
                  <a:pt x="1812322" y="420434"/>
                  <a:pt x="1805083" y="420434"/>
                </a:cubicBezTo>
                <a:cubicBezTo>
                  <a:pt x="1797844" y="420434"/>
                  <a:pt x="1792034" y="426339"/>
                  <a:pt x="1792034" y="433578"/>
                </a:cubicBezTo>
                <a:cubicBezTo>
                  <a:pt x="1792129" y="440817"/>
                  <a:pt x="1797939" y="446723"/>
                  <a:pt x="1805178" y="446627"/>
                </a:cubicBezTo>
                <a:close/>
                <a:moveTo>
                  <a:pt x="1843468" y="476917"/>
                </a:moveTo>
                <a:cubicBezTo>
                  <a:pt x="1843468" y="482251"/>
                  <a:pt x="1847850" y="486632"/>
                  <a:pt x="1853279" y="486632"/>
                </a:cubicBezTo>
                <a:cubicBezTo>
                  <a:pt x="1858613" y="486632"/>
                  <a:pt x="1862995" y="482251"/>
                  <a:pt x="1862995" y="476822"/>
                </a:cubicBezTo>
                <a:cubicBezTo>
                  <a:pt x="1862995" y="471488"/>
                  <a:pt x="1858613" y="467106"/>
                  <a:pt x="1853184" y="467106"/>
                </a:cubicBezTo>
                <a:cubicBezTo>
                  <a:pt x="1847755" y="467106"/>
                  <a:pt x="1843373" y="471488"/>
                  <a:pt x="1843468" y="476917"/>
                </a:cubicBezTo>
                <a:close/>
                <a:moveTo>
                  <a:pt x="1886903" y="523208"/>
                </a:moveTo>
                <a:cubicBezTo>
                  <a:pt x="1886903" y="529495"/>
                  <a:pt x="1892046" y="534638"/>
                  <a:pt x="1898333" y="534638"/>
                </a:cubicBezTo>
                <a:cubicBezTo>
                  <a:pt x="1904619" y="534638"/>
                  <a:pt x="1909763" y="529495"/>
                  <a:pt x="1909763" y="523113"/>
                </a:cubicBezTo>
                <a:cubicBezTo>
                  <a:pt x="1909763" y="516826"/>
                  <a:pt x="1904619" y="511683"/>
                  <a:pt x="1898333" y="511778"/>
                </a:cubicBezTo>
                <a:cubicBezTo>
                  <a:pt x="1891951" y="511778"/>
                  <a:pt x="1886903" y="516922"/>
                  <a:pt x="1886903" y="523208"/>
                </a:cubicBezTo>
                <a:close/>
                <a:moveTo>
                  <a:pt x="1934528" y="572262"/>
                </a:moveTo>
                <a:cubicBezTo>
                  <a:pt x="1934528" y="575501"/>
                  <a:pt x="1937195" y="578072"/>
                  <a:pt x="1940433" y="578072"/>
                </a:cubicBezTo>
                <a:cubicBezTo>
                  <a:pt x="1943672" y="578072"/>
                  <a:pt x="1946339" y="575405"/>
                  <a:pt x="1946243" y="572167"/>
                </a:cubicBezTo>
                <a:cubicBezTo>
                  <a:pt x="1946243" y="568928"/>
                  <a:pt x="1943576" y="566261"/>
                  <a:pt x="1940338" y="566261"/>
                </a:cubicBezTo>
                <a:cubicBezTo>
                  <a:pt x="1937195" y="566357"/>
                  <a:pt x="1934528" y="569024"/>
                  <a:pt x="1934528" y="572262"/>
                </a:cubicBezTo>
                <a:close/>
                <a:moveTo>
                  <a:pt x="1969675" y="623983"/>
                </a:moveTo>
                <a:cubicBezTo>
                  <a:pt x="1969675" y="629222"/>
                  <a:pt x="1974056" y="633508"/>
                  <a:pt x="1979295" y="633508"/>
                </a:cubicBezTo>
                <a:cubicBezTo>
                  <a:pt x="1984629" y="633508"/>
                  <a:pt x="1988820" y="629222"/>
                  <a:pt x="1988820" y="623888"/>
                </a:cubicBezTo>
                <a:cubicBezTo>
                  <a:pt x="1988820" y="618649"/>
                  <a:pt x="1984534" y="614363"/>
                  <a:pt x="1979200" y="614363"/>
                </a:cubicBezTo>
                <a:cubicBezTo>
                  <a:pt x="1973961" y="614363"/>
                  <a:pt x="1969675" y="618649"/>
                  <a:pt x="1969675" y="623983"/>
                </a:cubicBezTo>
                <a:close/>
                <a:moveTo>
                  <a:pt x="2014823" y="687515"/>
                </a:moveTo>
                <a:cubicBezTo>
                  <a:pt x="2020062" y="687515"/>
                  <a:pt x="2024348" y="683228"/>
                  <a:pt x="2024348" y="677894"/>
                </a:cubicBezTo>
                <a:cubicBezTo>
                  <a:pt x="2024348" y="672656"/>
                  <a:pt x="2020062" y="668369"/>
                  <a:pt x="2014728" y="668369"/>
                </a:cubicBezTo>
                <a:cubicBezTo>
                  <a:pt x="2009489" y="668369"/>
                  <a:pt x="2005203" y="672656"/>
                  <a:pt x="2005203" y="677990"/>
                </a:cubicBezTo>
                <a:cubicBezTo>
                  <a:pt x="2005203" y="683324"/>
                  <a:pt x="2009489" y="687515"/>
                  <a:pt x="2014823" y="687515"/>
                </a:cubicBezTo>
                <a:close/>
                <a:moveTo>
                  <a:pt x="2046732" y="746570"/>
                </a:moveTo>
                <a:cubicBezTo>
                  <a:pt x="2053590" y="746570"/>
                  <a:pt x="2059114" y="740950"/>
                  <a:pt x="2059114" y="734092"/>
                </a:cubicBezTo>
                <a:cubicBezTo>
                  <a:pt x="2059114" y="727234"/>
                  <a:pt x="2053495" y="721709"/>
                  <a:pt x="2046637" y="721709"/>
                </a:cubicBezTo>
                <a:cubicBezTo>
                  <a:pt x="2039779" y="721709"/>
                  <a:pt x="2034254" y="727329"/>
                  <a:pt x="2034254" y="734187"/>
                </a:cubicBezTo>
                <a:cubicBezTo>
                  <a:pt x="2034350" y="741045"/>
                  <a:pt x="2039874" y="746665"/>
                  <a:pt x="2046732" y="746570"/>
                </a:cubicBezTo>
                <a:close/>
                <a:moveTo>
                  <a:pt x="2075021" y="802291"/>
                </a:moveTo>
                <a:cubicBezTo>
                  <a:pt x="2080451" y="802291"/>
                  <a:pt x="2084927" y="797814"/>
                  <a:pt x="2084927" y="792385"/>
                </a:cubicBezTo>
                <a:cubicBezTo>
                  <a:pt x="2084927" y="786956"/>
                  <a:pt x="2080451" y="782479"/>
                  <a:pt x="2075021" y="782479"/>
                </a:cubicBezTo>
                <a:cubicBezTo>
                  <a:pt x="2069592" y="782479"/>
                  <a:pt x="2065115" y="786956"/>
                  <a:pt x="2065115" y="792385"/>
                </a:cubicBezTo>
                <a:cubicBezTo>
                  <a:pt x="2065020" y="797814"/>
                  <a:pt x="2069497" y="802291"/>
                  <a:pt x="2075021" y="802291"/>
                </a:cubicBezTo>
                <a:close/>
                <a:moveTo>
                  <a:pt x="2089499" y="852202"/>
                </a:moveTo>
                <a:cubicBezTo>
                  <a:pt x="2089499" y="857631"/>
                  <a:pt x="2093976" y="862108"/>
                  <a:pt x="2099405" y="862108"/>
                </a:cubicBezTo>
                <a:cubicBezTo>
                  <a:pt x="2104835" y="862108"/>
                  <a:pt x="2109311" y="857631"/>
                  <a:pt x="2109311" y="852202"/>
                </a:cubicBezTo>
                <a:cubicBezTo>
                  <a:pt x="2109311" y="846773"/>
                  <a:pt x="2104835" y="842296"/>
                  <a:pt x="2099405" y="842296"/>
                </a:cubicBezTo>
                <a:cubicBezTo>
                  <a:pt x="2093881" y="842296"/>
                  <a:pt x="2089499" y="846773"/>
                  <a:pt x="2089499" y="852202"/>
                </a:cubicBezTo>
                <a:close/>
                <a:moveTo>
                  <a:pt x="2120075" y="928211"/>
                </a:moveTo>
                <a:cubicBezTo>
                  <a:pt x="2128266" y="928211"/>
                  <a:pt x="2134838" y="921544"/>
                  <a:pt x="2134743" y="913352"/>
                </a:cubicBezTo>
                <a:cubicBezTo>
                  <a:pt x="2134743" y="905161"/>
                  <a:pt x="2128076" y="898588"/>
                  <a:pt x="2119884" y="898684"/>
                </a:cubicBezTo>
                <a:cubicBezTo>
                  <a:pt x="2111788" y="898684"/>
                  <a:pt x="2105120" y="905351"/>
                  <a:pt x="2105216" y="913543"/>
                </a:cubicBezTo>
                <a:cubicBezTo>
                  <a:pt x="2105311" y="921639"/>
                  <a:pt x="2111883" y="928307"/>
                  <a:pt x="2120075" y="928211"/>
                </a:cubicBezTo>
                <a:close/>
                <a:moveTo>
                  <a:pt x="2123694" y="976027"/>
                </a:moveTo>
                <a:cubicBezTo>
                  <a:pt x="2123694" y="983171"/>
                  <a:pt x="2129504" y="988886"/>
                  <a:pt x="2136648" y="988886"/>
                </a:cubicBezTo>
                <a:cubicBezTo>
                  <a:pt x="2143792" y="988886"/>
                  <a:pt x="2149602" y="983075"/>
                  <a:pt x="2149507" y="975932"/>
                </a:cubicBezTo>
                <a:cubicBezTo>
                  <a:pt x="2149507" y="968788"/>
                  <a:pt x="2143697" y="963073"/>
                  <a:pt x="2136553" y="963073"/>
                </a:cubicBezTo>
                <a:cubicBezTo>
                  <a:pt x="2129504" y="963073"/>
                  <a:pt x="2123694" y="968883"/>
                  <a:pt x="2123694" y="976027"/>
                </a:cubicBezTo>
                <a:close/>
                <a:moveTo>
                  <a:pt x="2135600" y="1039463"/>
                </a:moveTo>
                <a:cubicBezTo>
                  <a:pt x="2135600" y="1046988"/>
                  <a:pt x="2141696" y="1053084"/>
                  <a:pt x="2149221" y="1052989"/>
                </a:cubicBezTo>
                <a:cubicBezTo>
                  <a:pt x="2156746" y="1052989"/>
                  <a:pt x="2162842" y="1046893"/>
                  <a:pt x="2162747" y="1039368"/>
                </a:cubicBezTo>
                <a:cubicBezTo>
                  <a:pt x="2162747" y="1031843"/>
                  <a:pt x="2156555" y="1025747"/>
                  <a:pt x="2149126" y="1025843"/>
                </a:cubicBezTo>
                <a:cubicBezTo>
                  <a:pt x="2141696" y="1025843"/>
                  <a:pt x="2135600" y="1031938"/>
                  <a:pt x="2135600" y="1039463"/>
                </a:cubicBezTo>
                <a:close/>
                <a:moveTo>
                  <a:pt x="2171224" y="1103471"/>
                </a:moveTo>
                <a:cubicBezTo>
                  <a:pt x="2171224" y="1096042"/>
                  <a:pt x="2165128" y="1090041"/>
                  <a:pt x="2157698" y="1090136"/>
                </a:cubicBezTo>
                <a:cubicBezTo>
                  <a:pt x="2150269" y="1090136"/>
                  <a:pt x="2144268" y="1096232"/>
                  <a:pt x="2144268" y="1103567"/>
                </a:cubicBezTo>
                <a:cubicBezTo>
                  <a:pt x="2144268" y="1110996"/>
                  <a:pt x="2150364" y="1116997"/>
                  <a:pt x="2157794" y="1116997"/>
                </a:cubicBezTo>
                <a:cubicBezTo>
                  <a:pt x="2165223" y="1116902"/>
                  <a:pt x="2171224" y="1110806"/>
                  <a:pt x="2171224" y="1103471"/>
                </a:cubicBezTo>
                <a:close/>
                <a:moveTo>
                  <a:pt x="2162175" y="1181767"/>
                </a:moveTo>
                <a:cubicBezTo>
                  <a:pt x="2169795" y="1181767"/>
                  <a:pt x="2175891" y="1175576"/>
                  <a:pt x="2175891" y="1167956"/>
                </a:cubicBezTo>
                <a:cubicBezTo>
                  <a:pt x="2175891" y="1160336"/>
                  <a:pt x="2169700" y="1154240"/>
                  <a:pt x="2162080" y="1154240"/>
                </a:cubicBezTo>
                <a:cubicBezTo>
                  <a:pt x="2154460" y="1154240"/>
                  <a:pt x="2148364" y="1160431"/>
                  <a:pt x="2148364" y="1168051"/>
                </a:cubicBezTo>
                <a:cubicBezTo>
                  <a:pt x="2148364" y="1175671"/>
                  <a:pt x="2154555" y="1181767"/>
                  <a:pt x="2162175" y="1181767"/>
                </a:cubicBezTo>
                <a:close/>
                <a:moveTo>
                  <a:pt x="2162270" y="1218914"/>
                </a:moveTo>
                <a:cubicBezTo>
                  <a:pt x="2154650" y="1218914"/>
                  <a:pt x="2148554" y="1225106"/>
                  <a:pt x="2148554" y="1232726"/>
                </a:cubicBezTo>
                <a:cubicBezTo>
                  <a:pt x="2148554" y="1240346"/>
                  <a:pt x="2154746" y="1246442"/>
                  <a:pt x="2162366" y="1246442"/>
                </a:cubicBezTo>
                <a:cubicBezTo>
                  <a:pt x="2169986" y="1246442"/>
                  <a:pt x="2176082" y="1240250"/>
                  <a:pt x="2176082" y="1232630"/>
                </a:cubicBezTo>
                <a:cubicBezTo>
                  <a:pt x="2176082" y="1225010"/>
                  <a:pt x="2169890" y="1218819"/>
                  <a:pt x="2162270" y="1218914"/>
                </a:cubicBezTo>
                <a:close/>
                <a:moveTo>
                  <a:pt x="2158365" y="1284637"/>
                </a:moveTo>
                <a:cubicBezTo>
                  <a:pt x="2151412" y="1284637"/>
                  <a:pt x="2145792" y="1290352"/>
                  <a:pt x="2145792" y="1297305"/>
                </a:cubicBezTo>
                <a:cubicBezTo>
                  <a:pt x="2145792" y="1304258"/>
                  <a:pt x="2151507" y="1309878"/>
                  <a:pt x="2158365" y="1309878"/>
                </a:cubicBezTo>
                <a:cubicBezTo>
                  <a:pt x="2165318" y="1309878"/>
                  <a:pt x="2170938" y="1304163"/>
                  <a:pt x="2170938" y="1297210"/>
                </a:cubicBezTo>
                <a:cubicBezTo>
                  <a:pt x="2171033" y="1290161"/>
                  <a:pt x="2165318" y="1284542"/>
                  <a:pt x="2158365" y="1284637"/>
                </a:cubicBezTo>
                <a:close/>
                <a:moveTo>
                  <a:pt x="2163032" y="1361313"/>
                </a:moveTo>
                <a:cubicBezTo>
                  <a:pt x="2163032" y="1354360"/>
                  <a:pt x="2157317" y="1348740"/>
                  <a:pt x="2150364" y="1348740"/>
                </a:cubicBezTo>
                <a:cubicBezTo>
                  <a:pt x="2143411" y="1348740"/>
                  <a:pt x="2137791" y="1354455"/>
                  <a:pt x="2137791" y="1361408"/>
                </a:cubicBezTo>
                <a:cubicBezTo>
                  <a:pt x="2137791" y="1368362"/>
                  <a:pt x="2143506" y="1373981"/>
                  <a:pt x="2150364" y="1373981"/>
                </a:cubicBezTo>
                <a:cubicBezTo>
                  <a:pt x="2157413" y="1373886"/>
                  <a:pt x="2163032" y="1368266"/>
                  <a:pt x="2163032" y="1361313"/>
                </a:cubicBezTo>
                <a:close/>
                <a:moveTo>
                  <a:pt x="2138267" y="1414082"/>
                </a:moveTo>
                <a:cubicBezTo>
                  <a:pt x="2132362" y="1414082"/>
                  <a:pt x="2127599" y="1418939"/>
                  <a:pt x="2127599" y="1424845"/>
                </a:cubicBezTo>
                <a:cubicBezTo>
                  <a:pt x="2127599" y="1430750"/>
                  <a:pt x="2132457" y="1435513"/>
                  <a:pt x="2138363" y="1435513"/>
                </a:cubicBezTo>
                <a:cubicBezTo>
                  <a:pt x="2144268" y="1435513"/>
                  <a:pt x="2149031" y="1430655"/>
                  <a:pt x="2149031" y="1424750"/>
                </a:cubicBezTo>
                <a:cubicBezTo>
                  <a:pt x="2149031" y="1418844"/>
                  <a:pt x="2144173" y="1414082"/>
                  <a:pt x="2138267" y="1414082"/>
                </a:cubicBezTo>
                <a:close/>
                <a:moveTo>
                  <a:pt x="2122075" y="1474851"/>
                </a:moveTo>
                <a:cubicBezTo>
                  <a:pt x="2115122" y="1474851"/>
                  <a:pt x="2109502" y="1480566"/>
                  <a:pt x="2109502" y="1487519"/>
                </a:cubicBezTo>
                <a:cubicBezTo>
                  <a:pt x="2109502" y="1494473"/>
                  <a:pt x="2115217" y="1500092"/>
                  <a:pt x="2122170" y="1500092"/>
                </a:cubicBezTo>
                <a:cubicBezTo>
                  <a:pt x="2129123" y="1500092"/>
                  <a:pt x="2134743" y="1494377"/>
                  <a:pt x="2134743" y="1487424"/>
                </a:cubicBezTo>
                <a:cubicBezTo>
                  <a:pt x="2134648" y="1480471"/>
                  <a:pt x="2129028" y="1474851"/>
                  <a:pt x="2122075" y="1474851"/>
                </a:cubicBezTo>
                <a:close/>
                <a:moveTo>
                  <a:pt x="2101882" y="1538954"/>
                </a:moveTo>
                <a:cubicBezTo>
                  <a:pt x="2096453" y="1538954"/>
                  <a:pt x="2091976" y="1543431"/>
                  <a:pt x="2091976" y="1548860"/>
                </a:cubicBezTo>
                <a:cubicBezTo>
                  <a:pt x="2091976" y="1554289"/>
                  <a:pt x="2096453" y="1558766"/>
                  <a:pt x="2101882" y="1558766"/>
                </a:cubicBezTo>
                <a:cubicBezTo>
                  <a:pt x="2107311" y="1558766"/>
                  <a:pt x="2111788" y="1554289"/>
                  <a:pt x="2111788" y="1548860"/>
                </a:cubicBezTo>
                <a:cubicBezTo>
                  <a:pt x="2111788" y="1543431"/>
                  <a:pt x="2107406" y="1538954"/>
                  <a:pt x="2101882" y="1538954"/>
                </a:cubicBezTo>
                <a:close/>
                <a:moveTo>
                  <a:pt x="2077879" y="1602391"/>
                </a:moveTo>
                <a:cubicBezTo>
                  <a:pt x="2074259" y="1602391"/>
                  <a:pt x="2071307" y="1605343"/>
                  <a:pt x="2071402" y="1608963"/>
                </a:cubicBezTo>
                <a:cubicBezTo>
                  <a:pt x="2071402" y="1612583"/>
                  <a:pt x="2074355" y="1615535"/>
                  <a:pt x="2077974" y="1615440"/>
                </a:cubicBezTo>
                <a:cubicBezTo>
                  <a:pt x="2081593" y="1615440"/>
                  <a:pt x="2084546" y="1612487"/>
                  <a:pt x="2084451" y="1608868"/>
                </a:cubicBezTo>
                <a:cubicBezTo>
                  <a:pt x="2084451" y="1605248"/>
                  <a:pt x="2081498" y="1602391"/>
                  <a:pt x="2077879" y="1602391"/>
                </a:cubicBezTo>
                <a:close/>
                <a:moveTo>
                  <a:pt x="2050066" y="1659922"/>
                </a:moveTo>
                <a:cubicBezTo>
                  <a:pt x="2045970" y="1659922"/>
                  <a:pt x="2042636" y="1663256"/>
                  <a:pt x="2042732" y="1667351"/>
                </a:cubicBezTo>
                <a:cubicBezTo>
                  <a:pt x="2042732" y="1671447"/>
                  <a:pt x="2046065" y="1674686"/>
                  <a:pt x="2050161" y="1674686"/>
                </a:cubicBezTo>
                <a:cubicBezTo>
                  <a:pt x="2054257" y="1674686"/>
                  <a:pt x="2057495" y="1671352"/>
                  <a:pt x="2057495" y="1667256"/>
                </a:cubicBezTo>
                <a:cubicBezTo>
                  <a:pt x="2057400" y="1663160"/>
                  <a:pt x="2054066" y="1659922"/>
                  <a:pt x="2050066" y="1659922"/>
                </a:cubicBezTo>
                <a:close/>
                <a:moveTo>
                  <a:pt x="2018538" y="1716310"/>
                </a:moveTo>
                <a:cubicBezTo>
                  <a:pt x="2014442" y="1716310"/>
                  <a:pt x="2011204" y="1719643"/>
                  <a:pt x="2011204" y="1723739"/>
                </a:cubicBezTo>
                <a:cubicBezTo>
                  <a:pt x="2011204" y="1727835"/>
                  <a:pt x="2014538" y="1731074"/>
                  <a:pt x="2018633" y="1731074"/>
                </a:cubicBezTo>
                <a:cubicBezTo>
                  <a:pt x="2022729" y="1731074"/>
                  <a:pt x="2025968" y="1727740"/>
                  <a:pt x="2025968" y="1723644"/>
                </a:cubicBezTo>
                <a:cubicBezTo>
                  <a:pt x="2025968" y="1719643"/>
                  <a:pt x="2022634" y="1716310"/>
                  <a:pt x="2018538" y="1716310"/>
                </a:cubicBezTo>
                <a:close/>
                <a:moveTo>
                  <a:pt x="1983391" y="1770983"/>
                </a:moveTo>
                <a:cubicBezTo>
                  <a:pt x="1979486" y="1770983"/>
                  <a:pt x="1976342" y="1774127"/>
                  <a:pt x="1976342" y="1778032"/>
                </a:cubicBezTo>
                <a:cubicBezTo>
                  <a:pt x="1976342" y="1781937"/>
                  <a:pt x="1979486" y="1785080"/>
                  <a:pt x="1983391" y="1785080"/>
                </a:cubicBezTo>
                <a:cubicBezTo>
                  <a:pt x="1987296" y="1785080"/>
                  <a:pt x="1990439" y="1781937"/>
                  <a:pt x="1990439" y="1778032"/>
                </a:cubicBezTo>
                <a:cubicBezTo>
                  <a:pt x="1990439" y="1774127"/>
                  <a:pt x="1987296" y="1770983"/>
                  <a:pt x="1983391" y="1770983"/>
                </a:cubicBezTo>
                <a:close/>
                <a:moveTo>
                  <a:pt x="1944910" y="1826133"/>
                </a:moveTo>
                <a:cubicBezTo>
                  <a:pt x="1942814" y="1826133"/>
                  <a:pt x="1941100" y="1827848"/>
                  <a:pt x="1941100" y="1830038"/>
                </a:cubicBezTo>
                <a:cubicBezTo>
                  <a:pt x="1941100" y="1832134"/>
                  <a:pt x="1942814" y="1833943"/>
                  <a:pt x="1945005" y="1833848"/>
                </a:cubicBezTo>
                <a:cubicBezTo>
                  <a:pt x="1947196" y="1833753"/>
                  <a:pt x="1948910" y="1832134"/>
                  <a:pt x="1948815" y="1829943"/>
                </a:cubicBezTo>
                <a:cubicBezTo>
                  <a:pt x="1948815" y="1827848"/>
                  <a:pt x="1947101" y="1826133"/>
                  <a:pt x="1944910" y="1826133"/>
                </a:cubicBezTo>
                <a:close/>
                <a:moveTo>
                  <a:pt x="1903190" y="1875568"/>
                </a:moveTo>
                <a:cubicBezTo>
                  <a:pt x="1901095" y="1875568"/>
                  <a:pt x="1899380" y="1877282"/>
                  <a:pt x="1899380" y="1879473"/>
                </a:cubicBezTo>
                <a:cubicBezTo>
                  <a:pt x="1899380" y="1881568"/>
                  <a:pt x="1901190" y="1883283"/>
                  <a:pt x="1903286" y="1883283"/>
                </a:cubicBezTo>
                <a:cubicBezTo>
                  <a:pt x="1905476" y="1883283"/>
                  <a:pt x="1907191" y="1881568"/>
                  <a:pt x="1907096" y="1879378"/>
                </a:cubicBezTo>
                <a:cubicBezTo>
                  <a:pt x="1907096" y="1877282"/>
                  <a:pt x="1905381" y="1875473"/>
                  <a:pt x="1903190" y="1875568"/>
                </a:cubicBezTo>
                <a:close/>
                <a:moveTo>
                  <a:pt x="1858423" y="1922145"/>
                </a:moveTo>
                <a:cubicBezTo>
                  <a:pt x="1856327" y="1922145"/>
                  <a:pt x="1854613" y="1923860"/>
                  <a:pt x="1854613" y="1926050"/>
                </a:cubicBezTo>
                <a:cubicBezTo>
                  <a:pt x="1854613" y="1928146"/>
                  <a:pt x="1856327" y="1929860"/>
                  <a:pt x="1858518" y="1929860"/>
                </a:cubicBezTo>
                <a:cubicBezTo>
                  <a:pt x="1860614" y="1929860"/>
                  <a:pt x="1862328" y="1928146"/>
                  <a:pt x="1862328" y="1925955"/>
                </a:cubicBezTo>
                <a:cubicBezTo>
                  <a:pt x="1862328" y="1923860"/>
                  <a:pt x="1860518" y="1922145"/>
                  <a:pt x="1858423" y="1922145"/>
                </a:cubicBezTo>
                <a:close/>
                <a:moveTo>
                  <a:pt x="1810703" y="1966627"/>
                </a:moveTo>
                <a:cubicBezTo>
                  <a:pt x="1809083" y="1966627"/>
                  <a:pt x="1807655" y="1967960"/>
                  <a:pt x="1807750" y="1969675"/>
                </a:cubicBezTo>
                <a:cubicBezTo>
                  <a:pt x="1807750" y="1971389"/>
                  <a:pt x="1809083" y="1972723"/>
                  <a:pt x="1810798" y="1972723"/>
                </a:cubicBezTo>
                <a:cubicBezTo>
                  <a:pt x="1812512" y="1972723"/>
                  <a:pt x="1813846" y="1971389"/>
                  <a:pt x="1813846" y="1969675"/>
                </a:cubicBezTo>
                <a:cubicBezTo>
                  <a:pt x="1813751" y="1967960"/>
                  <a:pt x="1812417" y="1966627"/>
                  <a:pt x="1810703" y="1966627"/>
                </a:cubicBezTo>
                <a:close/>
                <a:moveTo>
                  <a:pt x="1760315" y="2004727"/>
                </a:moveTo>
                <a:cubicBezTo>
                  <a:pt x="1757363" y="2004727"/>
                  <a:pt x="1754886" y="2007108"/>
                  <a:pt x="1754981" y="2010061"/>
                </a:cubicBezTo>
                <a:cubicBezTo>
                  <a:pt x="1754981" y="2013014"/>
                  <a:pt x="1757363" y="2015395"/>
                  <a:pt x="1760315" y="2015395"/>
                </a:cubicBezTo>
                <a:cubicBezTo>
                  <a:pt x="1763268" y="2015395"/>
                  <a:pt x="1765649" y="2012918"/>
                  <a:pt x="1765649" y="2009966"/>
                </a:cubicBezTo>
                <a:cubicBezTo>
                  <a:pt x="1765649" y="2007108"/>
                  <a:pt x="1763268" y="2004727"/>
                  <a:pt x="1760315" y="2004727"/>
                </a:cubicBezTo>
                <a:close/>
                <a:moveTo>
                  <a:pt x="1707452" y="2044637"/>
                </a:moveTo>
                <a:cubicBezTo>
                  <a:pt x="1705928" y="2044637"/>
                  <a:pt x="1704785" y="2045875"/>
                  <a:pt x="1704785" y="2047304"/>
                </a:cubicBezTo>
                <a:cubicBezTo>
                  <a:pt x="1704785" y="2048828"/>
                  <a:pt x="1706023" y="2049971"/>
                  <a:pt x="1707452" y="2049971"/>
                </a:cubicBezTo>
                <a:cubicBezTo>
                  <a:pt x="1708976" y="2049971"/>
                  <a:pt x="1710118" y="2048732"/>
                  <a:pt x="1710118" y="2047304"/>
                </a:cubicBezTo>
                <a:cubicBezTo>
                  <a:pt x="1710118" y="2045875"/>
                  <a:pt x="1708880" y="2044637"/>
                  <a:pt x="1707452" y="2044637"/>
                </a:cubicBezTo>
                <a:close/>
                <a:moveTo>
                  <a:pt x="1656493" y="2081022"/>
                </a:moveTo>
                <a:cubicBezTo>
                  <a:pt x="1656493" y="2078736"/>
                  <a:pt x="1654588" y="2076831"/>
                  <a:pt x="1652302" y="2076831"/>
                </a:cubicBezTo>
                <a:cubicBezTo>
                  <a:pt x="1650016" y="2076831"/>
                  <a:pt x="1648111" y="2078736"/>
                  <a:pt x="1648111" y="2081022"/>
                </a:cubicBezTo>
                <a:cubicBezTo>
                  <a:pt x="1648111" y="2083403"/>
                  <a:pt x="1650016" y="2085213"/>
                  <a:pt x="1652302" y="2085213"/>
                </a:cubicBezTo>
                <a:cubicBezTo>
                  <a:pt x="1654588" y="2085213"/>
                  <a:pt x="1656493" y="2083308"/>
                  <a:pt x="1656493" y="2081022"/>
                </a:cubicBezTo>
                <a:close/>
                <a:moveTo>
                  <a:pt x="1597914" y="2111121"/>
                </a:moveTo>
                <a:cubicBezTo>
                  <a:pt x="1597914" y="2109502"/>
                  <a:pt x="1596676" y="2108264"/>
                  <a:pt x="1595057" y="2108264"/>
                </a:cubicBezTo>
                <a:cubicBezTo>
                  <a:pt x="1593533" y="2108264"/>
                  <a:pt x="1592199" y="2109502"/>
                  <a:pt x="1592199" y="2111121"/>
                </a:cubicBezTo>
                <a:cubicBezTo>
                  <a:pt x="1592199" y="2112740"/>
                  <a:pt x="1593533" y="2113979"/>
                  <a:pt x="1595057" y="2113979"/>
                </a:cubicBezTo>
                <a:cubicBezTo>
                  <a:pt x="1596581" y="2113979"/>
                  <a:pt x="1597914" y="2112740"/>
                  <a:pt x="1597914" y="2111121"/>
                </a:cubicBezTo>
                <a:close/>
                <a:moveTo>
                  <a:pt x="1536002" y="2133505"/>
                </a:moveTo>
                <a:cubicBezTo>
                  <a:pt x="1533716" y="2133505"/>
                  <a:pt x="1532001" y="2135315"/>
                  <a:pt x="1532001" y="2137505"/>
                </a:cubicBezTo>
                <a:cubicBezTo>
                  <a:pt x="1532001" y="2139696"/>
                  <a:pt x="1533811" y="2141506"/>
                  <a:pt x="1536097" y="2141506"/>
                </a:cubicBezTo>
                <a:cubicBezTo>
                  <a:pt x="1538288" y="2141506"/>
                  <a:pt x="1540097" y="2139696"/>
                  <a:pt x="1540097" y="2137505"/>
                </a:cubicBezTo>
                <a:cubicBezTo>
                  <a:pt x="1540002" y="2135315"/>
                  <a:pt x="1538192" y="2133505"/>
                  <a:pt x="1536002" y="2133505"/>
                </a:cubicBezTo>
                <a:close/>
                <a:moveTo>
                  <a:pt x="1475423" y="2155222"/>
                </a:moveTo>
                <a:cubicBezTo>
                  <a:pt x="1472756" y="2155222"/>
                  <a:pt x="1470565" y="2157413"/>
                  <a:pt x="1470565" y="2160080"/>
                </a:cubicBezTo>
                <a:cubicBezTo>
                  <a:pt x="1470565" y="2162747"/>
                  <a:pt x="1472756" y="2164937"/>
                  <a:pt x="1475423" y="2164937"/>
                </a:cubicBezTo>
                <a:cubicBezTo>
                  <a:pt x="1478089" y="2164937"/>
                  <a:pt x="1480280" y="2162747"/>
                  <a:pt x="1480280" y="2160080"/>
                </a:cubicBezTo>
                <a:cubicBezTo>
                  <a:pt x="1480280" y="2157413"/>
                  <a:pt x="1478089" y="2155222"/>
                  <a:pt x="1475423" y="2155222"/>
                </a:cubicBezTo>
                <a:close/>
                <a:moveTo>
                  <a:pt x="1413415" y="2175891"/>
                </a:moveTo>
                <a:cubicBezTo>
                  <a:pt x="1411891" y="2175891"/>
                  <a:pt x="1410557" y="2177225"/>
                  <a:pt x="1410557" y="2178749"/>
                </a:cubicBezTo>
                <a:cubicBezTo>
                  <a:pt x="1410557" y="2180368"/>
                  <a:pt x="1411891" y="2181606"/>
                  <a:pt x="1413415" y="2181606"/>
                </a:cubicBezTo>
                <a:cubicBezTo>
                  <a:pt x="1414939" y="2181606"/>
                  <a:pt x="1416272" y="2180368"/>
                  <a:pt x="1416272" y="2178749"/>
                </a:cubicBezTo>
                <a:cubicBezTo>
                  <a:pt x="1416368" y="2177129"/>
                  <a:pt x="1415034" y="2175891"/>
                  <a:pt x="1413415" y="2175891"/>
                </a:cubicBezTo>
                <a:close/>
                <a:moveTo>
                  <a:pt x="1350550" y="2190464"/>
                </a:moveTo>
                <a:cubicBezTo>
                  <a:pt x="1348931" y="2190464"/>
                  <a:pt x="1347692" y="2191798"/>
                  <a:pt x="1347692" y="2193322"/>
                </a:cubicBezTo>
                <a:cubicBezTo>
                  <a:pt x="1347692" y="2194941"/>
                  <a:pt x="1348931" y="2196179"/>
                  <a:pt x="1350550" y="2196179"/>
                </a:cubicBezTo>
                <a:cubicBezTo>
                  <a:pt x="1352169" y="2196179"/>
                  <a:pt x="1353407" y="2194941"/>
                  <a:pt x="1353407" y="2193322"/>
                </a:cubicBezTo>
                <a:cubicBezTo>
                  <a:pt x="1353312" y="2191703"/>
                  <a:pt x="1352074" y="2190464"/>
                  <a:pt x="1350550" y="2190464"/>
                </a:cubicBezTo>
                <a:close/>
                <a:moveTo>
                  <a:pt x="1286732" y="2200656"/>
                </a:moveTo>
                <a:cubicBezTo>
                  <a:pt x="1285018" y="2200656"/>
                  <a:pt x="1283589" y="2202085"/>
                  <a:pt x="1283589" y="2203799"/>
                </a:cubicBezTo>
                <a:cubicBezTo>
                  <a:pt x="1283589" y="2205514"/>
                  <a:pt x="1285018" y="2207038"/>
                  <a:pt x="1286828" y="2206943"/>
                </a:cubicBezTo>
                <a:cubicBezTo>
                  <a:pt x="1288542" y="2206943"/>
                  <a:pt x="1289971" y="2205514"/>
                  <a:pt x="1289971" y="2203704"/>
                </a:cubicBezTo>
                <a:cubicBezTo>
                  <a:pt x="1289876" y="2202085"/>
                  <a:pt x="1288447" y="2200656"/>
                  <a:pt x="1286732" y="2200656"/>
                </a:cubicBezTo>
                <a:close/>
                <a:moveTo>
                  <a:pt x="1222343" y="2206466"/>
                </a:moveTo>
                <a:cubicBezTo>
                  <a:pt x="1220248" y="2206466"/>
                  <a:pt x="1218533" y="2208181"/>
                  <a:pt x="1218533" y="2210372"/>
                </a:cubicBezTo>
                <a:cubicBezTo>
                  <a:pt x="1218533" y="2212562"/>
                  <a:pt x="1220248" y="2214277"/>
                  <a:pt x="1222439" y="2214182"/>
                </a:cubicBezTo>
                <a:cubicBezTo>
                  <a:pt x="1224629" y="2214182"/>
                  <a:pt x="1226249" y="2212467"/>
                  <a:pt x="1226249" y="2210276"/>
                </a:cubicBezTo>
                <a:cubicBezTo>
                  <a:pt x="1226249" y="2208181"/>
                  <a:pt x="1224439" y="2206466"/>
                  <a:pt x="1222343" y="2206466"/>
                </a:cubicBezTo>
                <a:close/>
                <a:moveTo>
                  <a:pt x="1158050" y="2282666"/>
                </a:moveTo>
                <a:cubicBezTo>
                  <a:pt x="1156907" y="2282666"/>
                  <a:pt x="1156049" y="2283524"/>
                  <a:pt x="1156049" y="2284667"/>
                </a:cubicBezTo>
                <a:cubicBezTo>
                  <a:pt x="1156049" y="2285810"/>
                  <a:pt x="1156907" y="2286667"/>
                  <a:pt x="1158050" y="2286667"/>
                </a:cubicBezTo>
                <a:cubicBezTo>
                  <a:pt x="1159193" y="2286667"/>
                  <a:pt x="1160050" y="2285714"/>
                  <a:pt x="1160050" y="2284667"/>
                </a:cubicBezTo>
                <a:cubicBezTo>
                  <a:pt x="1160050" y="2283524"/>
                  <a:pt x="1159097" y="2282666"/>
                  <a:pt x="1158050" y="2282666"/>
                </a:cubicBezTo>
                <a:close/>
                <a:moveTo>
                  <a:pt x="1093280" y="2280285"/>
                </a:moveTo>
                <a:cubicBezTo>
                  <a:pt x="1091946" y="2280285"/>
                  <a:pt x="1090898" y="2281333"/>
                  <a:pt x="1090898" y="2282666"/>
                </a:cubicBezTo>
                <a:lnTo>
                  <a:pt x="1095661" y="2282666"/>
                </a:lnTo>
                <a:cubicBezTo>
                  <a:pt x="1095661" y="2281333"/>
                  <a:pt x="1094613" y="2280285"/>
                  <a:pt x="1093280" y="2280285"/>
                </a:cubicBezTo>
                <a:close/>
                <a:moveTo>
                  <a:pt x="445961" y="2018538"/>
                </a:moveTo>
                <a:cubicBezTo>
                  <a:pt x="444913" y="2018538"/>
                  <a:pt x="444151" y="2019395"/>
                  <a:pt x="444151" y="2020443"/>
                </a:cubicBezTo>
                <a:cubicBezTo>
                  <a:pt x="444151" y="2021396"/>
                  <a:pt x="445008" y="2022253"/>
                  <a:pt x="445961" y="2022253"/>
                </a:cubicBezTo>
                <a:cubicBezTo>
                  <a:pt x="447008" y="2022253"/>
                  <a:pt x="447866" y="2021396"/>
                  <a:pt x="447770" y="2020348"/>
                </a:cubicBezTo>
                <a:cubicBezTo>
                  <a:pt x="447866" y="2019395"/>
                  <a:pt x="447008" y="2018538"/>
                  <a:pt x="445961" y="2018538"/>
                </a:cubicBezTo>
                <a:close/>
                <a:moveTo>
                  <a:pt x="398431" y="1975199"/>
                </a:moveTo>
                <a:cubicBezTo>
                  <a:pt x="397669" y="1975199"/>
                  <a:pt x="397097" y="1975771"/>
                  <a:pt x="397097" y="1976533"/>
                </a:cubicBezTo>
                <a:cubicBezTo>
                  <a:pt x="397097" y="1977295"/>
                  <a:pt x="397669" y="1977866"/>
                  <a:pt x="398431" y="1977866"/>
                </a:cubicBezTo>
                <a:cubicBezTo>
                  <a:pt x="399193" y="1977866"/>
                  <a:pt x="399764" y="1977295"/>
                  <a:pt x="399764" y="1976533"/>
                </a:cubicBezTo>
                <a:cubicBezTo>
                  <a:pt x="399764" y="1975866"/>
                  <a:pt x="399193" y="1975295"/>
                  <a:pt x="398431" y="1975199"/>
                </a:cubicBezTo>
                <a:close/>
                <a:moveTo>
                  <a:pt x="353568" y="1927670"/>
                </a:moveTo>
                <a:cubicBezTo>
                  <a:pt x="352235" y="1927670"/>
                  <a:pt x="351187" y="1928717"/>
                  <a:pt x="351187" y="1930051"/>
                </a:cubicBezTo>
                <a:cubicBezTo>
                  <a:pt x="351187" y="1931289"/>
                  <a:pt x="352235" y="1932432"/>
                  <a:pt x="353568" y="1932432"/>
                </a:cubicBezTo>
                <a:cubicBezTo>
                  <a:pt x="354806" y="1932432"/>
                  <a:pt x="355949" y="1931384"/>
                  <a:pt x="355949" y="1930051"/>
                </a:cubicBezTo>
                <a:cubicBezTo>
                  <a:pt x="355949" y="1928717"/>
                  <a:pt x="354901" y="1927670"/>
                  <a:pt x="353568" y="1927670"/>
                </a:cubicBezTo>
                <a:close/>
                <a:moveTo>
                  <a:pt x="311563" y="1878997"/>
                </a:moveTo>
                <a:cubicBezTo>
                  <a:pt x="310610" y="1878997"/>
                  <a:pt x="309753" y="1879854"/>
                  <a:pt x="309753" y="1880902"/>
                </a:cubicBezTo>
                <a:cubicBezTo>
                  <a:pt x="309753" y="1881950"/>
                  <a:pt x="310610" y="1882712"/>
                  <a:pt x="311658" y="1882712"/>
                </a:cubicBezTo>
                <a:cubicBezTo>
                  <a:pt x="312706" y="1882712"/>
                  <a:pt x="313468" y="1881854"/>
                  <a:pt x="313468" y="1880807"/>
                </a:cubicBezTo>
                <a:cubicBezTo>
                  <a:pt x="313468" y="1879854"/>
                  <a:pt x="312611" y="1878997"/>
                  <a:pt x="311563" y="1878997"/>
                </a:cubicBezTo>
                <a:close/>
                <a:moveTo>
                  <a:pt x="272606" y="1826228"/>
                </a:moveTo>
                <a:cubicBezTo>
                  <a:pt x="270986" y="1826228"/>
                  <a:pt x="269653" y="1827562"/>
                  <a:pt x="269558" y="1829276"/>
                </a:cubicBezTo>
                <a:cubicBezTo>
                  <a:pt x="269558" y="1830896"/>
                  <a:pt x="270891" y="1832324"/>
                  <a:pt x="272606" y="1832229"/>
                </a:cubicBezTo>
                <a:cubicBezTo>
                  <a:pt x="274320" y="1832229"/>
                  <a:pt x="275654" y="1830896"/>
                  <a:pt x="275654" y="1829181"/>
                </a:cubicBezTo>
                <a:cubicBezTo>
                  <a:pt x="275654" y="1827562"/>
                  <a:pt x="274320" y="1826228"/>
                  <a:pt x="272606" y="1826228"/>
                </a:cubicBezTo>
                <a:close/>
                <a:moveTo>
                  <a:pt x="236792" y="1772031"/>
                </a:moveTo>
                <a:cubicBezTo>
                  <a:pt x="234887" y="1772031"/>
                  <a:pt x="233458" y="1773555"/>
                  <a:pt x="233458" y="1775365"/>
                </a:cubicBezTo>
                <a:cubicBezTo>
                  <a:pt x="233458" y="1777175"/>
                  <a:pt x="234982" y="1778699"/>
                  <a:pt x="236887" y="1778699"/>
                </a:cubicBezTo>
                <a:cubicBezTo>
                  <a:pt x="238697" y="1778699"/>
                  <a:pt x="240221" y="1777175"/>
                  <a:pt x="240221" y="1775365"/>
                </a:cubicBezTo>
                <a:cubicBezTo>
                  <a:pt x="240125" y="1773555"/>
                  <a:pt x="238697" y="1772031"/>
                  <a:pt x="236792" y="1772031"/>
                </a:cubicBezTo>
                <a:close/>
                <a:moveTo>
                  <a:pt x="204311" y="1716119"/>
                </a:moveTo>
                <a:cubicBezTo>
                  <a:pt x="202406" y="1716119"/>
                  <a:pt x="200978" y="1717643"/>
                  <a:pt x="200978" y="1719453"/>
                </a:cubicBezTo>
                <a:cubicBezTo>
                  <a:pt x="200978" y="1721263"/>
                  <a:pt x="202502" y="1722787"/>
                  <a:pt x="204406" y="1722787"/>
                </a:cubicBezTo>
                <a:cubicBezTo>
                  <a:pt x="206312" y="1722787"/>
                  <a:pt x="207740" y="1721263"/>
                  <a:pt x="207740" y="1719453"/>
                </a:cubicBezTo>
                <a:cubicBezTo>
                  <a:pt x="207645" y="1717643"/>
                  <a:pt x="206121" y="1716119"/>
                  <a:pt x="204311" y="1716119"/>
                </a:cubicBezTo>
                <a:close/>
                <a:moveTo>
                  <a:pt x="175165" y="1660779"/>
                </a:moveTo>
                <a:cubicBezTo>
                  <a:pt x="174593" y="1660779"/>
                  <a:pt x="174117" y="1661255"/>
                  <a:pt x="174117" y="1661827"/>
                </a:cubicBezTo>
                <a:cubicBezTo>
                  <a:pt x="174117" y="1662398"/>
                  <a:pt x="174593" y="1662875"/>
                  <a:pt x="175165" y="1662875"/>
                </a:cubicBezTo>
                <a:cubicBezTo>
                  <a:pt x="175736" y="1662875"/>
                  <a:pt x="176213" y="1662398"/>
                  <a:pt x="176213" y="1661827"/>
                </a:cubicBezTo>
                <a:cubicBezTo>
                  <a:pt x="176117" y="1661255"/>
                  <a:pt x="175736" y="1660779"/>
                  <a:pt x="175165" y="1660779"/>
                </a:cubicBezTo>
                <a:close/>
                <a:moveTo>
                  <a:pt x="149543" y="1601438"/>
                </a:moveTo>
                <a:cubicBezTo>
                  <a:pt x="148971" y="1601438"/>
                  <a:pt x="148590" y="1601914"/>
                  <a:pt x="148495" y="1602486"/>
                </a:cubicBezTo>
                <a:cubicBezTo>
                  <a:pt x="148495" y="1603058"/>
                  <a:pt x="148971" y="1603534"/>
                  <a:pt x="149543" y="1603534"/>
                </a:cubicBezTo>
                <a:cubicBezTo>
                  <a:pt x="150114" y="1603534"/>
                  <a:pt x="150590" y="1603058"/>
                  <a:pt x="150590" y="1602486"/>
                </a:cubicBezTo>
                <a:cubicBezTo>
                  <a:pt x="150495" y="1601914"/>
                  <a:pt x="150114" y="1601438"/>
                  <a:pt x="149543" y="1601438"/>
                </a:cubicBezTo>
                <a:close/>
                <a:moveTo>
                  <a:pt x="127445" y="1540669"/>
                </a:moveTo>
                <a:cubicBezTo>
                  <a:pt x="126873" y="1540669"/>
                  <a:pt x="126397" y="1541145"/>
                  <a:pt x="126397" y="1541717"/>
                </a:cubicBezTo>
                <a:cubicBezTo>
                  <a:pt x="126397" y="1542288"/>
                  <a:pt x="126873" y="1542764"/>
                  <a:pt x="127445" y="1542669"/>
                </a:cubicBezTo>
                <a:cubicBezTo>
                  <a:pt x="128016" y="1542669"/>
                  <a:pt x="128397" y="1542193"/>
                  <a:pt x="128397" y="1541621"/>
                </a:cubicBezTo>
                <a:cubicBezTo>
                  <a:pt x="128492" y="1541050"/>
                  <a:pt x="128016" y="1540669"/>
                  <a:pt x="127445" y="1540669"/>
                </a:cubicBezTo>
                <a:close/>
                <a:moveTo>
                  <a:pt x="109157" y="1478852"/>
                </a:moveTo>
                <a:cubicBezTo>
                  <a:pt x="108680" y="1478852"/>
                  <a:pt x="108299" y="1479233"/>
                  <a:pt x="108299" y="1479709"/>
                </a:cubicBezTo>
                <a:cubicBezTo>
                  <a:pt x="108299" y="1480185"/>
                  <a:pt x="108680" y="1480566"/>
                  <a:pt x="109157" y="1480566"/>
                </a:cubicBezTo>
                <a:cubicBezTo>
                  <a:pt x="109633" y="1480566"/>
                  <a:pt x="110014" y="1480185"/>
                  <a:pt x="110014" y="1479709"/>
                </a:cubicBezTo>
                <a:cubicBezTo>
                  <a:pt x="110014" y="1479137"/>
                  <a:pt x="109633" y="1478756"/>
                  <a:pt x="109157" y="1478852"/>
                </a:cubicBezTo>
                <a:close/>
                <a:moveTo>
                  <a:pt x="94488" y="1415320"/>
                </a:moveTo>
                <a:cubicBezTo>
                  <a:pt x="93726" y="1415320"/>
                  <a:pt x="93155" y="1415891"/>
                  <a:pt x="93155" y="1416653"/>
                </a:cubicBezTo>
                <a:cubicBezTo>
                  <a:pt x="93155" y="1417415"/>
                  <a:pt x="93726" y="1417987"/>
                  <a:pt x="94488" y="1417987"/>
                </a:cubicBezTo>
                <a:cubicBezTo>
                  <a:pt x="95250" y="1417987"/>
                  <a:pt x="95822" y="1417415"/>
                  <a:pt x="95822" y="1416653"/>
                </a:cubicBezTo>
                <a:cubicBezTo>
                  <a:pt x="95822" y="1415891"/>
                  <a:pt x="95250" y="1415320"/>
                  <a:pt x="94488" y="1415320"/>
                </a:cubicBezTo>
                <a:close/>
                <a:moveTo>
                  <a:pt x="83725" y="1350931"/>
                </a:moveTo>
                <a:cubicBezTo>
                  <a:pt x="82582" y="1350931"/>
                  <a:pt x="81725" y="1351788"/>
                  <a:pt x="81725" y="1352931"/>
                </a:cubicBezTo>
                <a:cubicBezTo>
                  <a:pt x="81725" y="1354074"/>
                  <a:pt x="82582" y="1354931"/>
                  <a:pt x="83725" y="1354931"/>
                </a:cubicBezTo>
                <a:cubicBezTo>
                  <a:pt x="84868" y="1354931"/>
                  <a:pt x="85725" y="1353979"/>
                  <a:pt x="85725" y="1352931"/>
                </a:cubicBezTo>
                <a:cubicBezTo>
                  <a:pt x="85725" y="1351788"/>
                  <a:pt x="84773" y="1350931"/>
                  <a:pt x="83725" y="1350931"/>
                </a:cubicBezTo>
                <a:close/>
                <a:moveTo>
                  <a:pt x="76676" y="1285589"/>
                </a:moveTo>
                <a:cubicBezTo>
                  <a:pt x="75057" y="1285589"/>
                  <a:pt x="73628" y="1286923"/>
                  <a:pt x="73628" y="1288637"/>
                </a:cubicBezTo>
                <a:cubicBezTo>
                  <a:pt x="73628" y="1290352"/>
                  <a:pt x="74962" y="1291685"/>
                  <a:pt x="76676" y="1291685"/>
                </a:cubicBezTo>
                <a:cubicBezTo>
                  <a:pt x="78296" y="1291685"/>
                  <a:pt x="79724" y="1290352"/>
                  <a:pt x="79724" y="1288637"/>
                </a:cubicBezTo>
                <a:cubicBezTo>
                  <a:pt x="79724" y="1286923"/>
                  <a:pt x="78391" y="1285589"/>
                  <a:pt x="76676" y="1285589"/>
                </a:cubicBezTo>
                <a:close/>
                <a:moveTo>
                  <a:pt x="77057" y="1224058"/>
                </a:moveTo>
                <a:cubicBezTo>
                  <a:pt x="77057" y="1222058"/>
                  <a:pt x="75533" y="1220534"/>
                  <a:pt x="73533" y="1220534"/>
                </a:cubicBezTo>
                <a:cubicBezTo>
                  <a:pt x="71628" y="1220534"/>
                  <a:pt x="70009" y="1222153"/>
                  <a:pt x="70009" y="1224058"/>
                </a:cubicBezTo>
                <a:cubicBezTo>
                  <a:pt x="70009" y="1226058"/>
                  <a:pt x="71628" y="1227582"/>
                  <a:pt x="73533" y="1227582"/>
                </a:cubicBezTo>
                <a:cubicBezTo>
                  <a:pt x="75533" y="1227582"/>
                  <a:pt x="77153" y="1225963"/>
                  <a:pt x="77057" y="1224058"/>
                </a:cubicBezTo>
                <a:close/>
                <a:moveTo>
                  <a:pt x="74295" y="1162907"/>
                </a:moveTo>
                <a:cubicBezTo>
                  <a:pt x="76295" y="1162907"/>
                  <a:pt x="77819" y="1161288"/>
                  <a:pt x="77819" y="1159383"/>
                </a:cubicBezTo>
                <a:cubicBezTo>
                  <a:pt x="77819" y="1157383"/>
                  <a:pt x="76200" y="1155859"/>
                  <a:pt x="74295" y="1155859"/>
                </a:cubicBezTo>
                <a:cubicBezTo>
                  <a:pt x="72295" y="1155859"/>
                  <a:pt x="70771" y="1157478"/>
                  <a:pt x="70771" y="1159383"/>
                </a:cubicBezTo>
                <a:cubicBezTo>
                  <a:pt x="70771" y="1161383"/>
                  <a:pt x="72390" y="1162907"/>
                  <a:pt x="74295" y="1162907"/>
                </a:cubicBezTo>
                <a:close/>
                <a:moveTo>
                  <a:pt x="78867" y="1091184"/>
                </a:moveTo>
                <a:cubicBezTo>
                  <a:pt x="76867" y="1091184"/>
                  <a:pt x="75152" y="1092803"/>
                  <a:pt x="75248" y="1094899"/>
                </a:cubicBezTo>
                <a:cubicBezTo>
                  <a:pt x="75248" y="1096899"/>
                  <a:pt x="76867" y="1098614"/>
                  <a:pt x="78962" y="1098614"/>
                </a:cubicBezTo>
                <a:cubicBezTo>
                  <a:pt x="80963" y="1098614"/>
                  <a:pt x="82677" y="1096994"/>
                  <a:pt x="82677" y="1094899"/>
                </a:cubicBezTo>
                <a:cubicBezTo>
                  <a:pt x="82582" y="1092803"/>
                  <a:pt x="80963" y="1091184"/>
                  <a:pt x="78867" y="1091184"/>
                </a:cubicBezTo>
                <a:close/>
                <a:moveTo>
                  <a:pt x="87344" y="1026890"/>
                </a:moveTo>
                <a:cubicBezTo>
                  <a:pt x="85249" y="1026890"/>
                  <a:pt x="83439" y="1028605"/>
                  <a:pt x="83534" y="1030796"/>
                </a:cubicBezTo>
                <a:cubicBezTo>
                  <a:pt x="83534" y="1032891"/>
                  <a:pt x="85249" y="1034701"/>
                  <a:pt x="87344" y="1034701"/>
                </a:cubicBezTo>
                <a:cubicBezTo>
                  <a:pt x="89535" y="1034701"/>
                  <a:pt x="91250" y="1032986"/>
                  <a:pt x="91250" y="1030796"/>
                </a:cubicBezTo>
                <a:cubicBezTo>
                  <a:pt x="91250" y="1028605"/>
                  <a:pt x="89440" y="1026890"/>
                  <a:pt x="87344" y="1026890"/>
                </a:cubicBezTo>
                <a:close/>
                <a:moveTo>
                  <a:pt x="99632" y="963740"/>
                </a:moveTo>
                <a:cubicBezTo>
                  <a:pt x="97631" y="963740"/>
                  <a:pt x="96107" y="965359"/>
                  <a:pt x="96107" y="967264"/>
                </a:cubicBezTo>
                <a:cubicBezTo>
                  <a:pt x="96107" y="969169"/>
                  <a:pt x="97727" y="970788"/>
                  <a:pt x="99632" y="970788"/>
                </a:cubicBezTo>
                <a:cubicBezTo>
                  <a:pt x="101537" y="970788"/>
                  <a:pt x="103156" y="969169"/>
                  <a:pt x="103156" y="967264"/>
                </a:cubicBezTo>
                <a:cubicBezTo>
                  <a:pt x="103156" y="965359"/>
                  <a:pt x="101537" y="963740"/>
                  <a:pt x="99632" y="963740"/>
                </a:cubicBezTo>
                <a:close/>
                <a:moveTo>
                  <a:pt x="115634" y="901637"/>
                </a:moveTo>
                <a:cubicBezTo>
                  <a:pt x="114014" y="901637"/>
                  <a:pt x="112586" y="902970"/>
                  <a:pt x="112681" y="904685"/>
                </a:cubicBezTo>
                <a:cubicBezTo>
                  <a:pt x="112681" y="906304"/>
                  <a:pt x="114014" y="907733"/>
                  <a:pt x="115729" y="907637"/>
                </a:cubicBezTo>
                <a:cubicBezTo>
                  <a:pt x="117443" y="907637"/>
                  <a:pt x="118777" y="906304"/>
                  <a:pt x="118777" y="904589"/>
                </a:cubicBezTo>
                <a:cubicBezTo>
                  <a:pt x="118682" y="902970"/>
                  <a:pt x="117253" y="901637"/>
                  <a:pt x="115634" y="901637"/>
                </a:cubicBezTo>
                <a:close/>
                <a:moveTo>
                  <a:pt x="135350" y="837724"/>
                </a:moveTo>
                <a:cubicBezTo>
                  <a:pt x="132398" y="837724"/>
                  <a:pt x="130016" y="840200"/>
                  <a:pt x="130016" y="843153"/>
                </a:cubicBezTo>
                <a:cubicBezTo>
                  <a:pt x="130016" y="846106"/>
                  <a:pt x="132493" y="848487"/>
                  <a:pt x="135446" y="848487"/>
                </a:cubicBezTo>
                <a:cubicBezTo>
                  <a:pt x="138398" y="848487"/>
                  <a:pt x="140780" y="846106"/>
                  <a:pt x="140780" y="843058"/>
                </a:cubicBezTo>
                <a:cubicBezTo>
                  <a:pt x="140780" y="840105"/>
                  <a:pt x="138398" y="837724"/>
                  <a:pt x="135350" y="837724"/>
                </a:cubicBezTo>
                <a:close/>
                <a:moveTo>
                  <a:pt x="158782" y="787051"/>
                </a:moveTo>
                <a:cubicBezTo>
                  <a:pt x="161068" y="787051"/>
                  <a:pt x="162973" y="785146"/>
                  <a:pt x="162973" y="782860"/>
                </a:cubicBezTo>
                <a:cubicBezTo>
                  <a:pt x="162973" y="780574"/>
                  <a:pt x="161068" y="778669"/>
                  <a:pt x="158782" y="778669"/>
                </a:cubicBezTo>
                <a:cubicBezTo>
                  <a:pt x="156496" y="778669"/>
                  <a:pt x="154591" y="780574"/>
                  <a:pt x="154591" y="782860"/>
                </a:cubicBezTo>
                <a:cubicBezTo>
                  <a:pt x="154591" y="785146"/>
                  <a:pt x="156496" y="787051"/>
                  <a:pt x="158782" y="787051"/>
                </a:cubicBezTo>
                <a:close/>
                <a:moveTo>
                  <a:pt x="185833" y="727234"/>
                </a:moveTo>
                <a:cubicBezTo>
                  <a:pt x="187643" y="727234"/>
                  <a:pt x="188976" y="725805"/>
                  <a:pt x="188976" y="723995"/>
                </a:cubicBezTo>
                <a:cubicBezTo>
                  <a:pt x="188976" y="722281"/>
                  <a:pt x="187547" y="720852"/>
                  <a:pt x="185738" y="720852"/>
                </a:cubicBezTo>
                <a:cubicBezTo>
                  <a:pt x="184023" y="720852"/>
                  <a:pt x="182594" y="722281"/>
                  <a:pt x="182594" y="724090"/>
                </a:cubicBezTo>
                <a:cubicBezTo>
                  <a:pt x="182594" y="725805"/>
                  <a:pt x="184023" y="727234"/>
                  <a:pt x="185833" y="727234"/>
                </a:cubicBezTo>
                <a:close/>
                <a:moveTo>
                  <a:pt x="208979" y="667036"/>
                </a:moveTo>
                <a:cubicBezTo>
                  <a:pt x="208979" y="671036"/>
                  <a:pt x="212217" y="674275"/>
                  <a:pt x="216218" y="674180"/>
                </a:cubicBezTo>
                <a:cubicBezTo>
                  <a:pt x="220218" y="674180"/>
                  <a:pt x="223456" y="670941"/>
                  <a:pt x="223456" y="666940"/>
                </a:cubicBezTo>
                <a:cubicBezTo>
                  <a:pt x="223456" y="662940"/>
                  <a:pt x="220218" y="659702"/>
                  <a:pt x="216218" y="659797"/>
                </a:cubicBezTo>
                <a:cubicBezTo>
                  <a:pt x="212217" y="659797"/>
                  <a:pt x="208979" y="663035"/>
                  <a:pt x="208979" y="667036"/>
                </a:cubicBezTo>
                <a:close/>
                <a:moveTo>
                  <a:pt x="250031" y="618458"/>
                </a:moveTo>
                <a:cubicBezTo>
                  <a:pt x="253651" y="618458"/>
                  <a:pt x="256604" y="615506"/>
                  <a:pt x="256508" y="611886"/>
                </a:cubicBezTo>
                <a:cubicBezTo>
                  <a:pt x="256508" y="608267"/>
                  <a:pt x="253556" y="605314"/>
                  <a:pt x="249936" y="605314"/>
                </a:cubicBezTo>
                <a:cubicBezTo>
                  <a:pt x="246317" y="605314"/>
                  <a:pt x="243364" y="608267"/>
                  <a:pt x="243364" y="611886"/>
                </a:cubicBezTo>
                <a:cubicBezTo>
                  <a:pt x="243459" y="615506"/>
                  <a:pt x="246412" y="618458"/>
                  <a:pt x="250031" y="618458"/>
                </a:cubicBezTo>
                <a:close/>
                <a:moveTo>
                  <a:pt x="287084" y="568071"/>
                </a:moveTo>
                <a:cubicBezTo>
                  <a:pt x="292227" y="568071"/>
                  <a:pt x="296323" y="563880"/>
                  <a:pt x="296323" y="558832"/>
                </a:cubicBezTo>
                <a:cubicBezTo>
                  <a:pt x="296323" y="553688"/>
                  <a:pt x="292132" y="549593"/>
                  <a:pt x="287084" y="549593"/>
                </a:cubicBezTo>
                <a:cubicBezTo>
                  <a:pt x="282035" y="549593"/>
                  <a:pt x="277844" y="553784"/>
                  <a:pt x="277844" y="558832"/>
                </a:cubicBezTo>
                <a:cubicBezTo>
                  <a:pt x="277844" y="563975"/>
                  <a:pt x="281940" y="568166"/>
                  <a:pt x="287084" y="568071"/>
                </a:cubicBezTo>
                <a:close/>
                <a:moveTo>
                  <a:pt x="327184" y="516541"/>
                </a:moveTo>
                <a:cubicBezTo>
                  <a:pt x="331756" y="516541"/>
                  <a:pt x="335566" y="512731"/>
                  <a:pt x="335566" y="508159"/>
                </a:cubicBezTo>
                <a:cubicBezTo>
                  <a:pt x="335566" y="503492"/>
                  <a:pt x="331756" y="499777"/>
                  <a:pt x="327184" y="499777"/>
                </a:cubicBezTo>
                <a:cubicBezTo>
                  <a:pt x="322517" y="499777"/>
                  <a:pt x="318802" y="503587"/>
                  <a:pt x="318802" y="508159"/>
                </a:cubicBezTo>
                <a:cubicBezTo>
                  <a:pt x="318802" y="512826"/>
                  <a:pt x="322612" y="516636"/>
                  <a:pt x="327184" y="516541"/>
                </a:cubicBezTo>
                <a:close/>
                <a:moveTo>
                  <a:pt x="370332" y="471583"/>
                </a:moveTo>
                <a:cubicBezTo>
                  <a:pt x="376714" y="471583"/>
                  <a:pt x="381857" y="466344"/>
                  <a:pt x="381857" y="459962"/>
                </a:cubicBezTo>
                <a:cubicBezTo>
                  <a:pt x="381857" y="453581"/>
                  <a:pt x="376619" y="448437"/>
                  <a:pt x="370237" y="448437"/>
                </a:cubicBezTo>
                <a:cubicBezTo>
                  <a:pt x="363855" y="448437"/>
                  <a:pt x="358712" y="453676"/>
                  <a:pt x="358712" y="460058"/>
                </a:cubicBezTo>
                <a:cubicBezTo>
                  <a:pt x="358712" y="466439"/>
                  <a:pt x="363950" y="471583"/>
                  <a:pt x="370332" y="471583"/>
                </a:cubicBezTo>
                <a:close/>
                <a:moveTo>
                  <a:pt x="416243" y="425863"/>
                </a:moveTo>
                <a:cubicBezTo>
                  <a:pt x="422529" y="425863"/>
                  <a:pt x="427577" y="420719"/>
                  <a:pt x="427577" y="414433"/>
                </a:cubicBezTo>
                <a:cubicBezTo>
                  <a:pt x="427577" y="408146"/>
                  <a:pt x="422434" y="403003"/>
                  <a:pt x="416052" y="403098"/>
                </a:cubicBezTo>
                <a:cubicBezTo>
                  <a:pt x="409766" y="403098"/>
                  <a:pt x="404717" y="408242"/>
                  <a:pt x="404717" y="414528"/>
                </a:cubicBezTo>
                <a:cubicBezTo>
                  <a:pt x="404813" y="420719"/>
                  <a:pt x="409956" y="425863"/>
                  <a:pt x="416243" y="425863"/>
                </a:cubicBezTo>
                <a:close/>
                <a:moveTo>
                  <a:pt x="464725" y="383096"/>
                </a:moveTo>
                <a:cubicBezTo>
                  <a:pt x="471011" y="383096"/>
                  <a:pt x="476155" y="377952"/>
                  <a:pt x="476060" y="371666"/>
                </a:cubicBezTo>
                <a:cubicBezTo>
                  <a:pt x="476060" y="365379"/>
                  <a:pt x="470916" y="360236"/>
                  <a:pt x="464630" y="360331"/>
                </a:cubicBezTo>
                <a:cubicBezTo>
                  <a:pt x="458343" y="360331"/>
                  <a:pt x="453200" y="365474"/>
                  <a:pt x="453295" y="371761"/>
                </a:cubicBezTo>
                <a:cubicBezTo>
                  <a:pt x="453295" y="378047"/>
                  <a:pt x="458438" y="383096"/>
                  <a:pt x="464725" y="383096"/>
                </a:cubicBezTo>
                <a:close/>
                <a:moveTo>
                  <a:pt x="515684" y="339471"/>
                </a:moveTo>
                <a:cubicBezTo>
                  <a:pt x="519875" y="339471"/>
                  <a:pt x="523208" y="336042"/>
                  <a:pt x="523208" y="331946"/>
                </a:cubicBezTo>
                <a:cubicBezTo>
                  <a:pt x="523208" y="327755"/>
                  <a:pt x="519779" y="324422"/>
                  <a:pt x="515588" y="324422"/>
                </a:cubicBezTo>
                <a:cubicBezTo>
                  <a:pt x="511397" y="324422"/>
                  <a:pt x="508064" y="327850"/>
                  <a:pt x="508064" y="332042"/>
                </a:cubicBezTo>
                <a:cubicBezTo>
                  <a:pt x="508159" y="336137"/>
                  <a:pt x="511588" y="339566"/>
                  <a:pt x="515684" y="339471"/>
                </a:cubicBezTo>
                <a:close/>
                <a:moveTo>
                  <a:pt x="569024" y="302705"/>
                </a:moveTo>
                <a:cubicBezTo>
                  <a:pt x="573119" y="302705"/>
                  <a:pt x="576453" y="299371"/>
                  <a:pt x="576358" y="295275"/>
                </a:cubicBezTo>
                <a:cubicBezTo>
                  <a:pt x="576358" y="291179"/>
                  <a:pt x="573024" y="287941"/>
                  <a:pt x="568928" y="287941"/>
                </a:cubicBezTo>
                <a:cubicBezTo>
                  <a:pt x="564833" y="287941"/>
                  <a:pt x="561499" y="291275"/>
                  <a:pt x="561594" y="295370"/>
                </a:cubicBezTo>
                <a:cubicBezTo>
                  <a:pt x="561594" y="299466"/>
                  <a:pt x="564928" y="302800"/>
                  <a:pt x="569024" y="302705"/>
                </a:cubicBezTo>
                <a:close/>
                <a:moveTo>
                  <a:pt x="624364" y="265176"/>
                </a:moveTo>
                <a:cubicBezTo>
                  <a:pt x="626078" y="265176"/>
                  <a:pt x="627507" y="263747"/>
                  <a:pt x="627507" y="262033"/>
                </a:cubicBezTo>
                <a:cubicBezTo>
                  <a:pt x="627507" y="260223"/>
                  <a:pt x="626078" y="258890"/>
                  <a:pt x="624269" y="258890"/>
                </a:cubicBezTo>
                <a:cubicBezTo>
                  <a:pt x="622554" y="258890"/>
                  <a:pt x="621125" y="260318"/>
                  <a:pt x="621125" y="262128"/>
                </a:cubicBezTo>
                <a:cubicBezTo>
                  <a:pt x="621221" y="263747"/>
                  <a:pt x="622649" y="265176"/>
                  <a:pt x="624364" y="265176"/>
                </a:cubicBezTo>
                <a:close/>
                <a:moveTo>
                  <a:pt x="681704" y="235172"/>
                </a:moveTo>
                <a:cubicBezTo>
                  <a:pt x="683514" y="235172"/>
                  <a:pt x="684848" y="233744"/>
                  <a:pt x="684848" y="232029"/>
                </a:cubicBezTo>
                <a:cubicBezTo>
                  <a:pt x="684848" y="230315"/>
                  <a:pt x="683419" y="228886"/>
                  <a:pt x="681609" y="228886"/>
                </a:cubicBezTo>
                <a:cubicBezTo>
                  <a:pt x="679895" y="228886"/>
                  <a:pt x="678466" y="230315"/>
                  <a:pt x="678466" y="232124"/>
                </a:cubicBezTo>
                <a:cubicBezTo>
                  <a:pt x="678466" y="233744"/>
                  <a:pt x="679895" y="235172"/>
                  <a:pt x="681704" y="235172"/>
                </a:cubicBezTo>
                <a:close/>
                <a:moveTo>
                  <a:pt x="740664" y="207645"/>
                </a:moveTo>
                <a:cubicBezTo>
                  <a:pt x="741902" y="207645"/>
                  <a:pt x="742855" y="206693"/>
                  <a:pt x="742855" y="205454"/>
                </a:cubicBezTo>
                <a:cubicBezTo>
                  <a:pt x="742855" y="204216"/>
                  <a:pt x="741902" y="203264"/>
                  <a:pt x="740664" y="203264"/>
                </a:cubicBezTo>
                <a:cubicBezTo>
                  <a:pt x="739521" y="203264"/>
                  <a:pt x="738473" y="204216"/>
                  <a:pt x="738473" y="205454"/>
                </a:cubicBezTo>
                <a:cubicBezTo>
                  <a:pt x="738473" y="206693"/>
                  <a:pt x="739426" y="207645"/>
                  <a:pt x="740664" y="207645"/>
                </a:cubicBezTo>
                <a:close/>
                <a:moveTo>
                  <a:pt x="801148" y="187357"/>
                </a:moveTo>
                <a:cubicBezTo>
                  <a:pt x="803815" y="187357"/>
                  <a:pt x="806006" y="185166"/>
                  <a:pt x="806006" y="182499"/>
                </a:cubicBezTo>
                <a:cubicBezTo>
                  <a:pt x="806006" y="179832"/>
                  <a:pt x="803815" y="177641"/>
                  <a:pt x="801148" y="177641"/>
                </a:cubicBezTo>
                <a:cubicBezTo>
                  <a:pt x="798481" y="177641"/>
                  <a:pt x="796290" y="179832"/>
                  <a:pt x="796290" y="182499"/>
                </a:cubicBezTo>
                <a:cubicBezTo>
                  <a:pt x="796195" y="185261"/>
                  <a:pt x="798386" y="187452"/>
                  <a:pt x="801148" y="187357"/>
                </a:cubicBezTo>
                <a:close/>
                <a:moveTo>
                  <a:pt x="862870" y="171450"/>
                </a:moveTo>
                <a:cubicBezTo>
                  <a:pt x="867442" y="171450"/>
                  <a:pt x="871061" y="167735"/>
                  <a:pt x="871061" y="163163"/>
                </a:cubicBezTo>
                <a:cubicBezTo>
                  <a:pt x="871061" y="158591"/>
                  <a:pt x="867347" y="154972"/>
                  <a:pt x="862870" y="154972"/>
                </a:cubicBezTo>
                <a:cubicBezTo>
                  <a:pt x="858298" y="154972"/>
                  <a:pt x="854678" y="158687"/>
                  <a:pt x="854678" y="163259"/>
                </a:cubicBezTo>
                <a:cubicBezTo>
                  <a:pt x="854583" y="167831"/>
                  <a:pt x="858298" y="171450"/>
                  <a:pt x="862870" y="171450"/>
                </a:cubicBezTo>
                <a:close/>
                <a:moveTo>
                  <a:pt x="925640" y="157448"/>
                </a:moveTo>
                <a:cubicBezTo>
                  <a:pt x="930974" y="157448"/>
                  <a:pt x="935355" y="153067"/>
                  <a:pt x="935355" y="147638"/>
                </a:cubicBezTo>
                <a:cubicBezTo>
                  <a:pt x="935355" y="142208"/>
                  <a:pt x="930974" y="137922"/>
                  <a:pt x="925544" y="137922"/>
                </a:cubicBezTo>
                <a:cubicBezTo>
                  <a:pt x="920210" y="137922"/>
                  <a:pt x="915829" y="142304"/>
                  <a:pt x="915829" y="147733"/>
                </a:cubicBezTo>
                <a:cubicBezTo>
                  <a:pt x="915829" y="153067"/>
                  <a:pt x="920210" y="157448"/>
                  <a:pt x="925640" y="157448"/>
                </a:cubicBezTo>
                <a:close/>
                <a:moveTo>
                  <a:pt x="989171" y="142970"/>
                </a:moveTo>
                <a:cubicBezTo>
                  <a:pt x="993077" y="142970"/>
                  <a:pt x="996220" y="139827"/>
                  <a:pt x="996220" y="135922"/>
                </a:cubicBezTo>
                <a:cubicBezTo>
                  <a:pt x="996220" y="132017"/>
                  <a:pt x="993077" y="128873"/>
                  <a:pt x="989171" y="128873"/>
                </a:cubicBezTo>
                <a:cubicBezTo>
                  <a:pt x="985266" y="128873"/>
                  <a:pt x="982123" y="132017"/>
                  <a:pt x="982123" y="135922"/>
                </a:cubicBezTo>
                <a:cubicBezTo>
                  <a:pt x="982123" y="139827"/>
                  <a:pt x="985266" y="142970"/>
                  <a:pt x="989171" y="142970"/>
                </a:cubicBezTo>
                <a:close/>
                <a:moveTo>
                  <a:pt x="1053370" y="134017"/>
                </a:moveTo>
                <a:cubicBezTo>
                  <a:pt x="1056704" y="134017"/>
                  <a:pt x="1059371" y="131255"/>
                  <a:pt x="1059371" y="127921"/>
                </a:cubicBezTo>
                <a:cubicBezTo>
                  <a:pt x="1059371" y="124587"/>
                  <a:pt x="1056608" y="121920"/>
                  <a:pt x="1053275" y="121920"/>
                </a:cubicBezTo>
                <a:cubicBezTo>
                  <a:pt x="1049941" y="121920"/>
                  <a:pt x="1047274" y="124587"/>
                  <a:pt x="1047274" y="128016"/>
                </a:cubicBezTo>
                <a:cubicBezTo>
                  <a:pt x="1047274" y="131350"/>
                  <a:pt x="1050036" y="134017"/>
                  <a:pt x="1053370" y="134017"/>
                </a:cubicBezTo>
                <a:close/>
                <a:moveTo>
                  <a:pt x="1117854" y="129921"/>
                </a:moveTo>
                <a:cubicBezTo>
                  <a:pt x="1121188" y="129921"/>
                  <a:pt x="1123855" y="127159"/>
                  <a:pt x="1123855" y="123825"/>
                </a:cubicBezTo>
                <a:cubicBezTo>
                  <a:pt x="1123855" y="120491"/>
                  <a:pt x="1121093" y="117824"/>
                  <a:pt x="1117759" y="117824"/>
                </a:cubicBezTo>
                <a:cubicBezTo>
                  <a:pt x="1114425" y="117824"/>
                  <a:pt x="1111758" y="120587"/>
                  <a:pt x="1111758" y="123825"/>
                </a:cubicBezTo>
                <a:cubicBezTo>
                  <a:pt x="1111853" y="127254"/>
                  <a:pt x="1114520" y="129921"/>
                  <a:pt x="1117854" y="129921"/>
                </a:cubicBezTo>
                <a:close/>
                <a:moveTo>
                  <a:pt x="1182529" y="127349"/>
                </a:moveTo>
                <a:cubicBezTo>
                  <a:pt x="1184624" y="127349"/>
                  <a:pt x="1186244" y="125730"/>
                  <a:pt x="1186244" y="123634"/>
                </a:cubicBezTo>
                <a:cubicBezTo>
                  <a:pt x="1186244" y="121634"/>
                  <a:pt x="1184624" y="119920"/>
                  <a:pt x="1182529" y="120015"/>
                </a:cubicBezTo>
                <a:cubicBezTo>
                  <a:pt x="1180529" y="120015"/>
                  <a:pt x="1178814" y="121634"/>
                  <a:pt x="1178909" y="123730"/>
                </a:cubicBezTo>
                <a:cubicBezTo>
                  <a:pt x="1178814" y="125730"/>
                  <a:pt x="1180529" y="127349"/>
                  <a:pt x="1182529" y="127349"/>
                </a:cubicBezTo>
                <a:close/>
                <a:moveTo>
                  <a:pt x="1247108" y="129064"/>
                </a:moveTo>
                <a:cubicBezTo>
                  <a:pt x="1248156" y="129064"/>
                  <a:pt x="1248918" y="128207"/>
                  <a:pt x="1248918" y="127254"/>
                </a:cubicBezTo>
                <a:cubicBezTo>
                  <a:pt x="1248918" y="126206"/>
                  <a:pt x="1248061" y="125444"/>
                  <a:pt x="1247108" y="125444"/>
                </a:cubicBezTo>
                <a:cubicBezTo>
                  <a:pt x="1246061" y="125444"/>
                  <a:pt x="1245299" y="126302"/>
                  <a:pt x="1245299" y="127349"/>
                </a:cubicBezTo>
                <a:cubicBezTo>
                  <a:pt x="1245203" y="128302"/>
                  <a:pt x="1246061" y="129159"/>
                  <a:pt x="1247108" y="129064"/>
                </a:cubicBezTo>
                <a:close/>
                <a:moveTo>
                  <a:pt x="1311974" y="134779"/>
                </a:moveTo>
                <a:cubicBezTo>
                  <a:pt x="1311974" y="134398"/>
                  <a:pt x="1311688" y="134112"/>
                  <a:pt x="1311307" y="134112"/>
                </a:cubicBezTo>
                <a:cubicBezTo>
                  <a:pt x="1310926" y="134112"/>
                  <a:pt x="1310640" y="134398"/>
                  <a:pt x="1310640" y="134779"/>
                </a:cubicBezTo>
                <a:cubicBezTo>
                  <a:pt x="1310640" y="135160"/>
                  <a:pt x="1310926" y="135446"/>
                  <a:pt x="1311307" y="135446"/>
                </a:cubicBezTo>
                <a:cubicBezTo>
                  <a:pt x="1311688" y="135446"/>
                  <a:pt x="1311974" y="135160"/>
                  <a:pt x="1311974" y="134779"/>
                </a:cubicBezTo>
                <a:close/>
                <a:moveTo>
                  <a:pt x="1374934" y="147542"/>
                </a:moveTo>
                <a:cubicBezTo>
                  <a:pt x="1375791" y="147542"/>
                  <a:pt x="1376458" y="146876"/>
                  <a:pt x="1376458" y="146018"/>
                </a:cubicBezTo>
                <a:cubicBezTo>
                  <a:pt x="1376458" y="145161"/>
                  <a:pt x="1375791" y="144494"/>
                  <a:pt x="1374934" y="144494"/>
                </a:cubicBezTo>
                <a:cubicBezTo>
                  <a:pt x="1374077" y="144494"/>
                  <a:pt x="1373410" y="145161"/>
                  <a:pt x="1373410" y="146018"/>
                </a:cubicBezTo>
                <a:cubicBezTo>
                  <a:pt x="1373410" y="146876"/>
                  <a:pt x="1374172" y="147638"/>
                  <a:pt x="1374934" y="147542"/>
                </a:cubicBezTo>
                <a:close/>
                <a:moveTo>
                  <a:pt x="1437799" y="162211"/>
                </a:moveTo>
                <a:cubicBezTo>
                  <a:pt x="1438370" y="162211"/>
                  <a:pt x="1438847" y="161735"/>
                  <a:pt x="1438847" y="161163"/>
                </a:cubicBezTo>
                <a:cubicBezTo>
                  <a:pt x="1438847" y="160592"/>
                  <a:pt x="1438370" y="160211"/>
                  <a:pt x="1437799" y="160211"/>
                </a:cubicBezTo>
                <a:cubicBezTo>
                  <a:pt x="1437227" y="160211"/>
                  <a:pt x="1436846" y="160687"/>
                  <a:pt x="1436846" y="161258"/>
                </a:cubicBezTo>
                <a:cubicBezTo>
                  <a:pt x="1436846" y="161735"/>
                  <a:pt x="1437323" y="162211"/>
                  <a:pt x="1437799" y="162211"/>
                </a:cubicBezTo>
                <a:close/>
                <a:moveTo>
                  <a:pt x="1500378" y="180023"/>
                </a:moveTo>
                <a:cubicBezTo>
                  <a:pt x="1500378" y="179642"/>
                  <a:pt x="1500092" y="179356"/>
                  <a:pt x="1499711" y="179356"/>
                </a:cubicBezTo>
                <a:cubicBezTo>
                  <a:pt x="1499330" y="179356"/>
                  <a:pt x="1499045" y="179642"/>
                  <a:pt x="1499045" y="180023"/>
                </a:cubicBezTo>
                <a:cubicBezTo>
                  <a:pt x="1499045" y="180404"/>
                  <a:pt x="1499330" y="180689"/>
                  <a:pt x="1499711" y="180689"/>
                </a:cubicBezTo>
                <a:cubicBezTo>
                  <a:pt x="1500092" y="180689"/>
                  <a:pt x="1500378" y="180404"/>
                  <a:pt x="1500378" y="180023"/>
                </a:cubicBezTo>
                <a:close/>
                <a:moveTo>
                  <a:pt x="1560957" y="202502"/>
                </a:moveTo>
                <a:cubicBezTo>
                  <a:pt x="1560957" y="202121"/>
                  <a:pt x="1560671" y="201835"/>
                  <a:pt x="1560290" y="201835"/>
                </a:cubicBezTo>
                <a:cubicBezTo>
                  <a:pt x="1559909" y="201835"/>
                  <a:pt x="1559624" y="202121"/>
                  <a:pt x="1559624" y="202502"/>
                </a:cubicBezTo>
                <a:cubicBezTo>
                  <a:pt x="1559624" y="202883"/>
                  <a:pt x="1559909" y="203168"/>
                  <a:pt x="1560290" y="203168"/>
                </a:cubicBezTo>
                <a:cubicBezTo>
                  <a:pt x="1560671" y="203168"/>
                  <a:pt x="1560957" y="202883"/>
                  <a:pt x="1560957" y="202502"/>
                </a:cubicBezTo>
                <a:close/>
                <a:moveTo>
                  <a:pt x="1619441" y="230981"/>
                </a:moveTo>
                <a:cubicBezTo>
                  <a:pt x="1620774" y="230981"/>
                  <a:pt x="1621822" y="229934"/>
                  <a:pt x="1621822" y="228600"/>
                </a:cubicBezTo>
                <a:cubicBezTo>
                  <a:pt x="1621822" y="227267"/>
                  <a:pt x="1620774" y="226219"/>
                  <a:pt x="1619441" y="226219"/>
                </a:cubicBezTo>
                <a:cubicBezTo>
                  <a:pt x="1618107" y="226219"/>
                  <a:pt x="1617059" y="227267"/>
                  <a:pt x="1617059" y="228600"/>
                </a:cubicBezTo>
                <a:cubicBezTo>
                  <a:pt x="1617155" y="229934"/>
                  <a:pt x="1618202" y="230981"/>
                  <a:pt x="1619441" y="230981"/>
                </a:cubicBezTo>
                <a:close/>
                <a:moveTo>
                  <a:pt x="1676972" y="260318"/>
                </a:moveTo>
                <a:cubicBezTo>
                  <a:pt x="1678210" y="260318"/>
                  <a:pt x="1679162" y="259366"/>
                  <a:pt x="1679162" y="258128"/>
                </a:cubicBezTo>
                <a:cubicBezTo>
                  <a:pt x="1679162" y="256889"/>
                  <a:pt x="1678210" y="255937"/>
                  <a:pt x="1676972" y="255937"/>
                </a:cubicBezTo>
                <a:cubicBezTo>
                  <a:pt x="1675733" y="255937"/>
                  <a:pt x="1674781" y="256889"/>
                  <a:pt x="1674781" y="258128"/>
                </a:cubicBezTo>
                <a:cubicBezTo>
                  <a:pt x="1674781" y="259366"/>
                  <a:pt x="1675733" y="260318"/>
                  <a:pt x="1676972" y="260318"/>
                </a:cubicBezTo>
                <a:close/>
                <a:moveTo>
                  <a:pt x="1732598" y="296513"/>
                </a:moveTo>
                <a:cubicBezTo>
                  <a:pt x="1735550" y="296513"/>
                  <a:pt x="1737932" y="294037"/>
                  <a:pt x="1737932" y="291084"/>
                </a:cubicBezTo>
                <a:cubicBezTo>
                  <a:pt x="1737932" y="288131"/>
                  <a:pt x="1735550" y="285750"/>
                  <a:pt x="1732598" y="285750"/>
                </a:cubicBezTo>
                <a:cubicBezTo>
                  <a:pt x="1729645" y="285750"/>
                  <a:pt x="1727264" y="288131"/>
                  <a:pt x="1727264" y="291179"/>
                </a:cubicBezTo>
                <a:cubicBezTo>
                  <a:pt x="1727264" y="294132"/>
                  <a:pt x="1729645" y="296513"/>
                  <a:pt x="1732598" y="296513"/>
                </a:cubicBezTo>
                <a:close/>
                <a:moveTo>
                  <a:pt x="1786128" y="331756"/>
                </a:moveTo>
                <a:cubicBezTo>
                  <a:pt x="1788509" y="331756"/>
                  <a:pt x="1790510" y="329756"/>
                  <a:pt x="1790510" y="327374"/>
                </a:cubicBezTo>
                <a:cubicBezTo>
                  <a:pt x="1790510" y="324993"/>
                  <a:pt x="1788509" y="322993"/>
                  <a:pt x="1786128" y="322993"/>
                </a:cubicBezTo>
                <a:cubicBezTo>
                  <a:pt x="1783747" y="322993"/>
                  <a:pt x="1781747" y="324993"/>
                  <a:pt x="1781747" y="327374"/>
                </a:cubicBezTo>
                <a:cubicBezTo>
                  <a:pt x="1781842" y="329756"/>
                  <a:pt x="1783747" y="331756"/>
                  <a:pt x="1786128" y="331756"/>
                </a:cubicBezTo>
                <a:close/>
                <a:moveTo>
                  <a:pt x="1837468" y="376333"/>
                </a:moveTo>
                <a:cubicBezTo>
                  <a:pt x="1842707" y="376333"/>
                  <a:pt x="1846993" y="372047"/>
                  <a:pt x="1846993" y="366713"/>
                </a:cubicBezTo>
                <a:cubicBezTo>
                  <a:pt x="1846993" y="361379"/>
                  <a:pt x="1842707" y="357188"/>
                  <a:pt x="1837373" y="357188"/>
                </a:cubicBezTo>
                <a:cubicBezTo>
                  <a:pt x="1832134" y="357188"/>
                  <a:pt x="1827848" y="361474"/>
                  <a:pt x="1827848" y="366808"/>
                </a:cubicBezTo>
                <a:cubicBezTo>
                  <a:pt x="1827848" y="372047"/>
                  <a:pt x="1832229" y="376333"/>
                  <a:pt x="1837468" y="376333"/>
                </a:cubicBezTo>
                <a:close/>
                <a:moveTo>
                  <a:pt x="1886331" y="416338"/>
                </a:moveTo>
                <a:cubicBezTo>
                  <a:pt x="1890332" y="416338"/>
                  <a:pt x="1893570" y="413099"/>
                  <a:pt x="1893570" y="409099"/>
                </a:cubicBezTo>
                <a:cubicBezTo>
                  <a:pt x="1893570" y="405098"/>
                  <a:pt x="1890332" y="401860"/>
                  <a:pt x="1886331" y="401955"/>
                </a:cubicBezTo>
                <a:cubicBezTo>
                  <a:pt x="1882331" y="401955"/>
                  <a:pt x="1879092" y="405194"/>
                  <a:pt x="1879187" y="409194"/>
                </a:cubicBezTo>
                <a:cubicBezTo>
                  <a:pt x="1879092" y="413099"/>
                  <a:pt x="1882331" y="416338"/>
                  <a:pt x="1886331" y="416338"/>
                </a:cubicBezTo>
                <a:close/>
                <a:moveTo>
                  <a:pt x="1932527" y="458819"/>
                </a:moveTo>
                <a:cubicBezTo>
                  <a:pt x="1935004" y="458819"/>
                  <a:pt x="1937099" y="456819"/>
                  <a:pt x="1937004" y="454247"/>
                </a:cubicBezTo>
                <a:cubicBezTo>
                  <a:pt x="1937004" y="451771"/>
                  <a:pt x="1935004" y="449675"/>
                  <a:pt x="1932432" y="449771"/>
                </a:cubicBezTo>
                <a:cubicBezTo>
                  <a:pt x="1929956" y="449771"/>
                  <a:pt x="1927860" y="451771"/>
                  <a:pt x="1927955" y="454343"/>
                </a:cubicBezTo>
                <a:cubicBezTo>
                  <a:pt x="1928051" y="456819"/>
                  <a:pt x="1930051" y="458819"/>
                  <a:pt x="1932527" y="458819"/>
                </a:cubicBezTo>
                <a:close/>
                <a:moveTo>
                  <a:pt x="1975961" y="506730"/>
                </a:moveTo>
                <a:cubicBezTo>
                  <a:pt x="1978438" y="506730"/>
                  <a:pt x="1980438" y="504730"/>
                  <a:pt x="1980438" y="502158"/>
                </a:cubicBezTo>
                <a:cubicBezTo>
                  <a:pt x="1980438" y="499682"/>
                  <a:pt x="1978438" y="497681"/>
                  <a:pt x="1975866" y="497681"/>
                </a:cubicBezTo>
                <a:cubicBezTo>
                  <a:pt x="1973389" y="497681"/>
                  <a:pt x="1971389" y="499777"/>
                  <a:pt x="1971389" y="502253"/>
                </a:cubicBezTo>
                <a:cubicBezTo>
                  <a:pt x="1971485" y="504730"/>
                  <a:pt x="1973485" y="506730"/>
                  <a:pt x="1975961" y="506730"/>
                </a:cubicBezTo>
                <a:close/>
                <a:moveTo>
                  <a:pt x="2016443" y="555498"/>
                </a:moveTo>
                <a:cubicBezTo>
                  <a:pt x="2018062" y="555498"/>
                  <a:pt x="2019300" y="554260"/>
                  <a:pt x="2019300" y="552641"/>
                </a:cubicBezTo>
                <a:cubicBezTo>
                  <a:pt x="2019300" y="551117"/>
                  <a:pt x="2018062" y="549783"/>
                  <a:pt x="2016443" y="549783"/>
                </a:cubicBezTo>
                <a:cubicBezTo>
                  <a:pt x="2014823" y="549783"/>
                  <a:pt x="2013585" y="551117"/>
                  <a:pt x="2013585" y="552641"/>
                </a:cubicBezTo>
                <a:cubicBezTo>
                  <a:pt x="2013585" y="554165"/>
                  <a:pt x="2014918" y="555498"/>
                  <a:pt x="2016443" y="555498"/>
                </a:cubicBezTo>
                <a:close/>
                <a:moveTo>
                  <a:pt x="2053876" y="611696"/>
                </a:moveTo>
                <a:cubicBezTo>
                  <a:pt x="2057400" y="611696"/>
                  <a:pt x="2060258" y="608838"/>
                  <a:pt x="2060258" y="605314"/>
                </a:cubicBezTo>
                <a:cubicBezTo>
                  <a:pt x="2060258" y="601790"/>
                  <a:pt x="2057400" y="598932"/>
                  <a:pt x="2053876" y="598932"/>
                </a:cubicBezTo>
                <a:cubicBezTo>
                  <a:pt x="2050352" y="598932"/>
                  <a:pt x="2047494" y="601790"/>
                  <a:pt x="2047494" y="605314"/>
                </a:cubicBezTo>
                <a:cubicBezTo>
                  <a:pt x="2047494" y="608933"/>
                  <a:pt x="2050352" y="611791"/>
                  <a:pt x="2053876" y="611696"/>
                </a:cubicBezTo>
                <a:close/>
                <a:moveTo>
                  <a:pt x="2088071" y="665131"/>
                </a:moveTo>
                <a:cubicBezTo>
                  <a:pt x="2090738" y="665131"/>
                  <a:pt x="2092928" y="662940"/>
                  <a:pt x="2092928" y="660273"/>
                </a:cubicBezTo>
                <a:cubicBezTo>
                  <a:pt x="2092928" y="657606"/>
                  <a:pt x="2090738" y="655415"/>
                  <a:pt x="2088071" y="655415"/>
                </a:cubicBezTo>
                <a:cubicBezTo>
                  <a:pt x="2085404" y="655415"/>
                  <a:pt x="2083213" y="657606"/>
                  <a:pt x="2083213" y="660273"/>
                </a:cubicBezTo>
                <a:cubicBezTo>
                  <a:pt x="2083213" y="662940"/>
                  <a:pt x="2085404" y="665131"/>
                  <a:pt x="2088071" y="665131"/>
                </a:cubicBezTo>
                <a:close/>
                <a:moveTo>
                  <a:pt x="2118932" y="721900"/>
                </a:moveTo>
                <a:cubicBezTo>
                  <a:pt x="2121599" y="721900"/>
                  <a:pt x="2123789" y="719709"/>
                  <a:pt x="2123789" y="717042"/>
                </a:cubicBezTo>
                <a:cubicBezTo>
                  <a:pt x="2123789" y="714375"/>
                  <a:pt x="2121599" y="712184"/>
                  <a:pt x="2118932" y="712184"/>
                </a:cubicBezTo>
                <a:cubicBezTo>
                  <a:pt x="2116265" y="712184"/>
                  <a:pt x="2114074" y="714375"/>
                  <a:pt x="2114074" y="717042"/>
                </a:cubicBezTo>
                <a:cubicBezTo>
                  <a:pt x="2114074" y="719804"/>
                  <a:pt x="2116265" y="721900"/>
                  <a:pt x="2118932" y="721900"/>
                </a:cubicBezTo>
                <a:close/>
                <a:moveTo>
                  <a:pt x="2146268" y="778478"/>
                </a:moveTo>
                <a:cubicBezTo>
                  <a:pt x="2147888" y="778478"/>
                  <a:pt x="2149126" y="777240"/>
                  <a:pt x="2149126" y="775621"/>
                </a:cubicBezTo>
                <a:cubicBezTo>
                  <a:pt x="2149126" y="774002"/>
                  <a:pt x="2147888" y="772763"/>
                  <a:pt x="2146268" y="772763"/>
                </a:cubicBezTo>
                <a:cubicBezTo>
                  <a:pt x="2144649" y="772763"/>
                  <a:pt x="2143411" y="774002"/>
                  <a:pt x="2143411" y="775621"/>
                </a:cubicBezTo>
                <a:cubicBezTo>
                  <a:pt x="2143506" y="777240"/>
                  <a:pt x="2144744" y="778478"/>
                  <a:pt x="2146268" y="778478"/>
                </a:cubicBezTo>
                <a:close/>
                <a:moveTo>
                  <a:pt x="2170176" y="841248"/>
                </a:moveTo>
                <a:cubicBezTo>
                  <a:pt x="2173224" y="841248"/>
                  <a:pt x="2175701" y="838772"/>
                  <a:pt x="2175701" y="835724"/>
                </a:cubicBezTo>
                <a:cubicBezTo>
                  <a:pt x="2175701" y="832676"/>
                  <a:pt x="2173224" y="830199"/>
                  <a:pt x="2170176" y="830199"/>
                </a:cubicBezTo>
                <a:cubicBezTo>
                  <a:pt x="2167128" y="830199"/>
                  <a:pt x="2164652" y="832676"/>
                  <a:pt x="2164652" y="835724"/>
                </a:cubicBezTo>
                <a:cubicBezTo>
                  <a:pt x="2164556" y="838772"/>
                  <a:pt x="2167128" y="841248"/>
                  <a:pt x="2170176" y="841248"/>
                </a:cubicBezTo>
                <a:close/>
                <a:moveTo>
                  <a:pt x="2200370" y="897160"/>
                </a:moveTo>
                <a:cubicBezTo>
                  <a:pt x="2200370" y="891635"/>
                  <a:pt x="2195798" y="887159"/>
                  <a:pt x="2190274" y="887159"/>
                </a:cubicBezTo>
                <a:cubicBezTo>
                  <a:pt x="2184749" y="887159"/>
                  <a:pt x="2180177" y="891731"/>
                  <a:pt x="2180273" y="897255"/>
                </a:cubicBezTo>
                <a:cubicBezTo>
                  <a:pt x="2180273" y="902780"/>
                  <a:pt x="2184845" y="907352"/>
                  <a:pt x="2190369" y="907256"/>
                </a:cubicBezTo>
                <a:cubicBezTo>
                  <a:pt x="2195894" y="907256"/>
                  <a:pt x="2200466" y="902684"/>
                  <a:pt x="2200370" y="897160"/>
                </a:cubicBezTo>
                <a:close/>
                <a:moveTo>
                  <a:pt x="2206847" y="954119"/>
                </a:moveTo>
                <a:cubicBezTo>
                  <a:pt x="2203799" y="954119"/>
                  <a:pt x="2201323" y="956596"/>
                  <a:pt x="2201323" y="959644"/>
                </a:cubicBezTo>
                <a:cubicBezTo>
                  <a:pt x="2201323" y="962692"/>
                  <a:pt x="2203799" y="965168"/>
                  <a:pt x="2206847" y="965168"/>
                </a:cubicBezTo>
                <a:cubicBezTo>
                  <a:pt x="2209895" y="965168"/>
                  <a:pt x="2212372" y="962692"/>
                  <a:pt x="2212372" y="959644"/>
                </a:cubicBezTo>
                <a:cubicBezTo>
                  <a:pt x="2212372" y="956596"/>
                  <a:pt x="2209895" y="954119"/>
                  <a:pt x="2206847" y="954119"/>
                </a:cubicBezTo>
                <a:close/>
                <a:moveTo>
                  <a:pt x="2225135" y="1023080"/>
                </a:moveTo>
                <a:cubicBezTo>
                  <a:pt x="2225135" y="1020032"/>
                  <a:pt x="2222659" y="1017556"/>
                  <a:pt x="2219611" y="1017556"/>
                </a:cubicBezTo>
                <a:cubicBezTo>
                  <a:pt x="2216563" y="1017556"/>
                  <a:pt x="2214086" y="1020032"/>
                  <a:pt x="2214086" y="1023080"/>
                </a:cubicBezTo>
                <a:cubicBezTo>
                  <a:pt x="2214086" y="1026128"/>
                  <a:pt x="2216563" y="1028605"/>
                  <a:pt x="2219611" y="1028605"/>
                </a:cubicBezTo>
                <a:cubicBezTo>
                  <a:pt x="2222659" y="1028605"/>
                  <a:pt x="2225135" y="1026128"/>
                  <a:pt x="2225135" y="1023080"/>
                </a:cubicBezTo>
                <a:close/>
                <a:moveTo>
                  <a:pt x="2223230" y="1087184"/>
                </a:moveTo>
                <a:cubicBezTo>
                  <a:pt x="2223230" y="1090041"/>
                  <a:pt x="2225612" y="1092327"/>
                  <a:pt x="2228469" y="1092327"/>
                </a:cubicBezTo>
                <a:cubicBezTo>
                  <a:pt x="2231327" y="1092327"/>
                  <a:pt x="2233708" y="1089946"/>
                  <a:pt x="2233613" y="1087088"/>
                </a:cubicBezTo>
                <a:cubicBezTo>
                  <a:pt x="2233613" y="1084231"/>
                  <a:pt x="2231231" y="1081945"/>
                  <a:pt x="2228374" y="1081945"/>
                </a:cubicBezTo>
                <a:cubicBezTo>
                  <a:pt x="2225612" y="1081945"/>
                  <a:pt x="2223230" y="1084231"/>
                  <a:pt x="2223230" y="1087184"/>
                </a:cubicBezTo>
                <a:close/>
                <a:moveTo>
                  <a:pt x="2227802" y="1151573"/>
                </a:moveTo>
                <a:cubicBezTo>
                  <a:pt x="2227802" y="1154716"/>
                  <a:pt x="2230374" y="1157288"/>
                  <a:pt x="2233517" y="1157288"/>
                </a:cubicBezTo>
                <a:cubicBezTo>
                  <a:pt x="2236661" y="1157288"/>
                  <a:pt x="2239232" y="1154716"/>
                  <a:pt x="2239232" y="1151573"/>
                </a:cubicBezTo>
                <a:cubicBezTo>
                  <a:pt x="2239232" y="1148429"/>
                  <a:pt x="2236661" y="1145858"/>
                  <a:pt x="2233517" y="1145858"/>
                </a:cubicBezTo>
                <a:cubicBezTo>
                  <a:pt x="2230374" y="1145858"/>
                  <a:pt x="2227802" y="1148429"/>
                  <a:pt x="2227802" y="1151573"/>
                </a:cubicBezTo>
                <a:close/>
                <a:moveTo>
                  <a:pt x="2234756" y="1210532"/>
                </a:moveTo>
                <a:cubicBezTo>
                  <a:pt x="2231612" y="1210532"/>
                  <a:pt x="2229041" y="1213104"/>
                  <a:pt x="2229041" y="1216247"/>
                </a:cubicBezTo>
                <a:cubicBezTo>
                  <a:pt x="2229041" y="1219391"/>
                  <a:pt x="2231612" y="1221962"/>
                  <a:pt x="2234756" y="1221962"/>
                </a:cubicBezTo>
                <a:cubicBezTo>
                  <a:pt x="2237899" y="1221962"/>
                  <a:pt x="2240471" y="1219391"/>
                  <a:pt x="2240471" y="1216247"/>
                </a:cubicBezTo>
                <a:cubicBezTo>
                  <a:pt x="2240375" y="1213104"/>
                  <a:pt x="2237899" y="1210532"/>
                  <a:pt x="2234756" y="1210532"/>
                </a:cubicBezTo>
                <a:close/>
                <a:moveTo>
                  <a:pt x="2232089" y="1274921"/>
                </a:moveTo>
                <a:cubicBezTo>
                  <a:pt x="2228850" y="1274921"/>
                  <a:pt x="2226183" y="1277588"/>
                  <a:pt x="2226183" y="1280827"/>
                </a:cubicBezTo>
                <a:cubicBezTo>
                  <a:pt x="2226183" y="1284065"/>
                  <a:pt x="2228850" y="1286732"/>
                  <a:pt x="2232089" y="1286732"/>
                </a:cubicBezTo>
                <a:cubicBezTo>
                  <a:pt x="2235327" y="1286732"/>
                  <a:pt x="2237994" y="1284065"/>
                  <a:pt x="2237899" y="1280827"/>
                </a:cubicBezTo>
                <a:cubicBezTo>
                  <a:pt x="2237899" y="1277588"/>
                  <a:pt x="2235327" y="1274921"/>
                  <a:pt x="2232089" y="1274921"/>
                </a:cubicBezTo>
                <a:close/>
                <a:moveTo>
                  <a:pt x="2225516" y="1339977"/>
                </a:moveTo>
                <a:cubicBezTo>
                  <a:pt x="2222659" y="1339977"/>
                  <a:pt x="2220373" y="1342358"/>
                  <a:pt x="2220373" y="1345216"/>
                </a:cubicBezTo>
                <a:cubicBezTo>
                  <a:pt x="2220373" y="1348073"/>
                  <a:pt x="2222754" y="1350359"/>
                  <a:pt x="2225612" y="1350359"/>
                </a:cubicBezTo>
                <a:cubicBezTo>
                  <a:pt x="2228469" y="1350359"/>
                  <a:pt x="2230755" y="1347978"/>
                  <a:pt x="2230755" y="1345121"/>
                </a:cubicBezTo>
                <a:cubicBezTo>
                  <a:pt x="2230755" y="1342263"/>
                  <a:pt x="2228374" y="1339977"/>
                  <a:pt x="2225516" y="1339977"/>
                </a:cubicBezTo>
                <a:close/>
                <a:moveTo>
                  <a:pt x="2215134" y="1405128"/>
                </a:moveTo>
                <a:cubicBezTo>
                  <a:pt x="2213039" y="1405128"/>
                  <a:pt x="2211324" y="1406843"/>
                  <a:pt x="2211324" y="1409033"/>
                </a:cubicBezTo>
                <a:cubicBezTo>
                  <a:pt x="2211324" y="1411129"/>
                  <a:pt x="2213039" y="1412843"/>
                  <a:pt x="2215134" y="1412843"/>
                </a:cubicBezTo>
                <a:cubicBezTo>
                  <a:pt x="2217325" y="1412843"/>
                  <a:pt x="2219039" y="1411129"/>
                  <a:pt x="2219039" y="1408938"/>
                </a:cubicBezTo>
                <a:cubicBezTo>
                  <a:pt x="2219039" y="1406843"/>
                  <a:pt x="2217325" y="1405128"/>
                  <a:pt x="2215134" y="1405128"/>
                </a:cubicBezTo>
                <a:close/>
                <a:moveTo>
                  <a:pt x="2201037" y="1464183"/>
                </a:moveTo>
                <a:cubicBezTo>
                  <a:pt x="2196656" y="1464183"/>
                  <a:pt x="2193131" y="1467707"/>
                  <a:pt x="2193131" y="1472089"/>
                </a:cubicBezTo>
                <a:cubicBezTo>
                  <a:pt x="2193131" y="1476470"/>
                  <a:pt x="2196751" y="1479995"/>
                  <a:pt x="2201037" y="1479995"/>
                </a:cubicBezTo>
                <a:cubicBezTo>
                  <a:pt x="2205419" y="1479995"/>
                  <a:pt x="2208943" y="1476375"/>
                  <a:pt x="2208848" y="1472089"/>
                </a:cubicBezTo>
                <a:cubicBezTo>
                  <a:pt x="2208848" y="1467707"/>
                  <a:pt x="2205323" y="1464183"/>
                  <a:pt x="2201037" y="1464183"/>
                </a:cubicBezTo>
                <a:close/>
                <a:moveTo>
                  <a:pt x="2183130" y="1528667"/>
                </a:moveTo>
                <a:cubicBezTo>
                  <a:pt x="2180082" y="1528667"/>
                  <a:pt x="2177606" y="1531144"/>
                  <a:pt x="2177606" y="1534192"/>
                </a:cubicBezTo>
                <a:cubicBezTo>
                  <a:pt x="2177606" y="1537240"/>
                  <a:pt x="2180082" y="1539716"/>
                  <a:pt x="2183130" y="1539716"/>
                </a:cubicBezTo>
                <a:cubicBezTo>
                  <a:pt x="2186178" y="1539716"/>
                  <a:pt x="2188655" y="1537240"/>
                  <a:pt x="2188655" y="1534192"/>
                </a:cubicBezTo>
                <a:cubicBezTo>
                  <a:pt x="2188655" y="1531144"/>
                  <a:pt x="2186178" y="1528667"/>
                  <a:pt x="2183130" y="1528667"/>
                </a:cubicBezTo>
                <a:close/>
                <a:moveTo>
                  <a:pt x="2161508" y="1592294"/>
                </a:moveTo>
                <a:cubicBezTo>
                  <a:pt x="2159984" y="1592294"/>
                  <a:pt x="2158651" y="1593628"/>
                  <a:pt x="2158651" y="1595152"/>
                </a:cubicBezTo>
                <a:cubicBezTo>
                  <a:pt x="2158651" y="1596676"/>
                  <a:pt x="2159889" y="1598009"/>
                  <a:pt x="2161508" y="1598009"/>
                </a:cubicBezTo>
                <a:cubicBezTo>
                  <a:pt x="2163128" y="1598009"/>
                  <a:pt x="2164366" y="1596771"/>
                  <a:pt x="2164366" y="1595152"/>
                </a:cubicBezTo>
                <a:cubicBezTo>
                  <a:pt x="2164366" y="1593533"/>
                  <a:pt x="2163128" y="1592294"/>
                  <a:pt x="2161508" y="1592294"/>
                </a:cubicBezTo>
                <a:close/>
                <a:moveTo>
                  <a:pt x="2136362" y="1651826"/>
                </a:moveTo>
                <a:cubicBezTo>
                  <a:pt x="2134743" y="1651826"/>
                  <a:pt x="2133505" y="1653159"/>
                  <a:pt x="2133505" y="1654683"/>
                </a:cubicBezTo>
                <a:cubicBezTo>
                  <a:pt x="2133505" y="1656302"/>
                  <a:pt x="2134838" y="1657541"/>
                  <a:pt x="2136362" y="1657541"/>
                </a:cubicBezTo>
                <a:cubicBezTo>
                  <a:pt x="2137982" y="1657541"/>
                  <a:pt x="2139220" y="1656302"/>
                  <a:pt x="2139220" y="1654683"/>
                </a:cubicBezTo>
                <a:cubicBezTo>
                  <a:pt x="2139220" y="1653159"/>
                  <a:pt x="2137886" y="1651826"/>
                  <a:pt x="2136362" y="1651826"/>
                </a:cubicBezTo>
                <a:close/>
                <a:moveTo>
                  <a:pt x="2107597" y="1708785"/>
                </a:moveTo>
                <a:cubicBezTo>
                  <a:pt x="2105501" y="1708785"/>
                  <a:pt x="2103787" y="1710500"/>
                  <a:pt x="2103787" y="1712690"/>
                </a:cubicBezTo>
                <a:cubicBezTo>
                  <a:pt x="2103787" y="1714786"/>
                  <a:pt x="2105597" y="1716500"/>
                  <a:pt x="2107692" y="1716500"/>
                </a:cubicBezTo>
                <a:cubicBezTo>
                  <a:pt x="2109883" y="1716500"/>
                  <a:pt x="2111597" y="1714786"/>
                  <a:pt x="2111502" y="1712595"/>
                </a:cubicBezTo>
                <a:cubicBezTo>
                  <a:pt x="2111502" y="1710500"/>
                  <a:pt x="2109692" y="1708785"/>
                  <a:pt x="2107597" y="1708785"/>
                </a:cubicBezTo>
                <a:close/>
                <a:moveTo>
                  <a:pt x="2075498" y="1766411"/>
                </a:moveTo>
                <a:cubicBezTo>
                  <a:pt x="2074164" y="1766411"/>
                  <a:pt x="2073116" y="1767459"/>
                  <a:pt x="2073116" y="1768793"/>
                </a:cubicBezTo>
                <a:cubicBezTo>
                  <a:pt x="2073116" y="1770126"/>
                  <a:pt x="2074164" y="1771174"/>
                  <a:pt x="2075498" y="1771174"/>
                </a:cubicBezTo>
                <a:cubicBezTo>
                  <a:pt x="2076831" y="1771174"/>
                  <a:pt x="2077784" y="1770126"/>
                  <a:pt x="2077784" y="1768793"/>
                </a:cubicBezTo>
                <a:cubicBezTo>
                  <a:pt x="2077784" y="1767459"/>
                  <a:pt x="2076736" y="1766411"/>
                  <a:pt x="2075498" y="1766411"/>
                </a:cubicBezTo>
                <a:close/>
                <a:moveTo>
                  <a:pt x="2040064" y="1820513"/>
                </a:moveTo>
                <a:cubicBezTo>
                  <a:pt x="2038826" y="1820513"/>
                  <a:pt x="2037683" y="1821561"/>
                  <a:pt x="2037683" y="1822895"/>
                </a:cubicBezTo>
                <a:cubicBezTo>
                  <a:pt x="2037683" y="1824133"/>
                  <a:pt x="2038731" y="1825181"/>
                  <a:pt x="2040064" y="1825181"/>
                </a:cubicBezTo>
                <a:cubicBezTo>
                  <a:pt x="2041398" y="1825181"/>
                  <a:pt x="2042446" y="1824133"/>
                  <a:pt x="2042446" y="1822799"/>
                </a:cubicBezTo>
                <a:cubicBezTo>
                  <a:pt x="2042351" y="1821561"/>
                  <a:pt x="2041303" y="1820513"/>
                  <a:pt x="2040064" y="1820513"/>
                </a:cubicBezTo>
                <a:close/>
                <a:moveTo>
                  <a:pt x="2001488" y="1873758"/>
                </a:moveTo>
                <a:cubicBezTo>
                  <a:pt x="2000917" y="1873758"/>
                  <a:pt x="2000441" y="1874234"/>
                  <a:pt x="2000441" y="1874806"/>
                </a:cubicBezTo>
                <a:cubicBezTo>
                  <a:pt x="2000441" y="1875377"/>
                  <a:pt x="2000917" y="1875854"/>
                  <a:pt x="2001488" y="1875854"/>
                </a:cubicBezTo>
                <a:cubicBezTo>
                  <a:pt x="2002060" y="1875854"/>
                  <a:pt x="2002536" y="1875377"/>
                  <a:pt x="2002441" y="1874806"/>
                </a:cubicBezTo>
                <a:cubicBezTo>
                  <a:pt x="2002441" y="1874139"/>
                  <a:pt x="2002060" y="1873663"/>
                  <a:pt x="2001488" y="1873758"/>
                </a:cubicBezTo>
                <a:close/>
                <a:moveTo>
                  <a:pt x="1959769" y="1922145"/>
                </a:moveTo>
                <a:cubicBezTo>
                  <a:pt x="1958626" y="1922145"/>
                  <a:pt x="1957768" y="1923098"/>
                  <a:pt x="1957768" y="1924145"/>
                </a:cubicBezTo>
                <a:cubicBezTo>
                  <a:pt x="1957768" y="1925288"/>
                  <a:pt x="1958626" y="1926146"/>
                  <a:pt x="1959769" y="1926146"/>
                </a:cubicBezTo>
                <a:cubicBezTo>
                  <a:pt x="1960912" y="1926146"/>
                  <a:pt x="1961769" y="1925193"/>
                  <a:pt x="1961769" y="1924145"/>
                </a:cubicBezTo>
                <a:cubicBezTo>
                  <a:pt x="1961864" y="1923098"/>
                  <a:pt x="1960912" y="1922145"/>
                  <a:pt x="1959769" y="1922145"/>
                </a:cubicBezTo>
                <a:close/>
                <a:moveTo>
                  <a:pt x="1915287" y="1969389"/>
                </a:moveTo>
                <a:cubicBezTo>
                  <a:pt x="1914335" y="1969389"/>
                  <a:pt x="1913573" y="1970151"/>
                  <a:pt x="1913573" y="1971104"/>
                </a:cubicBezTo>
                <a:cubicBezTo>
                  <a:pt x="1913573" y="1972056"/>
                  <a:pt x="1914335" y="1972818"/>
                  <a:pt x="1915287" y="1972818"/>
                </a:cubicBezTo>
                <a:cubicBezTo>
                  <a:pt x="1916239" y="1972818"/>
                  <a:pt x="1916906" y="1972056"/>
                  <a:pt x="1916906" y="1971104"/>
                </a:cubicBezTo>
                <a:cubicBezTo>
                  <a:pt x="1917002" y="1970151"/>
                  <a:pt x="1916239" y="1969389"/>
                  <a:pt x="1915287" y="1969389"/>
                </a:cubicBezTo>
                <a:close/>
                <a:moveTo>
                  <a:pt x="1868043" y="2013585"/>
                </a:moveTo>
                <a:cubicBezTo>
                  <a:pt x="1867091" y="2013585"/>
                  <a:pt x="1866329" y="2014347"/>
                  <a:pt x="1866424" y="2015300"/>
                </a:cubicBezTo>
                <a:cubicBezTo>
                  <a:pt x="1866424" y="2016252"/>
                  <a:pt x="1867186" y="2017014"/>
                  <a:pt x="1868138" y="2017014"/>
                </a:cubicBezTo>
                <a:cubicBezTo>
                  <a:pt x="1869091" y="2017014"/>
                  <a:pt x="1869853" y="2016252"/>
                  <a:pt x="1869853" y="2015300"/>
                </a:cubicBezTo>
                <a:cubicBezTo>
                  <a:pt x="1869758" y="2014347"/>
                  <a:pt x="1868996" y="2013585"/>
                  <a:pt x="1868043" y="2013585"/>
                </a:cubicBezTo>
                <a:close/>
                <a:moveTo>
                  <a:pt x="1818323" y="2055114"/>
                </a:moveTo>
                <a:cubicBezTo>
                  <a:pt x="1817561" y="2055114"/>
                  <a:pt x="1816989" y="2055686"/>
                  <a:pt x="1816989" y="2056448"/>
                </a:cubicBezTo>
                <a:cubicBezTo>
                  <a:pt x="1816989" y="2057210"/>
                  <a:pt x="1817561" y="2057781"/>
                  <a:pt x="1818323" y="2057781"/>
                </a:cubicBezTo>
                <a:cubicBezTo>
                  <a:pt x="1819085" y="2057781"/>
                  <a:pt x="1819656" y="2057210"/>
                  <a:pt x="1819656" y="2056448"/>
                </a:cubicBezTo>
                <a:cubicBezTo>
                  <a:pt x="1819656" y="2055686"/>
                  <a:pt x="1818989" y="2055114"/>
                  <a:pt x="1818323" y="2055114"/>
                </a:cubicBezTo>
                <a:close/>
                <a:moveTo>
                  <a:pt x="1766126" y="2093881"/>
                </a:moveTo>
                <a:cubicBezTo>
                  <a:pt x="1765649" y="2093881"/>
                  <a:pt x="1765268" y="2094262"/>
                  <a:pt x="1765268" y="2094738"/>
                </a:cubicBezTo>
                <a:cubicBezTo>
                  <a:pt x="1765268" y="2095214"/>
                  <a:pt x="1765649" y="2095595"/>
                  <a:pt x="1766126" y="2095595"/>
                </a:cubicBezTo>
                <a:cubicBezTo>
                  <a:pt x="1766602" y="2095595"/>
                  <a:pt x="1766983" y="2095214"/>
                  <a:pt x="1766983" y="2094738"/>
                </a:cubicBezTo>
                <a:cubicBezTo>
                  <a:pt x="1766983" y="2094262"/>
                  <a:pt x="1766602" y="2093881"/>
                  <a:pt x="1766126" y="2093881"/>
                </a:cubicBezTo>
                <a:close/>
                <a:moveTo>
                  <a:pt x="1711738" y="2128838"/>
                </a:moveTo>
                <a:cubicBezTo>
                  <a:pt x="1711262" y="2128838"/>
                  <a:pt x="1710881" y="2129219"/>
                  <a:pt x="1710881" y="2129695"/>
                </a:cubicBezTo>
                <a:cubicBezTo>
                  <a:pt x="1710881" y="2130171"/>
                  <a:pt x="1711262" y="2130552"/>
                  <a:pt x="1711738" y="2130552"/>
                </a:cubicBezTo>
                <a:cubicBezTo>
                  <a:pt x="1712214" y="2130552"/>
                  <a:pt x="1712595" y="2130171"/>
                  <a:pt x="1712595" y="2129695"/>
                </a:cubicBezTo>
                <a:cubicBezTo>
                  <a:pt x="1712595" y="2129219"/>
                  <a:pt x="1712214" y="2128838"/>
                  <a:pt x="1711738" y="2128838"/>
                </a:cubicBezTo>
                <a:close/>
                <a:moveTo>
                  <a:pt x="1655350" y="2159508"/>
                </a:moveTo>
                <a:cubicBezTo>
                  <a:pt x="1654397" y="2159508"/>
                  <a:pt x="1653540" y="2160365"/>
                  <a:pt x="1653540" y="2161318"/>
                </a:cubicBezTo>
                <a:cubicBezTo>
                  <a:pt x="1653540" y="2162270"/>
                  <a:pt x="1654397" y="2163128"/>
                  <a:pt x="1655350" y="2163128"/>
                </a:cubicBezTo>
                <a:cubicBezTo>
                  <a:pt x="1656398" y="2163128"/>
                  <a:pt x="1657160" y="2162270"/>
                  <a:pt x="1657160" y="2161318"/>
                </a:cubicBezTo>
                <a:cubicBezTo>
                  <a:pt x="1657255" y="2160365"/>
                  <a:pt x="1656398" y="2159508"/>
                  <a:pt x="1655350" y="2159508"/>
                </a:cubicBezTo>
                <a:close/>
                <a:moveTo>
                  <a:pt x="1597247" y="2188464"/>
                </a:moveTo>
                <a:cubicBezTo>
                  <a:pt x="1596581" y="2188464"/>
                  <a:pt x="1596104" y="2189036"/>
                  <a:pt x="1596104" y="2189607"/>
                </a:cubicBezTo>
                <a:cubicBezTo>
                  <a:pt x="1596104" y="2190274"/>
                  <a:pt x="1596676" y="2190750"/>
                  <a:pt x="1597247" y="2190750"/>
                </a:cubicBezTo>
                <a:cubicBezTo>
                  <a:pt x="1597914" y="2190750"/>
                  <a:pt x="1598390" y="2190179"/>
                  <a:pt x="1598390" y="2189607"/>
                </a:cubicBezTo>
                <a:cubicBezTo>
                  <a:pt x="1598390" y="2189036"/>
                  <a:pt x="1597914" y="2188464"/>
                  <a:pt x="1597247" y="2188464"/>
                </a:cubicBezTo>
                <a:close/>
                <a:moveTo>
                  <a:pt x="1539335" y="2214372"/>
                </a:moveTo>
                <a:cubicBezTo>
                  <a:pt x="1539335" y="2213324"/>
                  <a:pt x="1538478" y="2212562"/>
                  <a:pt x="1537430" y="2212562"/>
                </a:cubicBezTo>
                <a:cubicBezTo>
                  <a:pt x="1536383" y="2212562"/>
                  <a:pt x="1535621" y="2213420"/>
                  <a:pt x="1535621" y="2214372"/>
                </a:cubicBezTo>
                <a:cubicBezTo>
                  <a:pt x="1535621" y="2215420"/>
                  <a:pt x="1536478" y="2216182"/>
                  <a:pt x="1537526" y="2216182"/>
                </a:cubicBezTo>
                <a:cubicBezTo>
                  <a:pt x="1538573" y="2216182"/>
                  <a:pt x="1539335" y="2215420"/>
                  <a:pt x="1539335" y="2214372"/>
                </a:cubicBezTo>
                <a:close/>
                <a:moveTo>
                  <a:pt x="1477232" y="2235518"/>
                </a:moveTo>
                <a:cubicBezTo>
                  <a:pt x="1477232" y="2235041"/>
                  <a:pt x="1476851" y="2234660"/>
                  <a:pt x="1476375" y="2234660"/>
                </a:cubicBezTo>
                <a:cubicBezTo>
                  <a:pt x="1475899" y="2234660"/>
                  <a:pt x="1475518" y="2235041"/>
                  <a:pt x="1475518" y="2235518"/>
                </a:cubicBezTo>
                <a:cubicBezTo>
                  <a:pt x="1475518" y="2235994"/>
                  <a:pt x="1475899" y="2236375"/>
                  <a:pt x="1476375" y="2236375"/>
                </a:cubicBezTo>
                <a:cubicBezTo>
                  <a:pt x="1476851" y="2236375"/>
                  <a:pt x="1477232" y="2235994"/>
                  <a:pt x="1477232" y="2235518"/>
                </a:cubicBezTo>
                <a:close/>
                <a:moveTo>
                  <a:pt x="1414082" y="2251901"/>
                </a:moveTo>
                <a:cubicBezTo>
                  <a:pt x="1413510" y="2251901"/>
                  <a:pt x="1413129" y="2252377"/>
                  <a:pt x="1413129" y="2252948"/>
                </a:cubicBezTo>
                <a:cubicBezTo>
                  <a:pt x="1413129" y="2253520"/>
                  <a:pt x="1413605" y="2253996"/>
                  <a:pt x="1414177" y="2253996"/>
                </a:cubicBezTo>
                <a:cubicBezTo>
                  <a:pt x="1414748" y="2253996"/>
                  <a:pt x="1415225" y="2253520"/>
                  <a:pt x="1415129" y="2252948"/>
                </a:cubicBezTo>
                <a:cubicBezTo>
                  <a:pt x="1415129" y="2252377"/>
                  <a:pt x="1414653" y="2251901"/>
                  <a:pt x="1414082" y="2251901"/>
                </a:cubicBezTo>
                <a:close/>
                <a:moveTo>
                  <a:pt x="1350931" y="2265617"/>
                </a:moveTo>
                <a:cubicBezTo>
                  <a:pt x="1350359" y="2265617"/>
                  <a:pt x="1349883" y="2266093"/>
                  <a:pt x="1349883" y="2266664"/>
                </a:cubicBezTo>
                <a:cubicBezTo>
                  <a:pt x="1349883" y="2267236"/>
                  <a:pt x="1350359" y="2267712"/>
                  <a:pt x="1350931" y="2267712"/>
                </a:cubicBezTo>
                <a:cubicBezTo>
                  <a:pt x="1351502" y="2267712"/>
                  <a:pt x="1351979" y="2267236"/>
                  <a:pt x="1351979" y="2266664"/>
                </a:cubicBezTo>
                <a:cubicBezTo>
                  <a:pt x="1351883" y="2266093"/>
                  <a:pt x="1351502" y="2265617"/>
                  <a:pt x="1350931" y="2265617"/>
                </a:cubicBezTo>
                <a:close/>
                <a:moveTo>
                  <a:pt x="1287018" y="2275332"/>
                </a:moveTo>
                <a:cubicBezTo>
                  <a:pt x="1286351" y="2275332"/>
                  <a:pt x="1285875" y="2275904"/>
                  <a:pt x="1285875" y="2276475"/>
                </a:cubicBezTo>
                <a:cubicBezTo>
                  <a:pt x="1285875" y="2277142"/>
                  <a:pt x="1286351" y="2277618"/>
                  <a:pt x="1287018" y="2277618"/>
                </a:cubicBezTo>
                <a:cubicBezTo>
                  <a:pt x="1287685" y="2277618"/>
                  <a:pt x="1288161" y="2277047"/>
                  <a:pt x="1288161" y="2276475"/>
                </a:cubicBezTo>
                <a:cubicBezTo>
                  <a:pt x="1288161" y="2275808"/>
                  <a:pt x="1287685" y="2275332"/>
                  <a:pt x="1287018" y="2275332"/>
                </a:cubicBezTo>
                <a:close/>
                <a:moveTo>
                  <a:pt x="1222629" y="2280952"/>
                </a:moveTo>
                <a:cubicBezTo>
                  <a:pt x="1221772" y="2280952"/>
                  <a:pt x="1221105" y="2281619"/>
                  <a:pt x="1221105" y="2282476"/>
                </a:cubicBezTo>
                <a:cubicBezTo>
                  <a:pt x="1221105" y="2283333"/>
                  <a:pt x="1221772" y="2284000"/>
                  <a:pt x="1222629" y="2284000"/>
                </a:cubicBezTo>
                <a:cubicBezTo>
                  <a:pt x="1223486" y="2284000"/>
                  <a:pt x="1224153" y="2283333"/>
                  <a:pt x="1224153" y="2282476"/>
                </a:cubicBezTo>
                <a:cubicBezTo>
                  <a:pt x="1224153" y="2281619"/>
                  <a:pt x="1223486" y="2280952"/>
                  <a:pt x="1222629" y="2280952"/>
                </a:cubicBezTo>
                <a:close/>
                <a:moveTo>
                  <a:pt x="18383" y="1400175"/>
                </a:moveTo>
                <a:cubicBezTo>
                  <a:pt x="17812" y="1400175"/>
                  <a:pt x="17336" y="1400651"/>
                  <a:pt x="17336" y="1401223"/>
                </a:cubicBezTo>
                <a:cubicBezTo>
                  <a:pt x="17336" y="1401794"/>
                  <a:pt x="17812" y="1402271"/>
                  <a:pt x="18288" y="1402271"/>
                </a:cubicBezTo>
                <a:cubicBezTo>
                  <a:pt x="18860" y="1402271"/>
                  <a:pt x="19336" y="1401794"/>
                  <a:pt x="19336" y="1401223"/>
                </a:cubicBezTo>
                <a:cubicBezTo>
                  <a:pt x="19336" y="1400651"/>
                  <a:pt x="18860" y="1400175"/>
                  <a:pt x="18383" y="1400175"/>
                </a:cubicBezTo>
                <a:close/>
                <a:moveTo>
                  <a:pt x="9049" y="1336167"/>
                </a:moveTo>
                <a:cubicBezTo>
                  <a:pt x="8477" y="1336167"/>
                  <a:pt x="8001" y="1336643"/>
                  <a:pt x="8001" y="1337215"/>
                </a:cubicBezTo>
                <a:cubicBezTo>
                  <a:pt x="8001" y="1337786"/>
                  <a:pt x="8477" y="1338263"/>
                  <a:pt x="9049" y="1338263"/>
                </a:cubicBezTo>
                <a:cubicBezTo>
                  <a:pt x="9620" y="1338263"/>
                  <a:pt x="10096" y="1337786"/>
                  <a:pt x="10096" y="1337215"/>
                </a:cubicBezTo>
                <a:cubicBezTo>
                  <a:pt x="10096" y="1336643"/>
                  <a:pt x="9620" y="1336167"/>
                  <a:pt x="9049" y="1336167"/>
                </a:cubicBezTo>
                <a:close/>
                <a:moveTo>
                  <a:pt x="3429" y="1271588"/>
                </a:moveTo>
                <a:cubicBezTo>
                  <a:pt x="2762" y="1271588"/>
                  <a:pt x="2286" y="1272159"/>
                  <a:pt x="2286" y="1272731"/>
                </a:cubicBezTo>
                <a:cubicBezTo>
                  <a:pt x="2286" y="1273397"/>
                  <a:pt x="2858" y="1273874"/>
                  <a:pt x="3429" y="1273874"/>
                </a:cubicBezTo>
                <a:cubicBezTo>
                  <a:pt x="4096" y="1273874"/>
                  <a:pt x="4572" y="1273302"/>
                  <a:pt x="4572" y="1272731"/>
                </a:cubicBezTo>
                <a:cubicBezTo>
                  <a:pt x="4572" y="1272064"/>
                  <a:pt x="4000" y="1271588"/>
                  <a:pt x="3429" y="1271588"/>
                </a:cubicBezTo>
                <a:close/>
                <a:moveTo>
                  <a:pt x="2667" y="1208151"/>
                </a:moveTo>
                <a:cubicBezTo>
                  <a:pt x="2667" y="1207389"/>
                  <a:pt x="2096" y="1206818"/>
                  <a:pt x="1334" y="1206818"/>
                </a:cubicBezTo>
                <a:cubicBezTo>
                  <a:pt x="572" y="1206818"/>
                  <a:pt x="0" y="1207389"/>
                  <a:pt x="0" y="1208151"/>
                </a:cubicBezTo>
                <a:cubicBezTo>
                  <a:pt x="0" y="1208913"/>
                  <a:pt x="572" y="1209485"/>
                  <a:pt x="1334" y="1209485"/>
                </a:cubicBezTo>
                <a:cubicBezTo>
                  <a:pt x="2096" y="1209485"/>
                  <a:pt x="2667" y="1208913"/>
                  <a:pt x="2667" y="1208151"/>
                </a:cubicBezTo>
                <a:close/>
                <a:moveTo>
                  <a:pt x="2953" y="1144810"/>
                </a:moveTo>
                <a:cubicBezTo>
                  <a:pt x="3715" y="1144810"/>
                  <a:pt x="4286" y="1144238"/>
                  <a:pt x="4286" y="1143476"/>
                </a:cubicBezTo>
                <a:cubicBezTo>
                  <a:pt x="4286" y="1142714"/>
                  <a:pt x="3715" y="1142143"/>
                  <a:pt x="2953" y="1142143"/>
                </a:cubicBezTo>
                <a:cubicBezTo>
                  <a:pt x="2191" y="1142143"/>
                  <a:pt x="1619" y="1142714"/>
                  <a:pt x="1619" y="1143476"/>
                </a:cubicBezTo>
                <a:cubicBezTo>
                  <a:pt x="1619" y="1144238"/>
                  <a:pt x="2191" y="1144810"/>
                  <a:pt x="2953" y="1144810"/>
                </a:cubicBezTo>
                <a:close/>
                <a:moveTo>
                  <a:pt x="9430" y="1079087"/>
                </a:moveTo>
                <a:cubicBezTo>
                  <a:pt x="9430" y="1078325"/>
                  <a:pt x="8858" y="1077754"/>
                  <a:pt x="8096" y="1077754"/>
                </a:cubicBezTo>
                <a:cubicBezTo>
                  <a:pt x="7334" y="1077754"/>
                  <a:pt x="6763" y="1078325"/>
                  <a:pt x="6763" y="1079087"/>
                </a:cubicBezTo>
                <a:cubicBezTo>
                  <a:pt x="6763" y="1079849"/>
                  <a:pt x="7334" y="1080421"/>
                  <a:pt x="8096" y="1080421"/>
                </a:cubicBezTo>
                <a:cubicBezTo>
                  <a:pt x="8858" y="1080421"/>
                  <a:pt x="9525" y="1079754"/>
                  <a:pt x="9430" y="1079087"/>
                </a:cubicBezTo>
                <a:close/>
                <a:moveTo>
                  <a:pt x="18288" y="1014984"/>
                </a:moveTo>
                <a:cubicBezTo>
                  <a:pt x="18288" y="1014222"/>
                  <a:pt x="17717" y="1013651"/>
                  <a:pt x="16955" y="1013651"/>
                </a:cubicBezTo>
                <a:cubicBezTo>
                  <a:pt x="16193" y="1013651"/>
                  <a:pt x="15621" y="1014222"/>
                  <a:pt x="15621" y="1014984"/>
                </a:cubicBezTo>
                <a:cubicBezTo>
                  <a:pt x="15621" y="1015746"/>
                  <a:pt x="16288" y="1016318"/>
                  <a:pt x="16955" y="1016318"/>
                </a:cubicBezTo>
                <a:cubicBezTo>
                  <a:pt x="17717" y="1016318"/>
                  <a:pt x="18288" y="1015746"/>
                  <a:pt x="18288" y="1014984"/>
                </a:cubicBezTo>
                <a:close/>
                <a:moveTo>
                  <a:pt x="29337" y="950309"/>
                </a:moveTo>
                <a:cubicBezTo>
                  <a:pt x="28670" y="950309"/>
                  <a:pt x="28194" y="950881"/>
                  <a:pt x="28194" y="951452"/>
                </a:cubicBezTo>
                <a:cubicBezTo>
                  <a:pt x="28194" y="952119"/>
                  <a:pt x="28670" y="952595"/>
                  <a:pt x="29337" y="952595"/>
                </a:cubicBezTo>
                <a:cubicBezTo>
                  <a:pt x="30004" y="952595"/>
                  <a:pt x="30480" y="952214"/>
                  <a:pt x="30480" y="951548"/>
                </a:cubicBezTo>
                <a:cubicBezTo>
                  <a:pt x="30480" y="950881"/>
                  <a:pt x="30004" y="950309"/>
                  <a:pt x="29337" y="950309"/>
                </a:cubicBezTo>
                <a:close/>
                <a:moveTo>
                  <a:pt x="45244" y="885825"/>
                </a:moveTo>
                <a:cubicBezTo>
                  <a:pt x="43625" y="885825"/>
                  <a:pt x="42291" y="887159"/>
                  <a:pt x="42291" y="888873"/>
                </a:cubicBezTo>
                <a:cubicBezTo>
                  <a:pt x="42291" y="890588"/>
                  <a:pt x="43625" y="891921"/>
                  <a:pt x="45339" y="891921"/>
                </a:cubicBezTo>
                <a:cubicBezTo>
                  <a:pt x="46958" y="891921"/>
                  <a:pt x="48387" y="890588"/>
                  <a:pt x="48387" y="888873"/>
                </a:cubicBezTo>
                <a:cubicBezTo>
                  <a:pt x="48292" y="887159"/>
                  <a:pt x="46863" y="885825"/>
                  <a:pt x="45244" y="885825"/>
                </a:cubicBezTo>
                <a:close/>
                <a:moveTo>
                  <a:pt x="64675" y="824675"/>
                </a:moveTo>
                <a:cubicBezTo>
                  <a:pt x="63341" y="824675"/>
                  <a:pt x="62198" y="825818"/>
                  <a:pt x="62198" y="827151"/>
                </a:cubicBezTo>
                <a:cubicBezTo>
                  <a:pt x="62198" y="828580"/>
                  <a:pt x="63341" y="829628"/>
                  <a:pt x="64770" y="829628"/>
                </a:cubicBezTo>
                <a:cubicBezTo>
                  <a:pt x="66104" y="829628"/>
                  <a:pt x="67247" y="828485"/>
                  <a:pt x="67247" y="827151"/>
                </a:cubicBezTo>
                <a:cubicBezTo>
                  <a:pt x="67151" y="825818"/>
                  <a:pt x="66008" y="824675"/>
                  <a:pt x="64675" y="824675"/>
                </a:cubicBezTo>
                <a:close/>
                <a:moveTo>
                  <a:pt x="87535" y="768572"/>
                </a:moveTo>
                <a:cubicBezTo>
                  <a:pt x="88583" y="768572"/>
                  <a:pt x="89345" y="767715"/>
                  <a:pt x="89345" y="766667"/>
                </a:cubicBezTo>
                <a:cubicBezTo>
                  <a:pt x="89345" y="765620"/>
                  <a:pt x="88487" y="764858"/>
                  <a:pt x="87440" y="764858"/>
                </a:cubicBezTo>
                <a:cubicBezTo>
                  <a:pt x="86392" y="764858"/>
                  <a:pt x="85630" y="765715"/>
                  <a:pt x="85630" y="766667"/>
                </a:cubicBezTo>
                <a:cubicBezTo>
                  <a:pt x="85630" y="767715"/>
                  <a:pt x="86487" y="768572"/>
                  <a:pt x="87535" y="768572"/>
                </a:cubicBezTo>
                <a:close/>
                <a:moveTo>
                  <a:pt x="113728" y="708755"/>
                </a:moveTo>
                <a:cubicBezTo>
                  <a:pt x="114395" y="708755"/>
                  <a:pt x="114872" y="708279"/>
                  <a:pt x="114872" y="707612"/>
                </a:cubicBezTo>
                <a:cubicBezTo>
                  <a:pt x="114872" y="706946"/>
                  <a:pt x="114300" y="706469"/>
                  <a:pt x="113728" y="706469"/>
                </a:cubicBezTo>
                <a:cubicBezTo>
                  <a:pt x="113062" y="706469"/>
                  <a:pt x="112586" y="707041"/>
                  <a:pt x="112490" y="707612"/>
                </a:cubicBezTo>
                <a:cubicBezTo>
                  <a:pt x="112490" y="708184"/>
                  <a:pt x="113062" y="708755"/>
                  <a:pt x="113728" y="708755"/>
                </a:cubicBezTo>
                <a:close/>
                <a:moveTo>
                  <a:pt x="143161" y="652844"/>
                </a:moveTo>
                <a:cubicBezTo>
                  <a:pt x="144780" y="652844"/>
                  <a:pt x="146018" y="651510"/>
                  <a:pt x="146018" y="649986"/>
                </a:cubicBezTo>
                <a:cubicBezTo>
                  <a:pt x="146018" y="648367"/>
                  <a:pt x="144685" y="647129"/>
                  <a:pt x="143161" y="647129"/>
                </a:cubicBezTo>
                <a:cubicBezTo>
                  <a:pt x="141542" y="647129"/>
                  <a:pt x="140303" y="648462"/>
                  <a:pt x="140303" y="649986"/>
                </a:cubicBezTo>
                <a:cubicBezTo>
                  <a:pt x="140303" y="651605"/>
                  <a:pt x="141637" y="652844"/>
                  <a:pt x="143161" y="652844"/>
                </a:cubicBezTo>
                <a:close/>
                <a:moveTo>
                  <a:pt x="175831" y="591312"/>
                </a:moveTo>
                <a:cubicBezTo>
                  <a:pt x="174212" y="591312"/>
                  <a:pt x="172974" y="592646"/>
                  <a:pt x="172974" y="594170"/>
                </a:cubicBezTo>
                <a:cubicBezTo>
                  <a:pt x="172974" y="595789"/>
                  <a:pt x="174212" y="597027"/>
                  <a:pt x="175831" y="597027"/>
                </a:cubicBezTo>
                <a:cubicBezTo>
                  <a:pt x="177451" y="597027"/>
                  <a:pt x="178689" y="595694"/>
                  <a:pt x="178689" y="594170"/>
                </a:cubicBezTo>
                <a:cubicBezTo>
                  <a:pt x="178689" y="592646"/>
                  <a:pt x="177356" y="591312"/>
                  <a:pt x="175831" y="591312"/>
                </a:cubicBezTo>
                <a:close/>
                <a:moveTo>
                  <a:pt x="211550" y="546164"/>
                </a:moveTo>
                <a:cubicBezTo>
                  <a:pt x="214789" y="546164"/>
                  <a:pt x="217456" y="543497"/>
                  <a:pt x="217456" y="540258"/>
                </a:cubicBezTo>
                <a:cubicBezTo>
                  <a:pt x="217456" y="537020"/>
                  <a:pt x="214789" y="534448"/>
                  <a:pt x="211550" y="534448"/>
                </a:cubicBezTo>
                <a:cubicBezTo>
                  <a:pt x="208312" y="534448"/>
                  <a:pt x="205645" y="537115"/>
                  <a:pt x="205645" y="540353"/>
                </a:cubicBezTo>
                <a:cubicBezTo>
                  <a:pt x="205645" y="543592"/>
                  <a:pt x="208312" y="546164"/>
                  <a:pt x="211550" y="546164"/>
                </a:cubicBezTo>
                <a:close/>
                <a:moveTo>
                  <a:pt x="250222" y="493395"/>
                </a:moveTo>
                <a:cubicBezTo>
                  <a:pt x="252889" y="493395"/>
                  <a:pt x="255080" y="491204"/>
                  <a:pt x="255080" y="488537"/>
                </a:cubicBezTo>
                <a:cubicBezTo>
                  <a:pt x="255080" y="485870"/>
                  <a:pt x="252889" y="483680"/>
                  <a:pt x="250222" y="483680"/>
                </a:cubicBezTo>
                <a:cubicBezTo>
                  <a:pt x="247555" y="483680"/>
                  <a:pt x="245364" y="485870"/>
                  <a:pt x="245364" y="488537"/>
                </a:cubicBezTo>
                <a:cubicBezTo>
                  <a:pt x="245364" y="491204"/>
                  <a:pt x="247555" y="493395"/>
                  <a:pt x="250222" y="493395"/>
                </a:cubicBezTo>
                <a:close/>
                <a:moveTo>
                  <a:pt x="291751" y="447294"/>
                </a:moveTo>
                <a:cubicBezTo>
                  <a:pt x="296418" y="447294"/>
                  <a:pt x="300133" y="443484"/>
                  <a:pt x="300133" y="438912"/>
                </a:cubicBezTo>
                <a:cubicBezTo>
                  <a:pt x="300133" y="434245"/>
                  <a:pt x="296323" y="430530"/>
                  <a:pt x="291751" y="430530"/>
                </a:cubicBezTo>
                <a:cubicBezTo>
                  <a:pt x="287179" y="430530"/>
                  <a:pt x="283369" y="434340"/>
                  <a:pt x="283369" y="438912"/>
                </a:cubicBezTo>
                <a:cubicBezTo>
                  <a:pt x="283369" y="443579"/>
                  <a:pt x="287179" y="447389"/>
                  <a:pt x="291751" y="447294"/>
                </a:cubicBezTo>
                <a:close/>
                <a:moveTo>
                  <a:pt x="336042" y="401669"/>
                </a:moveTo>
                <a:cubicBezTo>
                  <a:pt x="341471" y="401669"/>
                  <a:pt x="345948" y="397193"/>
                  <a:pt x="345948" y="391763"/>
                </a:cubicBezTo>
                <a:cubicBezTo>
                  <a:pt x="345948" y="386334"/>
                  <a:pt x="341471" y="381857"/>
                  <a:pt x="336042" y="381857"/>
                </a:cubicBezTo>
                <a:cubicBezTo>
                  <a:pt x="330613" y="381857"/>
                  <a:pt x="326136" y="386334"/>
                  <a:pt x="326136" y="391763"/>
                </a:cubicBezTo>
                <a:cubicBezTo>
                  <a:pt x="326136" y="397288"/>
                  <a:pt x="330613" y="401765"/>
                  <a:pt x="336042" y="401669"/>
                </a:cubicBezTo>
                <a:close/>
                <a:moveTo>
                  <a:pt x="382905" y="353282"/>
                </a:moveTo>
                <a:cubicBezTo>
                  <a:pt x="386239" y="353282"/>
                  <a:pt x="388906" y="350520"/>
                  <a:pt x="388906" y="347186"/>
                </a:cubicBezTo>
                <a:cubicBezTo>
                  <a:pt x="388906" y="343853"/>
                  <a:pt x="386144" y="341186"/>
                  <a:pt x="382810" y="341186"/>
                </a:cubicBezTo>
                <a:cubicBezTo>
                  <a:pt x="379476" y="341186"/>
                  <a:pt x="376809" y="343948"/>
                  <a:pt x="376809" y="347282"/>
                </a:cubicBezTo>
                <a:cubicBezTo>
                  <a:pt x="376809" y="350615"/>
                  <a:pt x="379571" y="353282"/>
                  <a:pt x="382905" y="353282"/>
                </a:cubicBezTo>
                <a:close/>
                <a:moveTo>
                  <a:pt x="432149" y="312706"/>
                </a:moveTo>
                <a:cubicBezTo>
                  <a:pt x="436245" y="312706"/>
                  <a:pt x="439484" y="309372"/>
                  <a:pt x="439484" y="305276"/>
                </a:cubicBezTo>
                <a:cubicBezTo>
                  <a:pt x="439484" y="301181"/>
                  <a:pt x="436150" y="297942"/>
                  <a:pt x="432054" y="297942"/>
                </a:cubicBezTo>
                <a:cubicBezTo>
                  <a:pt x="427958" y="297942"/>
                  <a:pt x="424720" y="301276"/>
                  <a:pt x="424720" y="305372"/>
                </a:cubicBezTo>
                <a:cubicBezTo>
                  <a:pt x="424720" y="309467"/>
                  <a:pt x="428054" y="312706"/>
                  <a:pt x="432149" y="312706"/>
                </a:cubicBezTo>
                <a:close/>
                <a:moveTo>
                  <a:pt x="483680" y="269462"/>
                </a:moveTo>
                <a:cubicBezTo>
                  <a:pt x="485489" y="269462"/>
                  <a:pt x="486823" y="268034"/>
                  <a:pt x="486823" y="266224"/>
                </a:cubicBezTo>
                <a:cubicBezTo>
                  <a:pt x="486823" y="264509"/>
                  <a:pt x="485394" y="263081"/>
                  <a:pt x="483584" y="263081"/>
                </a:cubicBezTo>
                <a:cubicBezTo>
                  <a:pt x="481775" y="263081"/>
                  <a:pt x="480441" y="264509"/>
                  <a:pt x="480441" y="266319"/>
                </a:cubicBezTo>
                <a:cubicBezTo>
                  <a:pt x="480441" y="268034"/>
                  <a:pt x="481870" y="269462"/>
                  <a:pt x="483680" y="269462"/>
                </a:cubicBezTo>
                <a:close/>
                <a:moveTo>
                  <a:pt x="537305" y="233363"/>
                </a:moveTo>
                <a:cubicBezTo>
                  <a:pt x="539020" y="233363"/>
                  <a:pt x="540449" y="231934"/>
                  <a:pt x="540449" y="230124"/>
                </a:cubicBezTo>
                <a:cubicBezTo>
                  <a:pt x="540449" y="228410"/>
                  <a:pt x="539020" y="226981"/>
                  <a:pt x="537210" y="226981"/>
                </a:cubicBezTo>
                <a:cubicBezTo>
                  <a:pt x="535400" y="226981"/>
                  <a:pt x="534067" y="228410"/>
                  <a:pt x="534067" y="230219"/>
                </a:cubicBezTo>
                <a:cubicBezTo>
                  <a:pt x="534067" y="231934"/>
                  <a:pt x="535496" y="233363"/>
                  <a:pt x="537305" y="233363"/>
                </a:cubicBezTo>
                <a:close/>
                <a:moveTo>
                  <a:pt x="592836" y="197930"/>
                </a:moveTo>
                <a:cubicBezTo>
                  <a:pt x="593312" y="197930"/>
                  <a:pt x="593693" y="197549"/>
                  <a:pt x="593693" y="197072"/>
                </a:cubicBezTo>
                <a:cubicBezTo>
                  <a:pt x="593693" y="196596"/>
                  <a:pt x="593312" y="196215"/>
                  <a:pt x="592836" y="196215"/>
                </a:cubicBezTo>
                <a:cubicBezTo>
                  <a:pt x="592360" y="196215"/>
                  <a:pt x="591979" y="196596"/>
                  <a:pt x="591979" y="197072"/>
                </a:cubicBezTo>
                <a:cubicBezTo>
                  <a:pt x="591979" y="197549"/>
                  <a:pt x="592360" y="197930"/>
                  <a:pt x="592836" y="197930"/>
                </a:cubicBezTo>
                <a:close/>
                <a:moveTo>
                  <a:pt x="650177" y="168212"/>
                </a:moveTo>
                <a:cubicBezTo>
                  <a:pt x="650748" y="168212"/>
                  <a:pt x="651224" y="167735"/>
                  <a:pt x="651129" y="167164"/>
                </a:cubicBezTo>
                <a:cubicBezTo>
                  <a:pt x="651129" y="166592"/>
                  <a:pt x="650653" y="166116"/>
                  <a:pt x="650081" y="166116"/>
                </a:cubicBezTo>
                <a:cubicBezTo>
                  <a:pt x="649510" y="166116"/>
                  <a:pt x="649034" y="166592"/>
                  <a:pt x="649129" y="167164"/>
                </a:cubicBezTo>
                <a:cubicBezTo>
                  <a:pt x="649129" y="167735"/>
                  <a:pt x="649605" y="168212"/>
                  <a:pt x="650177" y="168212"/>
                </a:cubicBezTo>
                <a:close/>
                <a:moveTo>
                  <a:pt x="709136" y="141542"/>
                </a:moveTo>
                <a:cubicBezTo>
                  <a:pt x="709708" y="141542"/>
                  <a:pt x="710184" y="141065"/>
                  <a:pt x="710089" y="140494"/>
                </a:cubicBezTo>
                <a:cubicBezTo>
                  <a:pt x="710089" y="139922"/>
                  <a:pt x="709613" y="139446"/>
                  <a:pt x="709136" y="139446"/>
                </a:cubicBezTo>
                <a:cubicBezTo>
                  <a:pt x="708565" y="139446"/>
                  <a:pt x="708088" y="139922"/>
                  <a:pt x="708088" y="140494"/>
                </a:cubicBezTo>
                <a:cubicBezTo>
                  <a:pt x="708088" y="141065"/>
                  <a:pt x="708565" y="141542"/>
                  <a:pt x="709136" y="141542"/>
                </a:cubicBezTo>
                <a:close/>
                <a:moveTo>
                  <a:pt x="769430" y="120015"/>
                </a:moveTo>
                <a:cubicBezTo>
                  <a:pt x="770858" y="120015"/>
                  <a:pt x="772097" y="118777"/>
                  <a:pt x="772097" y="117348"/>
                </a:cubicBezTo>
                <a:cubicBezTo>
                  <a:pt x="772097" y="115824"/>
                  <a:pt x="770858" y="114681"/>
                  <a:pt x="769430" y="114681"/>
                </a:cubicBezTo>
                <a:cubicBezTo>
                  <a:pt x="767906" y="114681"/>
                  <a:pt x="766763" y="115919"/>
                  <a:pt x="766763" y="117348"/>
                </a:cubicBezTo>
                <a:cubicBezTo>
                  <a:pt x="766763" y="118777"/>
                  <a:pt x="768001" y="120015"/>
                  <a:pt x="769430" y="120015"/>
                </a:cubicBezTo>
                <a:close/>
                <a:moveTo>
                  <a:pt x="830961" y="100108"/>
                </a:moveTo>
                <a:cubicBezTo>
                  <a:pt x="832390" y="100108"/>
                  <a:pt x="833628" y="98965"/>
                  <a:pt x="833628" y="97441"/>
                </a:cubicBezTo>
                <a:cubicBezTo>
                  <a:pt x="833628" y="95917"/>
                  <a:pt x="832390" y="94774"/>
                  <a:pt x="830961" y="94774"/>
                </a:cubicBezTo>
                <a:cubicBezTo>
                  <a:pt x="829532" y="94774"/>
                  <a:pt x="828294" y="96012"/>
                  <a:pt x="828294" y="97441"/>
                </a:cubicBezTo>
                <a:cubicBezTo>
                  <a:pt x="828294" y="98965"/>
                  <a:pt x="829532" y="100108"/>
                  <a:pt x="830961" y="100108"/>
                </a:cubicBezTo>
                <a:close/>
                <a:moveTo>
                  <a:pt x="893540" y="86106"/>
                </a:moveTo>
                <a:cubicBezTo>
                  <a:pt x="896303" y="86106"/>
                  <a:pt x="898588" y="83820"/>
                  <a:pt x="898588" y="81058"/>
                </a:cubicBezTo>
                <a:cubicBezTo>
                  <a:pt x="898588" y="78296"/>
                  <a:pt x="896303" y="76010"/>
                  <a:pt x="893540" y="76010"/>
                </a:cubicBezTo>
                <a:cubicBezTo>
                  <a:pt x="890778" y="76010"/>
                  <a:pt x="888492" y="78296"/>
                  <a:pt x="888492" y="81058"/>
                </a:cubicBezTo>
                <a:cubicBezTo>
                  <a:pt x="888492" y="83820"/>
                  <a:pt x="890778" y="86106"/>
                  <a:pt x="893540" y="86106"/>
                </a:cubicBezTo>
                <a:close/>
                <a:moveTo>
                  <a:pt x="956882" y="70580"/>
                </a:moveTo>
                <a:cubicBezTo>
                  <a:pt x="958215" y="70580"/>
                  <a:pt x="959263" y="69533"/>
                  <a:pt x="959263" y="68199"/>
                </a:cubicBezTo>
                <a:cubicBezTo>
                  <a:pt x="959263" y="66866"/>
                  <a:pt x="958215" y="65818"/>
                  <a:pt x="956882" y="65818"/>
                </a:cubicBezTo>
                <a:cubicBezTo>
                  <a:pt x="955548" y="65818"/>
                  <a:pt x="954500" y="66866"/>
                  <a:pt x="954500" y="68199"/>
                </a:cubicBezTo>
                <a:cubicBezTo>
                  <a:pt x="954500" y="69533"/>
                  <a:pt x="955643" y="70580"/>
                  <a:pt x="956882" y="70580"/>
                </a:cubicBezTo>
                <a:close/>
                <a:moveTo>
                  <a:pt x="1020890" y="61817"/>
                </a:moveTo>
                <a:cubicBezTo>
                  <a:pt x="1022413" y="61817"/>
                  <a:pt x="1023747" y="60579"/>
                  <a:pt x="1023747" y="58960"/>
                </a:cubicBezTo>
                <a:cubicBezTo>
                  <a:pt x="1023747" y="57436"/>
                  <a:pt x="1022509" y="56102"/>
                  <a:pt x="1020890" y="56102"/>
                </a:cubicBezTo>
                <a:cubicBezTo>
                  <a:pt x="1019270" y="56102"/>
                  <a:pt x="1018032" y="57341"/>
                  <a:pt x="1018032" y="58960"/>
                </a:cubicBezTo>
                <a:cubicBezTo>
                  <a:pt x="1018032" y="60484"/>
                  <a:pt x="1019270" y="61817"/>
                  <a:pt x="1020890" y="61817"/>
                </a:cubicBezTo>
                <a:close/>
                <a:moveTo>
                  <a:pt x="1085279" y="56007"/>
                </a:moveTo>
                <a:cubicBezTo>
                  <a:pt x="1086803" y="56007"/>
                  <a:pt x="1087946" y="54769"/>
                  <a:pt x="1087946" y="53340"/>
                </a:cubicBezTo>
                <a:cubicBezTo>
                  <a:pt x="1087946" y="51816"/>
                  <a:pt x="1086707" y="50673"/>
                  <a:pt x="1085279" y="50673"/>
                </a:cubicBezTo>
                <a:cubicBezTo>
                  <a:pt x="1083755" y="50673"/>
                  <a:pt x="1082612" y="51911"/>
                  <a:pt x="1082612" y="53340"/>
                </a:cubicBezTo>
                <a:cubicBezTo>
                  <a:pt x="1082612" y="54769"/>
                  <a:pt x="1083850" y="56007"/>
                  <a:pt x="1085279" y="56007"/>
                </a:cubicBezTo>
                <a:close/>
                <a:moveTo>
                  <a:pt x="1149953" y="53054"/>
                </a:moveTo>
                <a:cubicBezTo>
                  <a:pt x="1151001" y="53054"/>
                  <a:pt x="1151858" y="52197"/>
                  <a:pt x="1151763" y="51149"/>
                </a:cubicBezTo>
                <a:cubicBezTo>
                  <a:pt x="1151763" y="50102"/>
                  <a:pt x="1150906" y="49340"/>
                  <a:pt x="1149953" y="49340"/>
                </a:cubicBezTo>
                <a:cubicBezTo>
                  <a:pt x="1148906" y="49340"/>
                  <a:pt x="1148144" y="50197"/>
                  <a:pt x="1148144" y="51149"/>
                </a:cubicBezTo>
                <a:cubicBezTo>
                  <a:pt x="1148048" y="52292"/>
                  <a:pt x="1148906" y="53054"/>
                  <a:pt x="1149953" y="53054"/>
                </a:cubicBezTo>
                <a:close/>
                <a:moveTo>
                  <a:pt x="1214533" y="53816"/>
                </a:moveTo>
                <a:cubicBezTo>
                  <a:pt x="1215104" y="53816"/>
                  <a:pt x="1215581" y="53340"/>
                  <a:pt x="1215581" y="52769"/>
                </a:cubicBezTo>
                <a:cubicBezTo>
                  <a:pt x="1215581" y="52197"/>
                  <a:pt x="1215104" y="51721"/>
                  <a:pt x="1214533" y="51816"/>
                </a:cubicBezTo>
                <a:cubicBezTo>
                  <a:pt x="1213961" y="51816"/>
                  <a:pt x="1213485" y="52292"/>
                  <a:pt x="1213485" y="52864"/>
                </a:cubicBezTo>
                <a:cubicBezTo>
                  <a:pt x="1213580" y="53340"/>
                  <a:pt x="1214057" y="53816"/>
                  <a:pt x="1214533" y="53816"/>
                </a:cubicBezTo>
                <a:close/>
                <a:moveTo>
                  <a:pt x="1279493" y="58007"/>
                </a:moveTo>
                <a:cubicBezTo>
                  <a:pt x="1279493" y="57722"/>
                  <a:pt x="1279303" y="57531"/>
                  <a:pt x="1279017" y="57531"/>
                </a:cubicBezTo>
                <a:cubicBezTo>
                  <a:pt x="1278731" y="57531"/>
                  <a:pt x="1278541" y="57722"/>
                  <a:pt x="1278541" y="58007"/>
                </a:cubicBezTo>
                <a:cubicBezTo>
                  <a:pt x="1278541" y="58293"/>
                  <a:pt x="1278731" y="58484"/>
                  <a:pt x="1279017" y="58484"/>
                </a:cubicBezTo>
                <a:cubicBezTo>
                  <a:pt x="1279303" y="58484"/>
                  <a:pt x="1279493" y="58293"/>
                  <a:pt x="1279493" y="58007"/>
                </a:cubicBezTo>
                <a:close/>
                <a:moveTo>
                  <a:pt x="1343597" y="66770"/>
                </a:moveTo>
                <a:cubicBezTo>
                  <a:pt x="1343597" y="66485"/>
                  <a:pt x="1343406" y="66294"/>
                  <a:pt x="1343120" y="66294"/>
                </a:cubicBezTo>
                <a:cubicBezTo>
                  <a:pt x="1342835" y="66294"/>
                  <a:pt x="1342644" y="66485"/>
                  <a:pt x="1342644" y="66770"/>
                </a:cubicBezTo>
                <a:cubicBezTo>
                  <a:pt x="1342644" y="67056"/>
                  <a:pt x="1342835" y="67247"/>
                  <a:pt x="1343120" y="67247"/>
                </a:cubicBezTo>
                <a:cubicBezTo>
                  <a:pt x="1343406" y="67247"/>
                  <a:pt x="1343597" y="67056"/>
                  <a:pt x="1343597" y="66770"/>
                </a:cubicBezTo>
                <a:close/>
                <a:moveTo>
                  <a:pt x="1407224" y="79153"/>
                </a:moveTo>
                <a:cubicBezTo>
                  <a:pt x="1407224" y="78772"/>
                  <a:pt x="1406938" y="78486"/>
                  <a:pt x="1406557" y="78486"/>
                </a:cubicBezTo>
                <a:cubicBezTo>
                  <a:pt x="1406176" y="78486"/>
                  <a:pt x="1405890" y="78772"/>
                  <a:pt x="1405890" y="79153"/>
                </a:cubicBezTo>
                <a:cubicBezTo>
                  <a:pt x="1405890" y="79534"/>
                  <a:pt x="1406176" y="79820"/>
                  <a:pt x="1406557" y="79820"/>
                </a:cubicBezTo>
                <a:cubicBezTo>
                  <a:pt x="1406938" y="79820"/>
                  <a:pt x="1407224" y="79534"/>
                  <a:pt x="1407224" y="79153"/>
                </a:cubicBezTo>
                <a:close/>
                <a:moveTo>
                  <a:pt x="1763839" y="227552"/>
                </a:moveTo>
                <a:cubicBezTo>
                  <a:pt x="1764887" y="227552"/>
                  <a:pt x="1765649" y="226695"/>
                  <a:pt x="1765649" y="225743"/>
                </a:cubicBezTo>
                <a:cubicBezTo>
                  <a:pt x="1765649" y="224695"/>
                  <a:pt x="1764792" y="223933"/>
                  <a:pt x="1763839" y="223933"/>
                </a:cubicBezTo>
                <a:cubicBezTo>
                  <a:pt x="1762792" y="223933"/>
                  <a:pt x="1762030" y="224790"/>
                  <a:pt x="1762030" y="225838"/>
                </a:cubicBezTo>
                <a:cubicBezTo>
                  <a:pt x="1762030" y="226695"/>
                  <a:pt x="1762887" y="227552"/>
                  <a:pt x="1763839" y="227552"/>
                </a:cubicBezTo>
                <a:close/>
                <a:moveTo>
                  <a:pt x="1817751" y="262890"/>
                </a:moveTo>
                <a:cubicBezTo>
                  <a:pt x="1818608" y="262890"/>
                  <a:pt x="1819275" y="262223"/>
                  <a:pt x="1819275" y="261366"/>
                </a:cubicBezTo>
                <a:cubicBezTo>
                  <a:pt x="1819275" y="260509"/>
                  <a:pt x="1818608" y="259842"/>
                  <a:pt x="1817751" y="259842"/>
                </a:cubicBezTo>
                <a:cubicBezTo>
                  <a:pt x="1816894" y="259842"/>
                  <a:pt x="1816227" y="260509"/>
                  <a:pt x="1816227" y="261366"/>
                </a:cubicBezTo>
                <a:cubicBezTo>
                  <a:pt x="1816227" y="262223"/>
                  <a:pt x="1816894" y="262890"/>
                  <a:pt x="1817751" y="262890"/>
                </a:cubicBezTo>
                <a:close/>
                <a:moveTo>
                  <a:pt x="1869567" y="303276"/>
                </a:moveTo>
                <a:cubicBezTo>
                  <a:pt x="1871282" y="303276"/>
                  <a:pt x="1872710" y="301847"/>
                  <a:pt x="1872710" y="300038"/>
                </a:cubicBezTo>
                <a:cubicBezTo>
                  <a:pt x="1872710" y="298228"/>
                  <a:pt x="1871282" y="296894"/>
                  <a:pt x="1869472" y="296894"/>
                </a:cubicBezTo>
                <a:cubicBezTo>
                  <a:pt x="1867662" y="296894"/>
                  <a:pt x="1866329" y="298323"/>
                  <a:pt x="1866329" y="300038"/>
                </a:cubicBezTo>
                <a:cubicBezTo>
                  <a:pt x="1866329" y="301847"/>
                  <a:pt x="1867757" y="303276"/>
                  <a:pt x="1869567" y="303276"/>
                </a:cubicBezTo>
                <a:close/>
                <a:moveTo>
                  <a:pt x="1919097" y="343472"/>
                </a:moveTo>
                <a:cubicBezTo>
                  <a:pt x="1920145" y="343472"/>
                  <a:pt x="1920907" y="342614"/>
                  <a:pt x="1920907" y="341567"/>
                </a:cubicBezTo>
                <a:cubicBezTo>
                  <a:pt x="1920907" y="340519"/>
                  <a:pt x="1920050" y="339757"/>
                  <a:pt x="1919002" y="339757"/>
                </a:cubicBezTo>
                <a:cubicBezTo>
                  <a:pt x="1918049" y="339757"/>
                  <a:pt x="1917192" y="340614"/>
                  <a:pt x="1917192" y="341567"/>
                </a:cubicBezTo>
                <a:cubicBezTo>
                  <a:pt x="1917192" y="342519"/>
                  <a:pt x="1918145" y="343472"/>
                  <a:pt x="1919097" y="343472"/>
                </a:cubicBezTo>
                <a:close/>
                <a:moveTo>
                  <a:pt x="1966246" y="389477"/>
                </a:moveTo>
                <a:cubicBezTo>
                  <a:pt x="1968151" y="389477"/>
                  <a:pt x="1969770" y="387858"/>
                  <a:pt x="1969770" y="385953"/>
                </a:cubicBezTo>
                <a:cubicBezTo>
                  <a:pt x="1969770" y="383953"/>
                  <a:pt x="1968151" y="382429"/>
                  <a:pt x="1966246" y="382429"/>
                </a:cubicBezTo>
                <a:cubicBezTo>
                  <a:pt x="1964341" y="382429"/>
                  <a:pt x="1962722" y="384048"/>
                  <a:pt x="1962722" y="385953"/>
                </a:cubicBezTo>
                <a:cubicBezTo>
                  <a:pt x="1962722" y="387858"/>
                  <a:pt x="1964341" y="389477"/>
                  <a:pt x="1966246" y="389477"/>
                </a:cubicBezTo>
                <a:close/>
                <a:moveTo>
                  <a:pt x="2010823" y="434435"/>
                </a:moveTo>
                <a:cubicBezTo>
                  <a:pt x="2011775" y="434435"/>
                  <a:pt x="2012537" y="433673"/>
                  <a:pt x="2012537" y="432721"/>
                </a:cubicBezTo>
                <a:cubicBezTo>
                  <a:pt x="2012537" y="431768"/>
                  <a:pt x="2011775" y="431006"/>
                  <a:pt x="2010823" y="431006"/>
                </a:cubicBezTo>
                <a:cubicBezTo>
                  <a:pt x="2009870" y="431006"/>
                  <a:pt x="2009108" y="431768"/>
                  <a:pt x="2009108" y="432721"/>
                </a:cubicBezTo>
                <a:cubicBezTo>
                  <a:pt x="2009204" y="433673"/>
                  <a:pt x="2009966" y="434435"/>
                  <a:pt x="2010823" y="434435"/>
                </a:cubicBezTo>
                <a:close/>
                <a:moveTo>
                  <a:pt x="2052733" y="483680"/>
                </a:moveTo>
                <a:cubicBezTo>
                  <a:pt x="2053685" y="483680"/>
                  <a:pt x="2054447" y="482918"/>
                  <a:pt x="2054447" y="481965"/>
                </a:cubicBezTo>
                <a:cubicBezTo>
                  <a:pt x="2054447" y="481013"/>
                  <a:pt x="2053685" y="480250"/>
                  <a:pt x="2052733" y="480250"/>
                </a:cubicBezTo>
                <a:cubicBezTo>
                  <a:pt x="2051780" y="480250"/>
                  <a:pt x="2051114" y="481013"/>
                  <a:pt x="2051018" y="481965"/>
                </a:cubicBezTo>
                <a:cubicBezTo>
                  <a:pt x="2051114" y="482918"/>
                  <a:pt x="2051876" y="483680"/>
                  <a:pt x="2052733" y="483680"/>
                </a:cubicBezTo>
                <a:close/>
                <a:moveTo>
                  <a:pt x="2091881" y="534829"/>
                </a:moveTo>
                <a:cubicBezTo>
                  <a:pt x="2092643" y="534829"/>
                  <a:pt x="2093214" y="534257"/>
                  <a:pt x="2093214" y="533495"/>
                </a:cubicBezTo>
                <a:cubicBezTo>
                  <a:pt x="2093214" y="532733"/>
                  <a:pt x="2092643" y="532162"/>
                  <a:pt x="2091881" y="532162"/>
                </a:cubicBezTo>
                <a:cubicBezTo>
                  <a:pt x="2091118" y="532162"/>
                  <a:pt x="2090547" y="532733"/>
                  <a:pt x="2090547" y="533495"/>
                </a:cubicBezTo>
                <a:cubicBezTo>
                  <a:pt x="2090547" y="534257"/>
                  <a:pt x="2091118" y="534829"/>
                  <a:pt x="2091881" y="534829"/>
                </a:cubicBezTo>
                <a:close/>
                <a:moveTo>
                  <a:pt x="2127980" y="590169"/>
                </a:moveTo>
                <a:cubicBezTo>
                  <a:pt x="2129600" y="590169"/>
                  <a:pt x="2131028" y="588836"/>
                  <a:pt x="2131028" y="587121"/>
                </a:cubicBezTo>
                <a:cubicBezTo>
                  <a:pt x="2131028" y="585407"/>
                  <a:pt x="2129695" y="584073"/>
                  <a:pt x="2127980" y="584073"/>
                </a:cubicBezTo>
                <a:cubicBezTo>
                  <a:pt x="2126266" y="584073"/>
                  <a:pt x="2124932" y="585407"/>
                  <a:pt x="2124932" y="587121"/>
                </a:cubicBezTo>
                <a:cubicBezTo>
                  <a:pt x="2124932" y="588836"/>
                  <a:pt x="2126266" y="590169"/>
                  <a:pt x="2127980" y="590169"/>
                </a:cubicBezTo>
                <a:close/>
                <a:moveTo>
                  <a:pt x="2161032" y="643890"/>
                </a:moveTo>
                <a:cubicBezTo>
                  <a:pt x="2161699" y="643890"/>
                  <a:pt x="2162175" y="643414"/>
                  <a:pt x="2162175" y="642747"/>
                </a:cubicBezTo>
                <a:cubicBezTo>
                  <a:pt x="2162175" y="642080"/>
                  <a:pt x="2161699" y="641604"/>
                  <a:pt x="2161032" y="641604"/>
                </a:cubicBezTo>
                <a:cubicBezTo>
                  <a:pt x="2160365" y="641604"/>
                  <a:pt x="2159889" y="642080"/>
                  <a:pt x="2159889" y="642747"/>
                </a:cubicBezTo>
                <a:cubicBezTo>
                  <a:pt x="2159889" y="643414"/>
                  <a:pt x="2160365" y="643890"/>
                  <a:pt x="2161032" y="643890"/>
                </a:cubicBezTo>
                <a:close/>
                <a:moveTo>
                  <a:pt x="2190845" y="701897"/>
                </a:moveTo>
                <a:cubicBezTo>
                  <a:pt x="2191893" y="701897"/>
                  <a:pt x="2192750" y="701040"/>
                  <a:pt x="2192655" y="700088"/>
                </a:cubicBezTo>
                <a:cubicBezTo>
                  <a:pt x="2192655" y="699040"/>
                  <a:pt x="2191798" y="698278"/>
                  <a:pt x="2190750" y="698278"/>
                </a:cubicBezTo>
                <a:cubicBezTo>
                  <a:pt x="2189702" y="698278"/>
                  <a:pt x="2188940" y="699135"/>
                  <a:pt x="2188940" y="700183"/>
                </a:cubicBezTo>
                <a:cubicBezTo>
                  <a:pt x="2189036" y="701040"/>
                  <a:pt x="2189893" y="701897"/>
                  <a:pt x="2190845" y="701897"/>
                </a:cubicBezTo>
                <a:close/>
                <a:moveTo>
                  <a:pt x="2217515" y="760000"/>
                </a:moveTo>
                <a:cubicBezTo>
                  <a:pt x="2218087" y="760000"/>
                  <a:pt x="2218563" y="759524"/>
                  <a:pt x="2218563" y="759047"/>
                </a:cubicBezTo>
                <a:cubicBezTo>
                  <a:pt x="2218563" y="758476"/>
                  <a:pt x="2218087" y="758000"/>
                  <a:pt x="2217515" y="758095"/>
                </a:cubicBezTo>
                <a:cubicBezTo>
                  <a:pt x="2216944" y="758095"/>
                  <a:pt x="2216468" y="758571"/>
                  <a:pt x="2216468" y="759143"/>
                </a:cubicBezTo>
                <a:cubicBezTo>
                  <a:pt x="2216468" y="759524"/>
                  <a:pt x="2216944" y="760000"/>
                  <a:pt x="2217515" y="760000"/>
                </a:cubicBezTo>
                <a:close/>
                <a:moveTo>
                  <a:pt x="2242947" y="819245"/>
                </a:moveTo>
                <a:cubicBezTo>
                  <a:pt x="2242947" y="818007"/>
                  <a:pt x="2241995" y="817055"/>
                  <a:pt x="2240756" y="817055"/>
                </a:cubicBezTo>
                <a:cubicBezTo>
                  <a:pt x="2239518" y="817055"/>
                  <a:pt x="2238566" y="818007"/>
                  <a:pt x="2238566" y="819245"/>
                </a:cubicBezTo>
                <a:cubicBezTo>
                  <a:pt x="2238566" y="820484"/>
                  <a:pt x="2239518" y="821436"/>
                  <a:pt x="2240756" y="821436"/>
                </a:cubicBezTo>
                <a:cubicBezTo>
                  <a:pt x="2241995" y="821531"/>
                  <a:pt x="2242947" y="820484"/>
                  <a:pt x="2242947" y="819245"/>
                </a:cubicBezTo>
                <a:close/>
                <a:moveTo>
                  <a:pt x="2260568" y="876681"/>
                </a:moveTo>
                <a:cubicBezTo>
                  <a:pt x="2258282" y="876681"/>
                  <a:pt x="2256377" y="878586"/>
                  <a:pt x="2256377" y="880872"/>
                </a:cubicBezTo>
                <a:cubicBezTo>
                  <a:pt x="2256377" y="883158"/>
                  <a:pt x="2258282" y="885063"/>
                  <a:pt x="2260568" y="885063"/>
                </a:cubicBezTo>
                <a:cubicBezTo>
                  <a:pt x="2262854" y="885063"/>
                  <a:pt x="2264759" y="883158"/>
                  <a:pt x="2264759" y="880872"/>
                </a:cubicBezTo>
                <a:cubicBezTo>
                  <a:pt x="2264855" y="878491"/>
                  <a:pt x="2262950" y="876681"/>
                  <a:pt x="2260568" y="876681"/>
                </a:cubicBezTo>
                <a:close/>
                <a:moveTo>
                  <a:pt x="2276951" y="937832"/>
                </a:moveTo>
                <a:cubicBezTo>
                  <a:pt x="2273903" y="937832"/>
                  <a:pt x="2271427" y="940308"/>
                  <a:pt x="2271427" y="943356"/>
                </a:cubicBezTo>
                <a:cubicBezTo>
                  <a:pt x="2271427" y="946404"/>
                  <a:pt x="2273903" y="948881"/>
                  <a:pt x="2276951" y="948881"/>
                </a:cubicBezTo>
                <a:cubicBezTo>
                  <a:pt x="2279999" y="948881"/>
                  <a:pt x="2282476" y="946404"/>
                  <a:pt x="2282476" y="943356"/>
                </a:cubicBezTo>
                <a:cubicBezTo>
                  <a:pt x="2282571" y="940308"/>
                  <a:pt x="2280095" y="937832"/>
                  <a:pt x="2276951" y="937832"/>
                </a:cubicBezTo>
                <a:close/>
                <a:moveTo>
                  <a:pt x="2291334" y="1006793"/>
                </a:moveTo>
                <a:cubicBezTo>
                  <a:pt x="2291334" y="1005935"/>
                  <a:pt x="2290667" y="1005269"/>
                  <a:pt x="2289810" y="1005269"/>
                </a:cubicBezTo>
                <a:cubicBezTo>
                  <a:pt x="2288953" y="1005269"/>
                  <a:pt x="2288286" y="1005935"/>
                  <a:pt x="2288286" y="1006793"/>
                </a:cubicBezTo>
                <a:cubicBezTo>
                  <a:pt x="2288286" y="1007650"/>
                  <a:pt x="2288953" y="1008317"/>
                  <a:pt x="2289810" y="1008317"/>
                </a:cubicBezTo>
                <a:cubicBezTo>
                  <a:pt x="2290667" y="1008317"/>
                  <a:pt x="2291334" y="1007555"/>
                  <a:pt x="2291334" y="1006793"/>
                </a:cubicBezTo>
                <a:close/>
                <a:moveTo>
                  <a:pt x="2300669" y="1070801"/>
                </a:moveTo>
                <a:cubicBezTo>
                  <a:pt x="2300669" y="1069943"/>
                  <a:pt x="2300002" y="1069277"/>
                  <a:pt x="2299145" y="1069277"/>
                </a:cubicBezTo>
                <a:cubicBezTo>
                  <a:pt x="2298287" y="1069277"/>
                  <a:pt x="2297621" y="1069943"/>
                  <a:pt x="2297621" y="1070801"/>
                </a:cubicBezTo>
                <a:cubicBezTo>
                  <a:pt x="2297621" y="1071658"/>
                  <a:pt x="2298287" y="1072325"/>
                  <a:pt x="2299145" y="1072325"/>
                </a:cubicBezTo>
                <a:cubicBezTo>
                  <a:pt x="2300002" y="1072229"/>
                  <a:pt x="2300669" y="1071563"/>
                  <a:pt x="2300669" y="1070801"/>
                </a:cubicBezTo>
                <a:close/>
                <a:moveTo>
                  <a:pt x="2304764" y="1136523"/>
                </a:moveTo>
                <a:cubicBezTo>
                  <a:pt x="2305526" y="1136523"/>
                  <a:pt x="2306098" y="1135952"/>
                  <a:pt x="2306098" y="1135190"/>
                </a:cubicBezTo>
                <a:cubicBezTo>
                  <a:pt x="2306098" y="1134428"/>
                  <a:pt x="2305526" y="1133856"/>
                  <a:pt x="2304764" y="1133856"/>
                </a:cubicBezTo>
                <a:cubicBezTo>
                  <a:pt x="2304002" y="1133856"/>
                  <a:pt x="2303431" y="1134428"/>
                  <a:pt x="2303431" y="1135190"/>
                </a:cubicBezTo>
                <a:cubicBezTo>
                  <a:pt x="2303431" y="1135952"/>
                  <a:pt x="2304002" y="1136523"/>
                  <a:pt x="2304764" y="1136523"/>
                </a:cubicBezTo>
                <a:close/>
                <a:moveTo>
                  <a:pt x="2306860" y="1198340"/>
                </a:moveTo>
                <a:cubicBezTo>
                  <a:pt x="2306003" y="1198340"/>
                  <a:pt x="2305336" y="1199007"/>
                  <a:pt x="2305336" y="1199864"/>
                </a:cubicBezTo>
                <a:cubicBezTo>
                  <a:pt x="2305336" y="1200722"/>
                  <a:pt x="2306003" y="1201388"/>
                  <a:pt x="2306860" y="1201388"/>
                </a:cubicBezTo>
                <a:cubicBezTo>
                  <a:pt x="2307717" y="1201388"/>
                  <a:pt x="2308384" y="1200722"/>
                  <a:pt x="2308384" y="1199864"/>
                </a:cubicBezTo>
                <a:cubicBezTo>
                  <a:pt x="2308384" y="1199007"/>
                  <a:pt x="2307622" y="1198340"/>
                  <a:pt x="2306860" y="1198340"/>
                </a:cubicBezTo>
                <a:close/>
                <a:moveTo>
                  <a:pt x="2305241" y="1262920"/>
                </a:moveTo>
                <a:cubicBezTo>
                  <a:pt x="2304383" y="1262920"/>
                  <a:pt x="2303717" y="1263587"/>
                  <a:pt x="2303717" y="1264444"/>
                </a:cubicBezTo>
                <a:cubicBezTo>
                  <a:pt x="2303717" y="1265301"/>
                  <a:pt x="2304383" y="1265968"/>
                  <a:pt x="2305241" y="1265968"/>
                </a:cubicBezTo>
                <a:cubicBezTo>
                  <a:pt x="2306098" y="1265968"/>
                  <a:pt x="2306765" y="1265301"/>
                  <a:pt x="2306765" y="1264444"/>
                </a:cubicBezTo>
                <a:cubicBezTo>
                  <a:pt x="2306765" y="1263587"/>
                  <a:pt x="2306098" y="1262920"/>
                  <a:pt x="2305241" y="1262920"/>
                </a:cubicBezTo>
                <a:close/>
                <a:moveTo>
                  <a:pt x="2300097" y="1327404"/>
                </a:moveTo>
                <a:cubicBezTo>
                  <a:pt x="2299240" y="1327404"/>
                  <a:pt x="2298573" y="1328071"/>
                  <a:pt x="2298573" y="1328928"/>
                </a:cubicBezTo>
                <a:cubicBezTo>
                  <a:pt x="2298573" y="1329785"/>
                  <a:pt x="2299240" y="1330452"/>
                  <a:pt x="2300097" y="1330452"/>
                </a:cubicBezTo>
                <a:cubicBezTo>
                  <a:pt x="2300954" y="1330452"/>
                  <a:pt x="2301621" y="1329785"/>
                  <a:pt x="2301621" y="1328928"/>
                </a:cubicBezTo>
                <a:cubicBezTo>
                  <a:pt x="2301621" y="1328071"/>
                  <a:pt x="2300859" y="1327404"/>
                  <a:pt x="2300097" y="1327404"/>
                </a:cubicBezTo>
                <a:close/>
                <a:moveTo>
                  <a:pt x="2291239" y="1391984"/>
                </a:moveTo>
                <a:cubicBezTo>
                  <a:pt x="2290667" y="1391984"/>
                  <a:pt x="2290286" y="1392460"/>
                  <a:pt x="2290286" y="1392936"/>
                </a:cubicBezTo>
                <a:cubicBezTo>
                  <a:pt x="2290286" y="1393508"/>
                  <a:pt x="2290763" y="1393984"/>
                  <a:pt x="2291334" y="1393984"/>
                </a:cubicBezTo>
                <a:cubicBezTo>
                  <a:pt x="2291906" y="1393984"/>
                  <a:pt x="2292382" y="1393508"/>
                  <a:pt x="2292382" y="1392936"/>
                </a:cubicBezTo>
                <a:cubicBezTo>
                  <a:pt x="2292382" y="1392364"/>
                  <a:pt x="2291810" y="1391984"/>
                  <a:pt x="2291239" y="1391984"/>
                </a:cubicBezTo>
                <a:close/>
                <a:moveTo>
                  <a:pt x="2278856" y="1453896"/>
                </a:moveTo>
                <a:cubicBezTo>
                  <a:pt x="2277523" y="1453896"/>
                  <a:pt x="2276380" y="1455039"/>
                  <a:pt x="2276380" y="1456468"/>
                </a:cubicBezTo>
                <a:cubicBezTo>
                  <a:pt x="2276380" y="1457801"/>
                  <a:pt x="2277523" y="1458944"/>
                  <a:pt x="2278856" y="1458944"/>
                </a:cubicBezTo>
                <a:cubicBezTo>
                  <a:pt x="2280285" y="1458944"/>
                  <a:pt x="2281333" y="1457801"/>
                  <a:pt x="2281333" y="1456468"/>
                </a:cubicBezTo>
                <a:cubicBezTo>
                  <a:pt x="2281428" y="1455039"/>
                  <a:pt x="2280285" y="1453896"/>
                  <a:pt x="2278856" y="1453896"/>
                </a:cubicBezTo>
                <a:close/>
                <a:moveTo>
                  <a:pt x="2262950" y="1517428"/>
                </a:moveTo>
                <a:cubicBezTo>
                  <a:pt x="2261997" y="1517428"/>
                  <a:pt x="2261235" y="1518190"/>
                  <a:pt x="2261235" y="1519142"/>
                </a:cubicBezTo>
                <a:cubicBezTo>
                  <a:pt x="2261235" y="1520095"/>
                  <a:pt x="2261997" y="1520857"/>
                  <a:pt x="2262950" y="1520857"/>
                </a:cubicBezTo>
                <a:cubicBezTo>
                  <a:pt x="2263902" y="1520857"/>
                  <a:pt x="2264664" y="1520095"/>
                  <a:pt x="2264664" y="1519142"/>
                </a:cubicBezTo>
                <a:cubicBezTo>
                  <a:pt x="2264569" y="1518095"/>
                  <a:pt x="2263902" y="1517428"/>
                  <a:pt x="2262950" y="1517428"/>
                </a:cubicBezTo>
                <a:close/>
                <a:moveTo>
                  <a:pt x="2243519" y="1579055"/>
                </a:moveTo>
                <a:cubicBezTo>
                  <a:pt x="2242566" y="1579055"/>
                  <a:pt x="2241804" y="1579817"/>
                  <a:pt x="2241804" y="1580769"/>
                </a:cubicBezTo>
                <a:cubicBezTo>
                  <a:pt x="2241804" y="1581722"/>
                  <a:pt x="2242566" y="1582484"/>
                  <a:pt x="2243519" y="1582484"/>
                </a:cubicBezTo>
                <a:cubicBezTo>
                  <a:pt x="2244471" y="1582484"/>
                  <a:pt x="2245138" y="1581722"/>
                  <a:pt x="2245138" y="1580769"/>
                </a:cubicBezTo>
                <a:cubicBezTo>
                  <a:pt x="2245233" y="1579817"/>
                  <a:pt x="2244471" y="1579055"/>
                  <a:pt x="2243519" y="1579055"/>
                </a:cubicBezTo>
                <a:close/>
                <a:moveTo>
                  <a:pt x="2220659" y="1640396"/>
                </a:moveTo>
                <a:cubicBezTo>
                  <a:pt x="2220182" y="1640396"/>
                  <a:pt x="2219801" y="1640777"/>
                  <a:pt x="2219801" y="1641253"/>
                </a:cubicBezTo>
                <a:cubicBezTo>
                  <a:pt x="2219801" y="1641729"/>
                  <a:pt x="2220182" y="1642110"/>
                  <a:pt x="2220659" y="1642110"/>
                </a:cubicBezTo>
                <a:cubicBezTo>
                  <a:pt x="2221135" y="1642110"/>
                  <a:pt x="2221516" y="1641729"/>
                  <a:pt x="2221516" y="1641253"/>
                </a:cubicBezTo>
                <a:cubicBezTo>
                  <a:pt x="2221516" y="1640777"/>
                  <a:pt x="2221135" y="1640396"/>
                  <a:pt x="2220659" y="1640396"/>
                </a:cubicBezTo>
                <a:close/>
                <a:moveTo>
                  <a:pt x="2194465" y="1698879"/>
                </a:moveTo>
                <a:cubicBezTo>
                  <a:pt x="2193608" y="1698879"/>
                  <a:pt x="2192941" y="1699546"/>
                  <a:pt x="2192941" y="1700403"/>
                </a:cubicBezTo>
                <a:cubicBezTo>
                  <a:pt x="2192941" y="1701260"/>
                  <a:pt x="2193608" y="1701927"/>
                  <a:pt x="2194465" y="1701927"/>
                </a:cubicBezTo>
                <a:cubicBezTo>
                  <a:pt x="2195322" y="1701927"/>
                  <a:pt x="2195989" y="1701260"/>
                  <a:pt x="2195989" y="1700403"/>
                </a:cubicBezTo>
                <a:cubicBezTo>
                  <a:pt x="2195989" y="1699546"/>
                  <a:pt x="2195322" y="1698879"/>
                  <a:pt x="2194465" y="1698879"/>
                </a:cubicBezTo>
                <a:close/>
                <a:moveTo>
                  <a:pt x="2165033" y="1757077"/>
                </a:moveTo>
                <a:cubicBezTo>
                  <a:pt x="2164556" y="1757077"/>
                  <a:pt x="2164175" y="1757458"/>
                  <a:pt x="2164175" y="1757934"/>
                </a:cubicBezTo>
                <a:cubicBezTo>
                  <a:pt x="2164175" y="1758410"/>
                  <a:pt x="2164556" y="1758791"/>
                  <a:pt x="2165033" y="1758791"/>
                </a:cubicBezTo>
                <a:cubicBezTo>
                  <a:pt x="2165509" y="1758791"/>
                  <a:pt x="2165890" y="1758410"/>
                  <a:pt x="2165890" y="1757934"/>
                </a:cubicBezTo>
                <a:cubicBezTo>
                  <a:pt x="2165890" y="1757458"/>
                  <a:pt x="2165509" y="1757077"/>
                  <a:pt x="2165033" y="1757077"/>
                </a:cubicBezTo>
                <a:close/>
                <a:moveTo>
                  <a:pt x="2132362" y="1812893"/>
                </a:moveTo>
                <a:cubicBezTo>
                  <a:pt x="2131886" y="1812893"/>
                  <a:pt x="2131505" y="1813274"/>
                  <a:pt x="2131505" y="1813751"/>
                </a:cubicBezTo>
                <a:cubicBezTo>
                  <a:pt x="2131505" y="1814227"/>
                  <a:pt x="2131886" y="1814608"/>
                  <a:pt x="2132362" y="1814608"/>
                </a:cubicBezTo>
                <a:cubicBezTo>
                  <a:pt x="2132838" y="1814608"/>
                  <a:pt x="2133219" y="1814227"/>
                  <a:pt x="2133219" y="1813751"/>
                </a:cubicBezTo>
                <a:cubicBezTo>
                  <a:pt x="2133219" y="1813274"/>
                  <a:pt x="2132838" y="1812893"/>
                  <a:pt x="2132362" y="1812893"/>
                </a:cubicBezTo>
                <a:close/>
                <a:moveTo>
                  <a:pt x="2096643" y="1866805"/>
                </a:moveTo>
                <a:cubicBezTo>
                  <a:pt x="2096167" y="1866805"/>
                  <a:pt x="2095786" y="1867186"/>
                  <a:pt x="2095786" y="1867662"/>
                </a:cubicBezTo>
                <a:cubicBezTo>
                  <a:pt x="2095786" y="1868138"/>
                  <a:pt x="2096167" y="1868519"/>
                  <a:pt x="2096643" y="1868519"/>
                </a:cubicBezTo>
                <a:cubicBezTo>
                  <a:pt x="2097119" y="1868519"/>
                  <a:pt x="2097500" y="1868138"/>
                  <a:pt x="2097500" y="1867662"/>
                </a:cubicBezTo>
                <a:cubicBezTo>
                  <a:pt x="2097500" y="1867186"/>
                  <a:pt x="2097119" y="1866805"/>
                  <a:pt x="2096643" y="1866805"/>
                </a:cubicBezTo>
                <a:close/>
                <a:moveTo>
                  <a:pt x="2057972" y="1918430"/>
                </a:moveTo>
                <a:cubicBezTo>
                  <a:pt x="2057400" y="1918430"/>
                  <a:pt x="2057019" y="1918907"/>
                  <a:pt x="2056924" y="1919478"/>
                </a:cubicBezTo>
                <a:cubicBezTo>
                  <a:pt x="2056924" y="1920050"/>
                  <a:pt x="2057400" y="1920526"/>
                  <a:pt x="2057972" y="1920526"/>
                </a:cubicBezTo>
                <a:cubicBezTo>
                  <a:pt x="2058543" y="1920526"/>
                  <a:pt x="2059019" y="1920050"/>
                  <a:pt x="2059019" y="1919478"/>
                </a:cubicBezTo>
                <a:cubicBezTo>
                  <a:pt x="2058924" y="1918907"/>
                  <a:pt x="2058543" y="1918430"/>
                  <a:pt x="2057972" y="1918430"/>
                </a:cubicBezTo>
                <a:close/>
                <a:moveTo>
                  <a:pt x="2015871" y="1969008"/>
                </a:moveTo>
                <a:cubicBezTo>
                  <a:pt x="2015871" y="1969294"/>
                  <a:pt x="2016157" y="1969484"/>
                  <a:pt x="2016347" y="1969580"/>
                </a:cubicBezTo>
                <a:cubicBezTo>
                  <a:pt x="2016633" y="1969580"/>
                  <a:pt x="2016824" y="1969294"/>
                  <a:pt x="2016824" y="1969008"/>
                </a:cubicBezTo>
                <a:cubicBezTo>
                  <a:pt x="2016824" y="1968722"/>
                  <a:pt x="2016633" y="1968532"/>
                  <a:pt x="2016347" y="1968532"/>
                </a:cubicBezTo>
                <a:cubicBezTo>
                  <a:pt x="2016157" y="1968532"/>
                  <a:pt x="2015871" y="1968722"/>
                  <a:pt x="2015871" y="1969008"/>
                </a:cubicBezTo>
                <a:close/>
                <a:moveTo>
                  <a:pt x="1972151" y="2015300"/>
                </a:moveTo>
                <a:cubicBezTo>
                  <a:pt x="1971675" y="2015300"/>
                  <a:pt x="1971294" y="2015681"/>
                  <a:pt x="1971294" y="2016157"/>
                </a:cubicBezTo>
                <a:cubicBezTo>
                  <a:pt x="1971294" y="2016633"/>
                  <a:pt x="1971675" y="2017014"/>
                  <a:pt x="1972151" y="2017014"/>
                </a:cubicBezTo>
                <a:cubicBezTo>
                  <a:pt x="1972628" y="2017014"/>
                  <a:pt x="1973009" y="2016633"/>
                  <a:pt x="1973009" y="2016157"/>
                </a:cubicBezTo>
                <a:cubicBezTo>
                  <a:pt x="1973009" y="2015681"/>
                  <a:pt x="1972628" y="2015300"/>
                  <a:pt x="1972151" y="2015300"/>
                </a:cubicBezTo>
                <a:close/>
                <a:moveTo>
                  <a:pt x="1924812" y="2060734"/>
                </a:moveTo>
                <a:cubicBezTo>
                  <a:pt x="1924812" y="2061020"/>
                  <a:pt x="1925003" y="2061210"/>
                  <a:pt x="1925288" y="2061210"/>
                </a:cubicBezTo>
                <a:cubicBezTo>
                  <a:pt x="1925574" y="2061210"/>
                  <a:pt x="1925764" y="2061020"/>
                  <a:pt x="1925764" y="2060734"/>
                </a:cubicBezTo>
                <a:cubicBezTo>
                  <a:pt x="1925764" y="2060448"/>
                  <a:pt x="1925574" y="2060258"/>
                  <a:pt x="1925288" y="2060258"/>
                </a:cubicBezTo>
                <a:cubicBezTo>
                  <a:pt x="1925003" y="2060258"/>
                  <a:pt x="1924812" y="2060448"/>
                  <a:pt x="1924812" y="2060734"/>
                </a:cubicBezTo>
                <a:close/>
                <a:moveTo>
                  <a:pt x="1875568" y="2102644"/>
                </a:moveTo>
                <a:cubicBezTo>
                  <a:pt x="1875568" y="2102930"/>
                  <a:pt x="1875758" y="2103120"/>
                  <a:pt x="1876044" y="2103120"/>
                </a:cubicBezTo>
                <a:cubicBezTo>
                  <a:pt x="1876330" y="2103120"/>
                  <a:pt x="1876520" y="2102930"/>
                  <a:pt x="1876520" y="2102644"/>
                </a:cubicBezTo>
                <a:cubicBezTo>
                  <a:pt x="1876520" y="2102358"/>
                  <a:pt x="1876330" y="2102168"/>
                  <a:pt x="1876044" y="2102168"/>
                </a:cubicBezTo>
                <a:cubicBezTo>
                  <a:pt x="1875758" y="2102168"/>
                  <a:pt x="1875568" y="2102358"/>
                  <a:pt x="1875568" y="2102644"/>
                </a:cubicBezTo>
                <a:close/>
                <a:moveTo>
                  <a:pt x="1823847" y="2141696"/>
                </a:moveTo>
                <a:cubicBezTo>
                  <a:pt x="1823847" y="2142077"/>
                  <a:pt x="1824133" y="2142363"/>
                  <a:pt x="1824514" y="2142363"/>
                </a:cubicBezTo>
                <a:cubicBezTo>
                  <a:pt x="1824895" y="2142363"/>
                  <a:pt x="1825181" y="2142077"/>
                  <a:pt x="1825181" y="2141696"/>
                </a:cubicBezTo>
                <a:cubicBezTo>
                  <a:pt x="1825181" y="2141315"/>
                  <a:pt x="1824895" y="2141030"/>
                  <a:pt x="1824514" y="2141030"/>
                </a:cubicBezTo>
                <a:cubicBezTo>
                  <a:pt x="1824228" y="2141030"/>
                  <a:pt x="1823847" y="2141315"/>
                  <a:pt x="1823847" y="2141696"/>
                </a:cubicBezTo>
                <a:close/>
                <a:moveTo>
                  <a:pt x="1770412" y="2177796"/>
                </a:moveTo>
                <a:cubicBezTo>
                  <a:pt x="1770412" y="2178082"/>
                  <a:pt x="1770602" y="2178272"/>
                  <a:pt x="1770888" y="2178272"/>
                </a:cubicBezTo>
                <a:cubicBezTo>
                  <a:pt x="1771174" y="2178272"/>
                  <a:pt x="1771364" y="2178082"/>
                  <a:pt x="1771364" y="2177796"/>
                </a:cubicBezTo>
                <a:cubicBezTo>
                  <a:pt x="1771364" y="2177510"/>
                  <a:pt x="1771174" y="2177320"/>
                  <a:pt x="1770888" y="2177320"/>
                </a:cubicBezTo>
                <a:cubicBezTo>
                  <a:pt x="1770602" y="2177320"/>
                  <a:pt x="1770412" y="2177510"/>
                  <a:pt x="1770412" y="2177796"/>
                </a:cubicBezTo>
                <a:close/>
                <a:moveTo>
                  <a:pt x="1714881" y="2210848"/>
                </a:moveTo>
                <a:cubicBezTo>
                  <a:pt x="1714881" y="2211134"/>
                  <a:pt x="1715167" y="2211324"/>
                  <a:pt x="1715357" y="2211324"/>
                </a:cubicBezTo>
                <a:cubicBezTo>
                  <a:pt x="1715643" y="2211324"/>
                  <a:pt x="1715834" y="2211134"/>
                  <a:pt x="1715834" y="2210848"/>
                </a:cubicBezTo>
                <a:cubicBezTo>
                  <a:pt x="1715834" y="2210562"/>
                  <a:pt x="1715643" y="2210372"/>
                  <a:pt x="1715357" y="2210372"/>
                </a:cubicBezTo>
                <a:cubicBezTo>
                  <a:pt x="1715072" y="2210372"/>
                  <a:pt x="1714881" y="2210562"/>
                  <a:pt x="1714881" y="2210848"/>
                </a:cubicBezTo>
                <a:close/>
                <a:moveTo>
                  <a:pt x="1657541" y="2240756"/>
                </a:moveTo>
                <a:cubicBezTo>
                  <a:pt x="1657541" y="2241042"/>
                  <a:pt x="1657731" y="2241233"/>
                  <a:pt x="1658017" y="2241233"/>
                </a:cubicBezTo>
                <a:cubicBezTo>
                  <a:pt x="1658303" y="2241233"/>
                  <a:pt x="1658493" y="2240947"/>
                  <a:pt x="1658493" y="2240756"/>
                </a:cubicBezTo>
                <a:cubicBezTo>
                  <a:pt x="1658493" y="2240471"/>
                  <a:pt x="1658303" y="2240280"/>
                  <a:pt x="1658017" y="2240280"/>
                </a:cubicBezTo>
                <a:cubicBezTo>
                  <a:pt x="1657731" y="2240280"/>
                  <a:pt x="1657541" y="2240471"/>
                  <a:pt x="1657541" y="2240756"/>
                </a:cubicBezTo>
                <a:close/>
                <a:moveTo>
                  <a:pt x="1598581" y="2267331"/>
                </a:moveTo>
                <a:cubicBezTo>
                  <a:pt x="1598581" y="2267617"/>
                  <a:pt x="1598771" y="2267807"/>
                  <a:pt x="1599057" y="2267807"/>
                </a:cubicBezTo>
                <a:cubicBezTo>
                  <a:pt x="1599343" y="2267807"/>
                  <a:pt x="1599533" y="2267522"/>
                  <a:pt x="1599533" y="2267331"/>
                </a:cubicBezTo>
                <a:cubicBezTo>
                  <a:pt x="1599533" y="2267045"/>
                  <a:pt x="1599248" y="2266855"/>
                  <a:pt x="1599057" y="2266855"/>
                </a:cubicBezTo>
                <a:cubicBezTo>
                  <a:pt x="1598771" y="2266855"/>
                  <a:pt x="1598581" y="2267141"/>
                  <a:pt x="1598581" y="2267331"/>
                </a:cubicBezTo>
                <a:close/>
                <a:moveTo>
                  <a:pt x="1538097" y="2290667"/>
                </a:moveTo>
                <a:cubicBezTo>
                  <a:pt x="1538097" y="2291048"/>
                  <a:pt x="1538383" y="2291334"/>
                  <a:pt x="1538764" y="2291334"/>
                </a:cubicBezTo>
                <a:cubicBezTo>
                  <a:pt x="1539145" y="2291334"/>
                  <a:pt x="1539431" y="2291048"/>
                  <a:pt x="1539431" y="2290667"/>
                </a:cubicBezTo>
                <a:cubicBezTo>
                  <a:pt x="1539431" y="2290286"/>
                  <a:pt x="1539145" y="2290001"/>
                  <a:pt x="1538764" y="2290001"/>
                </a:cubicBezTo>
                <a:cubicBezTo>
                  <a:pt x="1538383" y="2290001"/>
                  <a:pt x="1538097" y="2290286"/>
                  <a:pt x="1538097" y="2290667"/>
                </a:cubicBezTo>
                <a:close/>
                <a:moveTo>
                  <a:pt x="1476756" y="2310479"/>
                </a:moveTo>
                <a:cubicBezTo>
                  <a:pt x="1476756" y="2310765"/>
                  <a:pt x="1476947" y="2310956"/>
                  <a:pt x="1477232" y="2310956"/>
                </a:cubicBezTo>
                <a:cubicBezTo>
                  <a:pt x="1477518" y="2310956"/>
                  <a:pt x="1477709" y="2310765"/>
                  <a:pt x="1477709" y="2310479"/>
                </a:cubicBezTo>
                <a:cubicBezTo>
                  <a:pt x="1477709" y="2310194"/>
                  <a:pt x="1477518" y="2310003"/>
                  <a:pt x="1477232" y="2310003"/>
                </a:cubicBezTo>
                <a:cubicBezTo>
                  <a:pt x="1476947" y="2310003"/>
                  <a:pt x="1476756" y="2310194"/>
                  <a:pt x="1476756" y="2310479"/>
                </a:cubicBezTo>
                <a:close/>
                <a:moveTo>
                  <a:pt x="41815" y="690658"/>
                </a:moveTo>
                <a:cubicBezTo>
                  <a:pt x="41529" y="690658"/>
                  <a:pt x="41339" y="690848"/>
                  <a:pt x="41339" y="691134"/>
                </a:cubicBezTo>
                <a:cubicBezTo>
                  <a:pt x="41339" y="691420"/>
                  <a:pt x="41529" y="691610"/>
                  <a:pt x="41815" y="691610"/>
                </a:cubicBezTo>
                <a:cubicBezTo>
                  <a:pt x="42101" y="691610"/>
                  <a:pt x="42291" y="691420"/>
                  <a:pt x="42291" y="691134"/>
                </a:cubicBezTo>
                <a:cubicBezTo>
                  <a:pt x="42291" y="690944"/>
                  <a:pt x="42101" y="690658"/>
                  <a:pt x="41815" y="690658"/>
                </a:cubicBezTo>
                <a:close/>
                <a:moveTo>
                  <a:pt x="71438" y="633222"/>
                </a:moveTo>
                <a:cubicBezTo>
                  <a:pt x="71438" y="632651"/>
                  <a:pt x="70961" y="632174"/>
                  <a:pt x="70390" y="632174"/>
                </a:cubicBezTo>
                <a:cubicBezTo>
                  <a:pt x="69818" y="632174"/>
                  <a:pt x="69342" y="632651"/>
                  <a:pt x="69342" y="633222"/>
                </a:cubicBezTo>
                <a:cubicBezTo>
                  <a:pt x="69342" y="633794"/>
                  <a:pt x="69818" y="634270"/>
                  <a:pt x="70390" y="634175"/>
                </a:cubicBezTo>
                <a:cubicBezTo>
                  <a:pt x="70961" y="634175"/>
                  <a:pt x="71438" y="633794"/>
                  <a:pt x="71438" y="633222"/>
                </a:cubicBezTo>
                <a:close/>
                <a:moveTo>
                  <a:pt x="102013" y="577787"/>
                </a:moveTo>
                <a:cubicBezTo>
                  <a:pt x="102584" y="577787"/>
                  <a:pt x="103061" y="577310"/>
                  <a:pt x="103061" y="576739"/>
                </a:cubicBezTo>
                <a:cubicBezTo>
                  <a:pt x="103061" y="576167"/>
                  <a:pt x="102584" y="575691"/>
                  <a:pt x="102013" y="575786"/>
                </a:cubicBezTo>
                <a:cubicBezTo>
                  <a:pt x="101441" y="575786"/>
                  <a:pt x="100965" y="576263"/>
                  <a:pt x="100965" y="576739"/>
                </a:cubicBezTo>
                <a:cubicBezTo>
                  <a:pt x="101060" y="577406"/>
                  <a:pt x="101441" y="577787"/>
                  <a:pt x="102013" y="577787"/>
                </a:cubicBezTo>
                <a:close/>
                <a:moveTo>
                  <a:pt x="136589" y="524637"/>
                </a:moveTo>
                <a:cubicBezTo>
                  <a:pt x="138017" y="524637"/>
                  <a:pt x="139160" y="523494"/>
                  <a:pt x="139160" y="522065"/>
                </a:cubicBezTo>
                <a:cubicBezTo>
                  <a:pt x="139160" y="520732"/>
                  <a:pt x="138017" y="519589"/>
                  <a:pt x="136589" y="519589"/>
                </a:cubicBezTo>
                <a:cubicBezTo>
                  <a:pt x="135160" y="519589"/>
                  <a:pt x="134112" y="520732"/>
                  <a:pt x="134112" y="522161"/>
                </a:cubicBezTo>
                <a:cubicBezTo>
                  <a:pt x="134112" y="523589"/>
                  <a:pt x="135255" y="524637"/>
                  <a:pt x="136589" y="524637"/>
                </a:cubicBezTo>
                <a:close/>
                <a:moveTo>
                  <a:pt x="174022" y="471202"/>
                </a:moveTo>
                <a:cubicBezTo>
                  <a:pt x="175069" y="471202"/>
                  <a:pt x="175831" y="470345"/>
                  <a:pt x="175927" y="469392"/>
                </a:cubicBezTo>
                <a:cubicBezTo>
                  <a:pt x="175927" y="468344"/>
                  <a:pt x="175069" y="467582"/>
                  <a:pt x="174022" y="467582"/>
                </a:cubicBezTo>
                <a:cubicBezTo>
                  <a:pt x="172974" y="467582"/>
                  <a:pt x="172212" y="468440"/>
                  <a:pt x="172212" y="469487"/>
                </a:cubicBezTo>
                <a:cubicBezTo>
                  <a:pt x="172212" y="470440"/>
                  <a:pt x="172974" y="471202"/>
                  <a:pt x="174022" y="471202"/>
                </a:cubicBezTo>
                <a:close/>
                <a:moveTo>
                  <a:pt x="214122" y="422053"/>
                </a:moveTo>
                <a:cubicBezTo>
                  <a:pt x="216027" y="422053"/>
                  <a:pt x="217456" y="420529"/>
                  <a:pt x="217456" y="418719"/>
                </a:cubicBezTo>
                <a:cubicBezTo>
                  <a:pt x="217456" y="416909"/>
                  <a:pt x="215932" y="415385"/>
                  <a:pt x="214027" y="415385"/>
                </a:cubicBezTo>
                <a:cubicBezTo>
                  <a:pt x="212217" y="415385"/>
                  <a:pt x="210693" y="416909"/>
                  <a:pt x="210693" y="418719"/>
                </a:cubicBezTo>
                <a:cubicBezTo>
                  <a:pt x="210788" y="420529"/>
                  <a:pt x="212312" y="422053"/>
                  <a:pt x="214122" y="422053"/>
                </a:cubicBezTo>
                <a:close/>
                <a:moveTo>
                  <a:pt x="256889" y="373571"/>
                </a:moveTo>
                <a:cubicBezTo>
                  <a:pt x="258699" y="373571"/>
                  <a:pt x="260223" y="372047"/>
                  <a:pt x="260223" y="370237"/>
                </a:cubicBezTo>
                <a:cubicBezTo>
                  <a:pt x="260223" y="368332"/>
                  <a:pt x="258699" y="366903"/>
                  <a:pt x="256889" y="366903"/>
                </a:cubicBezTo>
                <a:cubicBezTo>
                  <a:pt x="254984" y="366903"/>
                  <a:pt x="253556" y="368427"/>
                  <a:pt x="253556" y="370237"/>
                </a:cubicBezTo>
                <a:cubicBezTo>
                  <a:pt x="253556" y="372047"/>
                  <a:pt x="255080" y="373571"/>
                  <a:pt x="256889" y="373571"/>
                </a:cubicBezTo>
                <a:close/>
                <a:moveTo>
                  <a:pt x="302133" y="327565"/>
                </a:moveTo>
                <a:cubicBezTo>
                  <a:pt x="304133" y="327565"/>
                  <a:pt x="305657" y="325946"/>
                  <a:pt x="305657" y="324041"/>
                </a:cubicBezTo>
                <a:cubicBezTo>
                  <a:pt x="305657" y="322136"/>
                  <a:pt x="304038" y="320516"/>
                  <a:pt x="302133" y="320516"/>
                </a:cubicBezTo>
                <a:cubicBezTo>
                  <a:pt x="300133" y="320516"/>
                  <a:pt x="298609" y="322136"/>
                  <a:pt x="298609" y="324041"/>
                </a:cubicBezTo>
                <a:cubicBezTo>
                  <a:pt x="298609" y="325946"/>
                  <a:pt x="300228" y="327565"/>
                  <a:pt x="302133" y="327565"/>
                </a:cubicBezTo>
                <a:close/>
                <a:moveTo>
                  <a:pt x="349758" y="282988"/>
                </a:moveTo>
                <a:cubicBezTo>
                  <a:pt x="351282" y="282988"/>
                  <a:pt x="352425" y="281750"/>
                  <a:pt x="352425" y="280321"/>
                </a:cubicBezTo>
                <a:cubicBezTo>
                  <a:pt x="352425" y="278797"/>
                  <a:pt x="351187" y="277654"/>
                  <a:pt x="349758" y="277654"/>
                </a:cubicBezTo>
                <a:cubicBezTo>
                  <a:pt x="348329" y="277654"/>
                  <a:pt x="347091" y="278892"/>
                  <a:pt x="347091" y="280321"/>
                </a:cubicBezTo>
                <a:cubicBezTo>
                  <a:pt x="347091" y="281750"/>
                  <a:pt x="348329" y="282988"/>
                  <a:pt x="349758" y="282988"/>
                </a:cubicBezTo>
                <a:close/>
                <a:moveTo>
                  <a:pt x="399669" y="241840"/>
                </a:moveTo>
                <a:cubicBezTo>
                  <a:pt x="401193" y="241840"/>
                  <a:pt x="402336" y="240602"/>
                  <a:pt x="402336" y="239173"/>
                </a:cubicBezTo>
                <a:cubicBezTo>
                  <a:pt x="402336" y="237649"/>
                  <a:pt x="401098" y="236506"/>
                  <a:pt x="399669" y="236506"/>
                </a:cubicBezTo>
                <a:cubicBezTo>
                  <a:pt x="398145" y="236506"/>
                  <a:pt x="397002" y="237744"/>
                  <a:pt x="397002" y="239173"/>
                </a:cubicBezTo>
                <a:cubicBezTo>
                  <a:pt x="397002" y="240602"/>
                  <a:pt x="398145" y="241840"/>
                  <a:pt x="399669" y="241840"/>
                </a:cubicBezTo>
                <a:close/>
                <a:moveTo>
                  <a:pt x="451580" y="201454"/>
                </a:moveTo>
                <a:cubicBezTo>
                  <a:pt x="452057" y="201454"/>
                  <a:pt x="452438" y="201073"/>
                  <a:pt x="452438" y="200597"/>
                </a:cubicBezTo>
                <a:cubicBezTo>
                  <a:pt x="452438" y="200120"/>
                  <a:pt x="452057" y="199739"/>
                  <a:pt x="451580" y="199739"/>
                </a:cubicBezTo>
                <a:cubicBezTo>
                  <a:pt x="451104" y="199739"/>
                  <a:pt x="450723" y="200120"/>
                  <a:pt x="450723" y="200597"/>
                </a:cubicBezTo>
                <a:cubicBezTo>
                  <a:pt x="450818" y="201073"/>
                  <a:pt x="451199" y="201454"/>
                  <a:pt x="451580" y="201454"/>
                </a:cubicBezTo>
                <a:close/>
                <a:moveTo>
                  <a:pt x="678085" y="75629"/>
                </a:moveTo>
                <a:cubicBezTo>
                  <a:pt x="678085" y="75343"/>
                  <a:pt x="677894" y="75152"/>
                  <a:pt x="677609" y="75152"/>
                </a:cubicBezTo>
                <a:cubicBezTo>
                  <a:pt x="677323" y="75152"/>
                  <a:pt x="677132" y="75343"/>
                  <a:pt x="677132" y="75629"/>
                </a:cubicBezTo>
                <a:cubicBezTo>
                  <a:pt x="677132" y="75914"/>
                  <a:pt x="677323" y="76105"/>
                  <a:pt x="677609" y="76105"/>
                </a:cubicBezTo>
                <a:cubicBezTo>
                  <a:pt x="677799" y="76200"/>
                  <a:pt x="678085" y="75914"/>
                  <a:pt x="678085" y="75629"/>
                </a:cubicBezTo>
                <a:close/>
                <a:moveTo>
                  <a:pt x="738473" y="52102"/>
                </a:moveTo>
                <a:cubicBezTo>
                  <a:pt x="738473" y="51721"/>
                  <a:pt x="738188" y="51435"/>
                  <a:pt x="737807" y="51435"/>
                </a:cubicBezTo>
                <a:cubicBezTo>
                  <a:pt x="737426" y="51435"/>
                  <a:pt x="737140" y="51721"/>
                  <a:pt x="737140" y="52102"/>
                </a:cubicBezTo>
                <a:cubicBezTo>
                  <a:pt x="737140" y="52483"/>
                  <a:pt x="737426" y="52769"/>
                  <a:pt x="737807" y="52769"/>
                </a:cubicBezTo>
                <a:cubicBezTo>
                  <a:pt x="738188" y="52769"/>
                  <a:pt x="738473" y="52483"/>
                  <a:pt x="738473" y="52102"/>
                </a:cubicBezTo>
                <a:close/>
                <a:moveTo>
                  <a:pt x="799148" y="32766"/>
                </a:moveTo>
                <a:cubicBezTo>
                  <a:pt x="799719" y="32766"/>
                  <a:pt x="800195" y="32290"/>
                  <a:pt x="800195" y="31718"/>
                </a:cubicBezTo>
                <a:cubicBezTo>
                  <a:pt x="800195" y="31147"/>
                  <a:pt x="799719" y="30671"/>
                  <a:pt x="799148" y="30671"/>
                </a:cubicBezTo>
                <a:cubicBezTo>
                  <a:pt x="798576" y="30671"/>
                  <a:pt x="798100" y="31147"/>
                  <a:pt x="798100" y="31718"/>
                </a:cubicBezTo>
                <a:cubicBezTo>
                  <a:pt x="798100" y="32290"/>
                  <a:pt x="798576" y="32766"/>
                  <a:pt x="799148" y="32766"/>
                </a:cubicBezTo>
                <a:close/>
                <a:moveTo>
                  <a:pt x="861536" y="16288"/>
                </a:moveTo>
                <a:cubicBezTo>
                  <a:pt x="862489" y="16288"/>
                  <a:pt x="863251" y="15526"/>
                  <a:pt x="863251" y="14573"/>
                </a:cubicBezTo>
                <a:cubicBezTo>
                  <a:pt x="863251" y="13621"/>
                  <a:pt x="862489" y="12859"/>
                  <a:pt x="861536" y="12859"/>
                </a:cubicBezTo>
                <a:cubicBezTo>
                  <a:pt x="860584" y="12859"/>
                  <a:pt x="859917" y="13621"/>
                  <a:pt x="859917" y="14573"/>
                </a:cubicBezTo>
                <a:cubicBezTo>
                  <a:pt x="859822" y="15526"/>
                  <a:pt x="860584" y="16288"/>
                  <a:pt x="861536" y="16288"/>
                </a:cubicBezTo>
                <a:close/>
                <a:moveTo>
                  <a:pt x="924687" y="1715"/>
                </a:moveTo>
                <a:cubicBezTo>
                  <a:pt x="925163" y="1715"/>
                  <a:pt x="925544" y="1334"/>
                  <a:pt x="925544" y="857"/>
                </a:cubicBezTo>
                <a:cubicBezTo>
                  <a:pt x="925544" y="381"/>
                  <a:pt x="925163" y="0"/>
                  <a:pt x="924687" y="0"/>
                </a:cubicBezTo>
                <a:cubicBezTo>
                  <a:pt x="924211" y="0"/>
                  <a:pt x="923830" y="381"/>
                  <a:pt x="923830" y="857"/>
                </a:cubicBezTo>
                <a:cubicBezTo>
                  <a:pt x="923830" y="1334"/>
                  <a:pt x="924211" y="1715"/>
                  <a:pt x="924687" y="1715"/>
                </a:cubicBezTo>
                <a:close/>
                <a:moveTo>
                  <a:pt x="2202275" y="569214"/>
                </a:moveTo>
                <a:cubicBezTo>
                  <a:pt x="2202275" y="568833"/>
                  <a:pt x="2201990" y="568547"/>
                  <a:pt x="2201609" y="568547"/>
                </a:cubicBezTo>
                <a:cubicBezTo>
                  <a:pt x="2201228" y="568547"/>
                  <a:pt x="2200942" y="568833"/>
                  <a:pt x="2200942" y="569214"/>
                </a:cubicBezTo>
                <a:cubicBezTo>
                  <a:pt x="2200942" y="569595"/>
                  <a:pt x="2201228" y="569881"/>
                  <a:pt x="2201609" y="569881"/>
                </a:cubicBezTo>
                <a:cubicBezTo>
                  <a:pt x="2201990" y="569881"/>
                  <a:pt x="2202275" y="569595"/>
                  <a:pt x="2202275" y="569214"/>
                </a:cubicBezTo>
                <a:close/>
                <a:moveTo>
                  <a:pt x="1933194" y="2148554"/>
                </a:moveTo>
                <a:cubicBezTo>
                  <a:pt x="1933194" y="2148840"/>
                  <a:pt x="1933480" y="2149031"/>
                  <a:pt x="1933670" y="2149031"/>
                </a:cubicBezTo>
                <a:cubicBezTo>
                  <a:pt x="1933956" y="2149031"/>
                  <a:pt x="1934147" y="2148840"/>
                  <a:pt x="1934147" y="2148554"/>
                </a:cubicBezTo>
                <a:cubicBezTo>
                  <a:pt x="1934147" y="2148269"/>
                  <a:pt x="1933861" y="2148078"/>
                  <a:pt x="1933670" y="2148078"/>
                </a:cubicBezTo>
                <a:cubicBezTo>
                  <a:pt x="1933480" y="2148078"/>
                  <a:pt x="1933194" y="2148269"/>
                  <a:pt x="1933194" y="2148554"/>
                </a:cubicBezTo>
                <a:close/>
                <a:moveTo>
                  <a:pt x="1882331" y="2188369"/>
                </a:moveTo>
                <a:cubicBezTo>
                  <a:pt x="1882331" y="2188655"/>
                  <a:pt x="1882521" y="2188845"/>
                  <a:pt x="1882807" y="2188845"/>
                </a:cubicBezTo>
                <a:cubicBezTo>
                  <a:pt x="1883093" y="2188845"/>
                  <a:pt x="1883283" y="2188559"/>
                  <a:pt x="1883283" y="2188369"/>
                </a:cubicBezTo>
                <a:cubicBezTo>
                  <a:pt x="1883283" y="2188083"/>
                  <a:pt x="1883093" y="2187893"/>
                  <a:pt x="1882807" y="2187893"/>
                </a:cubicBezTo>
                <a:cubicBezTo>
                  <a:pt x="1882521" y="2187893"/>
                  <a:pt x="1882331" y="2188083"/>
                  <a:pt x="1882331" y="2188369"/>
                </a:cubicBezTo>
                <a:close/>
                <a:moveTo>
                  <a:pt x="1829276" y="2225516"/>
                </a:moveTo>
                <a:cubicBezTo>
                  <a:pt x="1829276" y="2225802"/>
                  <a:pt x="1829562" y="2225993"/>
                  <a:pt x="1829848" y="2225993"/>
                </a:cubicBezTo>
                <a:cubicBezTo>
                  <a:pt x="1830134" y="2225993"/>
                  <a:pt x="1830324" y="2225802"/>
                  <a:pt x="1830324" y="2225516"/>
                </a:cubicBezTo>
                <a:cubicBezTo>
                  <a:pt x="1830324" y="2225231"/>
                  <a:pt x="1830134" y="2225040"/>
                  <a:pt x="1829848" y="2225040"/>
                </a:cubicBezTo>
                <a:cubicBezTo>
                  <a:pt x="1829562" y="2225040"/>
                  <a:pt x="1829372" y="2225231"/>
                  <a:pt x="1829276" y="2225516"/>
                </a:cubicBezTo>
                <a:close/>
                <a:moveTo>
                  <a:pt x="1774508" y="2259711"/>
                </a:moveTo>
                <a:cubicBezTo>
                  <a:pt x="1774508" y="2259997"/>
                  <a:pt x="1774698" y="2260187"/>
                  <a:pt x="1774984" y="2260187"/>
                </a:cubicBezTo>
                <a:cubicBezTo>
                  <a:pt x="1775270" y="2260187"/>
                  <a:pt x="1775460" y="2259997"/>
                  <a:pt x="1775555" y="2259711"/>
                </a:cubicBezTo>
                <a:cubicBezTo>
                  <a:pt x="1775555" y="2259425"/>
                  <a:pt x="1775270" y="2259235"/>
                  <a:pt x="1774984" y="2259235"/>
                </a:cubicBezTo>
                <a:cubicBezTo>
                  <a:pt x="1774698" y="2259235"/>
                  <a:pt x="1774508" y="2259425"/>
                  <a:pt x="1774508" y="2259711"/>
                </a:cubicBezTo>
                <a:close/>
                <a:moveTo>
                  <a:pt x="1717929" y="2291048"/>
                </a:moveTo>
                <a:cubicBezTo>
                  <a:pt x="1717929" y="2291334"/>
                  <a:pt x="1718120" y="2291525"/>
                  <a:pt x="1718405" y="2291525"/>
                </a:cubicBezTo>
                <a:cubicBezTo>
                  <a:pt x="1718691" y="2291525"/>
                  <a:pt x="1718882" y="2291334"/>
                  <a:pt x="1718882" y="2291048"/>
                </a:cubicBezTo>
                <a:cubicBezTo>
                  <a:pt x="1718882" y="2290763"/>
                  <a:pt x="1718596" y="2290572"/>
                  <a:pt x="1718405" y="2290572"/>
                </a:cubicBezTo>
                <a:cubicBezTo>
                  <a:pt x="1718215" y="2290572"/>
                  <a:pt x="1717929" y="2290763"/>
                  <a:pt x="1717929" y="2291048"/>
                </a:cubicBezTo>
                <a:close/>
              </a:path>
            </a:pathLst>
          </a:custGeom>
          <a:gradFill>
            <a:gsLst>
              <a:gs pos="0">
                <a:srgbClr val="459AF1">
                  <a:alpha val="0"/>
                </a:srgbClr>
              </a:gs>
              <a:gs pos="55000">
                <a:srgbClr val="459AF1">
                  <a:alpha val="0"/>
                </a:srgbClr>
              </a:gs>
              <a:gs pos="65000">
                <a:srgbClr val="459AF1">
                  <a:alpha val="29803"/>
                </a:srgbClr>
              </a:gs>
              <a:gs pos="100000">
                <a:srgbClr val="459AF1">
                  <a:alpha val="29803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9" name="Google Shape;289;p7"/>
          <p:cNvSpPr txBox="1"/>
          <p:nvPr/>
        </p:nvSpPr>
        <p:spPr>
          <a:xfrm>
            <a:off x="822337" y="4012844"/>
            <a:ext cx="4769868" cy="630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 Rounded"/>
              <a:buNone/>
            </a:pPr>
            <a:r>
              <a:rPr b="1" i="0" lang="en-US" sz="34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Calibration status</a:t>
            </a:r>
            <a:endParaRPr b="1" i="0" sz="34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0" name="Google Shape;290;p7"/>
          <p:cNvSpPr txBox="1"/>
          <p:nvPr/>
        </p:nvSpPr>
        <p:spPr>
          <a:xfrm>
            <a:off x="8032696" y="1087127"/>
            <a:ext cx="3538445" cy="1007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Rounded"/>
              <a:buNone/>
            </a:pPr>
            <a:r>
              <a:rPr b="1" lang="en-US" sz="2800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Collimator</a:t>
            </a:r>
            <a:r>
              <a:rPr b="1" i="0" lang="en-US" sz="2800" u="none" cap="none" strike="noStrike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 Calibration</a:t>
            </a:r>
            <a:endParaRPr b="1" i="0" sz="2800" u="none" cap="none" strike="noStrike">
              <a:solidFill>
                <a:schemeClr val="accent2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6927859" y="1192198"/>
            <a:ext cx="801258" cy="801258"/>
          </a:xfrm>
          <a:prstGeom prst="ellipse">
            <a:avLst/>
          </a:prstGeom>
          <a:gradFill>
            <a:gsLst>
              <a:gs pos="0">
                <a:schemeClr val="accent1"/>
              </a:gs>
              <a:gs pos="24000">
                <a:schemeClr val="accent1"/>
              </a:gs>
              <a:gs pos="77000">
                <a:srgbClr val="09427D"/>
              </a:gs>
              <a:gs pos="100000">
                <a:srgbClr val="09427D"/>
              </a:gs>
            </a:gsLst>
            <a:lin ang="13500000" scaled="0"/>
          </a:gradFill>
          <a:ln cap="flat" cmpd="sng" w="158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sx="96000" rotWithShape="0" algn="tl" dir="2700000" dist="368300" sy="96000">
              <a:srgbClr val="09427D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6927859" y="5078632"/>
            <a:ext cx="801258" cy="801258"/>
          </a:xfrm>
          <a:prstGeom prst="ellipse">
            <a:avLst/>
          </a:prstGeom>
          <a:solidFill>
            <a:schemeClr val="lt1">
              <a:alpha val="94901"/>
            </a:schemeClr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sx="96000" rotWithShape="0" algn="tl" dir="2700000" dist="368300" sy="96000">
              <a:srgbClr val="09427D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7644601" y="3135415"/>
            <a:ext cx="801258" cy="801258"/>
          </a:xfrm>
          <a:prstGeom prst="ellipse">
            <a:avLst/>
          </a:prstGeom>
          <a:solidFill>
            <a:schemeClr val="lt1">
              <a:alpha val="94901"/>
            </a:schemeClr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sx="96000" rotWithShape="0" algn="tl" dir="2700000" dist="368300" sy="96000">
              <a:srgbClr val="09427D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4" name="Google Shape;294;p7"/>
          <p:cNvSpPr txBox="1"/>
          <p:nvPr/>
        </p:nvSpPr>
        <p:spPr>
          <a:xfrm>
            <a:off x="7159211" y="1245916"/>
            <a:ext cx="338554" cy="722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Rounded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b="1" i="0" sz="4000" u="none" cap="none" strike="noStrik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5" name="Google Shape;295;p7"/>
          <p:cNvSpPr txBox="1"/>
          <p:nvPr/>
        </p:nvSpPr>
        <p:spPr>
          <a:xfrm>
            <a:off x="7875960" y="3168345"/>
            <a:ext cx="338554" cy="722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Rounded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b="1" i="0" sz="4000" u="none" cap="none" strike="noStrike">
              <a:solidFill>
                <a:schemeClr val="accen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7"/>
          <p:cNvSpPr txBox="1"/>
          <p:nvPr/>
        </p:nvSpPr>
        <p:spPr>
          <a:xfrm>
            <a:off x="7159211" y="5144141"/>
            <a:ext cx="338554" cy="722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Rounded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b="1" i="0" sz="4000" u="none" cap="none" strike="noStrike">
              <a:solidFill>
                <a:schemeClr val="accen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8035" y="1997000"/>
            <a:ext cx="5147826" cy="28048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7"/>
          <p:cNvGrpSpPr/>
          <p:nvPr/>
        </p:nvGrpSpPr>
        <p:grpSpPr>
          <a:xfrm>
            <a:off x="760303" y="226822"/>
            <a:ext cx="2454518" cy="4508927"/>
            <a:chOff x="10154274" y="1423733"/>
            <a:chExt cx="4441159" cy="8158369"/>
          </a:xfrm>
        </p:grpSpPr>
        <p:sp>
          <p:nvSpPr>
            <p:cNvPr id="299" name="Google Shape;299;p7"/>
            <p:cNvSpPr txBox="1"/>
            <p:nvPr/>
          </p:nvSpPr>
          <p:spPr>
            <a:xfrm>
              <a:off x="10154274" y="1423733"/>
              <a:ext cx="4441159" cy="8158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700">
                  <a:solidFill>
                    <a:schemeClr val="accent2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</a:t>
              </a:r>
              <a:endParaRPr b="1" sz="28700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00" name="Google Shape;300;p7"/>
            <p:cNvSpPr txBox="1"/>
            <p:nvPr/>
          </p:nvSpPr>
          <p:spPr>
            <a:xfrm>
              <a:off x="10154274" y="1423733"/>
              <a:ext cx="4441159" cy="8158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700">
                  <a:latin typeface="Arial Rounded"/>
                  <a:ea typeface="Arial Rounded"/>
                  <a:cs typeface="Arial Rounded"/>
                  <a:sym typeface="Arial Rounded"/>
                </a:rPr>
                <a:t>2</a:t>
              </a:r>
              <a:endParaRPr b="1" sz="28700"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301" name="Google Shape;301;p7"/>
          <p:cNvSpPr txBox="1"/>
          <p:nvPr/>
        </p:nvSpPr>
        <p:spPr>
          <a:xfrm>
            <a:off x="8628681" y="3233649"/>
            <a:ext cx="349194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Energy Calibration</a:t>
            </a:r>
            <a:endParaRPr b="1" sz="2800">
              <a:solidFill>
                <a:srgbClr val="26262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2" name="Google Shape;302;p7"/>
          <p:cNvSpPr txBox="1"/>
          <p:nvPr/>
        </p:nvSpPr>
        <p:spPr>
          <a:xfrm>
            <a:off x="7969680" y="5243655"/>
            <a:ext cx="36644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2626"/>
                </a:solidFill>
                <a:latin typeface="Arial Rounded"/>
                <a:ea typeface="Arial Rounded"/>
                <a:cs typeface="Arial Rounded"/>
                <a:sym typeface="Arial Rounded"/>
              </a:rPr>
              <a:t>Timing Calibration</a:t>
            </a:r>
            <a:endParaRPr b="1" sz="2800">
              <a:solidFill>
                <a:srgbClr val="26262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3" name="Google Shape;303;p7"/>
          <p:cNvSpPr txBox="1"/>
          <p:nvPr>
            <p:ph idx="12" type="sldNum"/>
          </p:nvPr>
        </p:nvSpPr>
        <p:spPr>
          <a:xfrm>
            <a:off x="10602688" y="6447682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41275" y="6475718"/>
            <a:ext cx="12279313" cy="638175"/>
            <a:chOff x="-41275" y="6475718"/>
            <a:chExt cx="12279313" cy="638175"/>
          </a:xfrm>
        </p:grpSpPr>
        <p:sp>
          <p:nvSpPr>
            <p:cNvPr id="310" name="Google Shape;310;p8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8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313" name="Google Shape;313;p8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317" name="Google Shape;317;p8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2.1 Collimator Calibration: Small Area Scan of Crab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18" name="Google Shape;318;p8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19" name="Google Shape;319;p8"/>
          <p:cNvSpPr/>
          <p:nvPr/>
        </p:nvSpPr>
        <p:spPr>
          <a:xfrm>
            <a:off x="2196442" y="1202752"/>
            <a:ext cx="3257550" cy="5238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0.06 ̊ /s , 0. 1 ̊ step</a:t>
            </a:r>
            <a:endParaRPr b="1"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20" name="Google Shape;32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438" y="1856801"/>
            <a:ext cx="5377749" cy="43132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8"/>
          <p:cNvCxnSpPr/>
          <p:nvPr/>
        </p:nvCxnSpPr>
        <p:spPr>
          <a:xfrm>
            <a:off x="2142468" y="1779014"/>
            <a:ext cx="3311525" cy="0"/>
          </a:xfrm>
          <a:prstGeom prst="straightConnector1">
            <a:avLst/>
          </a:prstGeom>
          <a:noFill/>
          <a:ln cap="flat" cmpd="sng" w="44450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322" name="Google Shape;322;p8"/>
          <p:cNvSpPr/>
          <p:nvPr/>
        </p:nvSpPr>
        <p:spPr>
          <a:xfrm>
            <a:off x="1867539" y="1855214"/>
            <a:ext cx="215900" cy="792162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23" name="Google Shape;323;p8"/>
          <p:cNvSpPr/>
          <p:nvPr/>
        </p:nvSpPr>
        <p:spPr>
          <a:xfrm>
            <a:off x="3895313" y="3664166"/>
            <a:ext cx="149427" cy="14861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24" name="Google Shape;32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2767" y="1189670"/>
            <a:ext cx="4609415" cy="454455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8"/>
          <p:cNvSpPr txBox="1"/>
          <p:nvPr/>
        </p:nvSpPr>
        <p:spPr>
          <a:xfrm>
            <a:off x="0" y="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https://drive.google.com/drive/folders/1ipmEX6DvlkXAHnt7HjkP-l9lDiZzCoE5?usp=drive_link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9"/>
          <p:cNvGrpSpPr/>
          <p:nvPr/>
        </p:nvGrpSpPr>
        <p:grpSpPr>
          <a:xfrm>
            <a:off x="-41275" y="6498722"/>
            <a:ext cx="12279313" cy="638175"/>
            <a:chOff x="-41275" y="6475718"/>
            <a:chExt cx="12279313" cy="638175"/>
          </a:xfrm>
        </p:grpSpPr>
        <p:sp>
          <p:nvSpPr>
            <p:cNvPr id="332" name="Google Shape;332;p9"/>
            <p:cNvSpPr/>
            <p:nvPr/>
          </p:nvSpPr>
          <p:spPr>
            <a:xfrm>
              <a:off x="-22225" y="6475718"/>
              <a:ext cx="12260263" cy="538163"/>
            </a:xfrm>
            <a:prstGeom prst="rect">
              <a:avLst/>
            </a:prstGeom>
            <a:solidFill>
              <a:srgbClr val="BFD7EF">
                <a:alpha val="3686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 Rounded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-41275" y="6575731"/>
              <a:ext cx="12260263" cy="53816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87000">
                  <a:schemeClr val="accent2"/>
                </a:gs>
                <a:gs pos="100000">
                  <a:schemeClr val="accent2"/>
                </a:gs>
              </a:gsLst>
              <a:lin ang="10800000" scaled="0"/>
            </a:gradFill>
            <a:ln>
              <a:noFill/>
            </a:ln>
            <a:effectLst>
              <a:outerShdw blurRad="241300" sx="102000" rotWithShape="0" algn="ctr" sy="102000">
                <a:schemeClr val="accent2">
                  <a:alpha val="28627"/>
                </a:schemeClr>
              </a:outerShdw>
            </a:effectLst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 Rounded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9"/>
          <p:cNvGrpSpPr/>
          <p:nvPr/>
        </p:nvGrpSpPr>
        <p:grpSpPr>
          <a:xfrm>
            <a:off x="472334" y="401095"/>
            <a:ext cx="541933" cy="624410"/>
            <a:chOff x="4805362" y="1938337"/>
            <a:chExt cx="2584799" cy="2978181"/>
          </a:xfrm>
        </p:grpSpPr>
        <p:sp>
          <p:nvSpPr>
            <p:cNvPr id="335" name="Google Shape;335;p9"/>
            <p:cNvSpPr/>
            <p:nvPr/>
          </p:nvSpPr>
          <p:spPr>
            <a:xfrm>
              <a:off x="4805362" y="1938337"/>
              <a:ext cx="2584799" cy="2978181"/>
            </a:xfrm>
            <a:custGeom>
              <a:rect b="b" l="l" r="r" t="t"/>
              <a:pathLst>
                <a:path extrusionOk="0" h="2978181" w="2584799">
                  <a:moveTo>
                    <a:pt x="2579180" y="2238470"/>
                  </a:moveTo>
                  <a:lnTo>
                    <a:pt x="1286732" y="2978182"/>
                  </a:lnTo>
                  <a:lnTo>
                    <a:pt x="0" y="2228755"/>
                  </a:lnTo>
                  <a:lnTo>
                    <a:pt x="5620" y="739616"/>
                  </a:lnTo>
                  <a:lnTo>
                    <a:pt x="1298067" y="0"/>
                  </a:lnTo>
                  <a:lnTo>
                    <a:pt x="2584799" y="749427"/>
                  </a:lnTo>
                  <a:lnTo>
                    <a:pt x="2579180" y="223847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5108542" y="2287618"/>
              <a:ext cx="1978437" cy="2279618"/>
            </a:xfrm>
            <a:custGeom>
              <a:rect b="b" l="l" r="r" t="t"/>
              <a:pathLst>
                <a:path extrusionOk="0" h="2279618" w="1978437">
                  <a:moveTo>
                    <a:pt x="1974152" y="1713452"/>
                  </a:moveTo>
                  <a:lnTo>
                    <a:pt x="984885" y="2279618"/>
                  </a:lnTo>
                  <a:lnTo>
                    <a:pt x="0" y="1705928"/>
                  </a:lnTo>
                  <a:lnTo>
                    <a:pt x="4286" y="566166"/>
                  </a:lnTo>
                  <a:lnTo>
                    <a:pt x="993553" y="0"/>
                  </a:lnTo>
                  <a:lnTo>
                    <a:pt x="1978438" y="573596"/>
                  </a:lnTo>
                  <a:lnTo>
                    <a:pt x="1974152" y="171345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8000">
                  <a:schemeClr val="accent2"/>
                </a:gs>
                <a:gs pos="81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108542" y="2853784"/>
              <a:ext cx="989171" cy="1713452"/>
            </a:xfrm>
            <a:custGeom>
              <a:rect b="b" l="l" r="r" t="t"/>
              <a:pathLst>
                <a:path extrusionOk="0" h="1713452" w="989171">
                  <a:moveTo>
                    <a:pt x="4286" y="0"/>
                  </a:moveTo>
                  <a:lnTo>
                    <a:pt x="989171" y="573596"/>
                  </a:lnTo>
                  <a:lnTo>
                    <a:pt x="984885" y="1713452"/>
                  </a:lnTo>
                  <a:lnTo>
                    <a:pt x="0" y="1139762"/>
                  </a:lnTo>
                  <a:lnTo>
                    <a:pt x="4286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15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3427" y="2861404"/>
              <a:ext cx="993838" cy="1705832"/>
            </a:xfrm>
            <a:custGeom>
              <a:rect b="b" l="l" r="r" t="t"/>
              <a:pathLst>
                <a:path extrusionOk="0" h="1705832" w="993838">
                  <a:moveTo>
                    <a:pt x="993839" y="0"/>
                  </a:moveTo>
                  <a:lnTo>
                    <a:pt x="4286" y="565976"/>
                  </a:lnTo>
                  <a:lnTo>
                    <a:pt x="0" y="1705832"/>
                  </a:lnTo>
                  <a:lnTo>
                    <a:pt x="990124" y="1144524"/>
                  </a:lnTo>
                  <a:lnTo>
                    <a:pt x="993839" y="0"/>
                  </a:lnTo>
                  <a:close/>
                </a:path>
              </a:pathLst>
            </a:custGeom>
            <a:gradFill>
              <a:gsLst>
                <a:gs pos="0">
                  <a:srgbClr val="162E55"/>
                </a:gs>
                <a:gs pos="41000">
                  <a:srgbClr val="162E5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39700" rotWithShape="0" algn="ctr" dir="4560000" dist="215900">
                <a:schemeClr val="accent1">
                  <a:alpha val="3098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 Rounded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339" name="Google Shape;339;p9"/>
          <p:cNvSpPr txBox="1"/>
          <p:nvPr/>
        </p:nvSpPr>
        <p:spPr>
          <a:xfrm>
            <a:off x="1126372" y="462739"/>
            <a:ext cx="100313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59A7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D59A7"/>
                </a:solidFill>
                <a:latin typeface="Arial Rounded"/>
                <a:ea typeface="Arial Rounded"/>
                <a:cs typeface="Arial Rounded"/>
                <a:sym typeface="Arial Rounded"/>
              </a:rPr>
              <a:t>2.1 Collimator Calibration: Small Area Scan of Crab</a:t>
            </a:r>
            <a:endParaRPr b="1" i="0" sz="2800" u="none" cap="none" strike="noStrike">
              <a:solidFill>
                <a:srgbClr val="0D59A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0" name="Google Shape;340;p9"/>
          <p:cNvSpPr txBox="1"/>
          <p:nvPr>
            <p:ph idx="12" type="sldNum"/>
          </p:nvPr>
        </p:nvSpPr>
        <p:spPr>
          <a:xfrm>
            <a:off x="10641996" y="6563794"/>
            <a:ext cx="14550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1600">
                <a:solidFill>
                  <a:srgbClr val="888888"/>
                </a:solidFill>
                <a:latin typeface="Arial Rounded"/>
                <a:ea typeface="Arial Rounded"/>
                <a:cs typeface="Arial Rounded"/>
                <a:sym typeface="Arial Rounded"/>
              </a:rPr>
              <a:t>‹#›</a:t>
            </a:fld>
            <a:endParaRPr b="1" sz="1600">
              <a:solidFill>
                <a:srgbClr val="888888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1" name="Google Shape;34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4824" y="1012293"/>
            <a:ext cx="4438096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1220" y="2872388"/>
            <a:ext cx="4461701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4824" y="4707329"/>
            <a:ext cx="4438096" cy="180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4" name="Google Shape;344;p9"/>
          <p:cNvGraphicFramePr/>
          <p:nvPr/>
        </p:nvGraphicFramePr>
        <p:xfrm>
          <a:off x="6786707" y="257904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{EA25D34F-2581-4107-8927-51A09A0FF8A9}</a:tableStyleId>
              </a:tblPr>
              <a:tblGrid>
                <a:gridCol w="1197925"/>
                <a:gridCol w="909175"/>
                <a:gridCol w="865875"/>
                <a:gridCol w="9524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HE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LE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Sys_err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6 %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6 %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5 %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45" name="Google Shape;345;p9"/>
          <p:cNvSpPr txBox="1"/>
          <p:nvPr/>
        </p:nvSpPr>
        <p:spPr>
          <a:xfrm>
            <a:off x="6757210" y="2118575"/>
            <a:ext cx="4041725" cy="383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Theoretical geometric predictions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6" name="Google Shape;346;p9"/>
          <p:cNvGraphicFramePr/>
          <p:nvPr/>
        </p:nvGraphicFramePr>
        <p:xfrm>
          <a:off x="6809228" y="442746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{EA25D34F-2581-4107-8927-51A09A0FF8A9}</a:tableStyleId>
              </a:tblPr>
              <a:tblGrid>
                <a:gridCol w="1197925"/>
                <a:gridCol w="909175"/>
                <a:gridCol w="865875"/>
                <a:gridCol w="9524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HE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ME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LE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Sys_err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1 %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2 %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3 %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47" name="Google Shape;347;p9"/>
          <p:cNvSpPr txBox="1"/>
          <p:nvPr/>
        </p:nvSpPr>
        <p:spPr>
          <a:xfrm>
            <a:off x="7250805" y="3987235"/>
            <a:ext cx="30709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in orbit calibration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8749423" y="3555235"/>
            <a:ext cx="223284" cy="432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9427D"/>
          </a:solidFill>
          <a:ln cap="flat" cmpd="sng" w="12700">
            <a:solidFill>
              <a:srgbClr val="0940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9427D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9" name="Google Shape;349;p9"/>
          <p:cNvSpPr txBox="1"/>
          <p:nvPr/>
        </p:nvSpPr>
        <p:spPr>
          <a:xfrm>
            <a:off x="6757210" y="1215486"/>
            <a:ext cx="3521992" cy="907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Precision Check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— Crab Scan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 主题​​">
  <a:themeElements>
    <a:clrScheme name="蓝灰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59A7"/>
      </a:accent1>
      <a:accent2>
        <a:srgbClr val="18315A"/>
      </a:accent2>
      <a:accent3>
        <a:srgbClr val="A5A5A5"/>
      </a:accent3>
      <a:accent4>
        <a:srgbClr val="FCB712"/>
      </a:accent4>
      <a:accent5>
        <a:srgbClr val="CD883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ntel-dark">
  <a:themeElements>
    <a:clrScheme name="自定义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D4BCF"/>
      </a:accent1>
      <a:accent2>
        <a:srgbClr val="879EEF"/>
      </a:accent2>
      <a:accent3>
        <a:srgbClr val="E84330"/>
      </a:accent3>
      <a:accent4>
        <a:srgbClr val="F77670"/>
      </a:accent4>
      <a:accent5>
        <a:srgbClr val="1677F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2024-01-08T10:20:33Z</dcterms:created>
  <dc:creator>lixb</dc:creator>
</cp:coreProperties>
</file>