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56" r:id="rId2"/>
    <p:sldId id="257" r:id="rId3"/>
    <p:sldId id="258" r:id="rId4"/>
    <p:sldId id="307" r:id="rId5"/>
    <p:sldId id="319" r:id="rId6"/>
    <p:sldId id="259" r:id="rId7"/>
    <p:sldId id="324" r:id="rId8"/>
    <p:sldId id="315" r:id="rId9"/>
    <p:sldId id="321" r:id="rId10"/>
    <p:sldId id="327" r:id="rId11"/>
    <p:sldId id="326" r:id="rId12"/>
    <p:sldId id="325" r:id="rId13"/>
    <p:sldId id="322" r:id="rId14"/>
    <p:sldId id="330" r:id="rId15"/>
    <p:sldId id="329" r:id="rId16"/>
    <p:sldId id="323" r:id="rId17"/>
    <p:sldId id="33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CCFF"/>
    <a:srgbClr val="FFFF00"/>
    <a:srgbClr val="008000"/>
    <a:srgbClr val="7DB1DF"/>
    <a:srgbClr val="92C0E5"/>
    <a:srgbClr val="95C2E5"/>
    <a:srgbClr val="87B8E1"/>
    <a:srgbClr val="7FB2D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7F1CDE-C1C0-4B13-BC8C-0C09A15683E1}" v="187" dt="2025-05-08T07:13:14.2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8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ADA Yukikatsu" userId="67923459-f3c9-4883-a3a7-bcc656105020" providerId="ADAL" clId="{637F1CDE-C1C0-4B13-BC8C-0C09A15683E1}"/>
    <pc:docChg chg="undo custSel addSld delSld modSld">
      <pc:chgData name="TERADA Yukikatsu" userId="67923459-f3c9-4883-a3a7-bcc656105020" providerId="ADAL" clId="{637F1CDE-C1C0-4B13-BC8C-0C09A15683E1}" dt="2025-05-08T07:20:30.275" v="1028" actId="403"/>
      <pc:docMkLst>
        <pc:docMk/>
      </pc:docMkLst>
      <pc:sldChg chg="addSp modSp mod">
        <pc:chgData name="TERADA Yukikatsu" userId="67923459-f3c9-4883-a3a7-bcc656105020" providerId="ADAL" clId="{637F1CDE-C1C0-4B13-BC8C-0C09A15683E1}" dt="2025-05-08T04:39:26.799" v="279" actId="1076"/>
        <pc:sldMkLst>
          <pc:docMk/>
          <pc:sldMk cId="1772823502" sldId="258"/>
        </pc:sldMkLst>
        <pc:spChg chg="add mod">
          <ac:chgData name="TERADA Yukikatsu" userId="67923459-f3c9-4883-a3a7-bcc656105020" providerId="ADAL" clId="{637F1CDE-C1C0-4B13-BC8C-0C09A15683E1}" dt="2025-05-08T04:39:26.799" v="279" actId="1076"/>
          <ac:spMkLst>
            <pc:docMk/>
            <pc:sldMk cId="1772823502" sldId="258"/>
            <ac:spMk id="7" creationId="{096F04F6-E6F5-4936-D9ED-7A58E2D27AD0}"/>
          </ac:spMkLst>
        </pc:spChg>
        <pc:graphicFrameChg chg="mod modGraphic">
          <ac:chgData name="TERADA Yukikatsu" userId="67923459-f3c9-4883-a3a7-bcc656105020" providerId="ADAL" clId="{637F1CDE-C1C0-4B13-BC8C-0C09A15683E1}" dt="2025-05-08T04:04:09.115" v="267" actId="113"/>
          <ac:graphicFrameMkLst>
            <pc:docMk/>
            <pc:sldMk cId="1772823502" sldId="258"/>
            <ac:graphicFrameMk id="5" creationId="{4F5D4BD5-A25A-DD83-C0A3-481C222C775B}"/>
          </ac:graphicFrameMkLst>
        </pc:graphicFrameChg>
      </pc:sldChg>
      <pc:sldChg chg="modSp mod">
        <pc:chgData name="TERADA Yukikatsu" userId="67923459-f3c9-4883-a3a7-bcc656105020" providerId="ADAL" clId="{637F1CDE-C1C0-4B13-BC8C-0C09A15683E1}" dt="2025-05-08T04:40:04.881" v="316" actId="1037"/>
        <pc:sldMkLst>
          <pc:docMk/>
          <pc:sldMk cId="3329662643" sldId="321"/>
        </pc:sldMkLst>
        <pc:spChg chg="mod">
          <ac:chgData name="TERADA Yukikatsu" userId="67923459-f3c9-4883-a3a7-bcc656105020" providerId="ADAL" clId="{637F1CDE-C1C0-4B13-BC8C-0C09A15683E1}" dt="2025-05-08T04:40:04.881" v="316" actId="1037"/>
          <ac:spMkLst>
            <pc:docMk/>
            <pc:sldMk cId="3329662643" sldId="321"/>
            <ac:spMk id="3" creationId="{23AB7968-E303-E909-AE71-E5D110D1ED0A}"/>
          </ac:spMkLst>
        </pc:spChg>
        <pc:picChg chg="mod">
          <ac:chgData name="TERADA Yukikatsu" userId="67923459-f3c9-4883-a3a7-bcc656105020" providerId="ADAL" clId="{637F1CDE-C1C0-4B13-BC8C-0C09A15683E1}" dt="2025-05-08T04:40:04.881" v="316" actId="1037"/>
          <ac:picMkLst>
            <pc:docMk/>
            <pc:sldMk cId="3329662643" sldId="321"/>
            <ac:picMk id="4" creationId="{0E6ACAFA-F89E-2022-305C-D44CB037FC98}"/>
          </ac:picMkLst>
        </pc:picChg>
        <pc:picChg chg="mod">
          <ac:chgData name="TERADA Yukikatsu" userId="67923459-f3c9-4883-a3a7-bcc656105020" providerId="ADAL" clId="{637F1CDE-C1C0-4B13-BC8C-0C09A15683E1}" dt="2025-05-08T04:40:04.881" v="316" actId="1037"/>
          <ac:picMkLst>
            <pc:docMk/>
            <pc:sldMk cId="3329662643" sldId="321"/>
            <ac:picMk id="5" creationId="{74600A63-9CDC-4599-8E3A-47A50830C222}"/>
          </ac:picMkLst>
        </pc:picChg>
        <pc:picChg chg="mod">
          <ac:chgData name="TERADA Yukikatsu" userId="67923459-f3c9-4883-a3a7-bcc656105020" providerId="ADAL" clId="{637F1CDE-C1C0-4B13-BC8C-0C09A15683E1}" dt="2025-05-08T04:40:04.881" v="316" actId="1037"/>
          <ac:picMkLst>
            <pc:docMk/>
            <pc:sldMk cId="3329662643" sldId="321"/>
            <ac:picMk id="6" creationId="{F3DF9A11-623D-F27B-40EA-08F968D5AF93}"/>
          </ac:picMkLst>
        </pc:picChg>
        <pc:picChg chg="mod">
          <ac:chgData name="TERADA Yukikatsu" userId="67923459-f3c9-4883-a3a7-bcc656105020" providerId="ADAL" clId="{637F1CDE-C1C0-4B13-BC8C-0C09A15683E1}" dt="2025-05-08T04:40:04.881" v="316" actId="1037"/>
          <ac:picMkLst>
            <pc:docMk/>
            <pc:sldMk cId="3329662643" sldId="321"/>
            <ac:picMk id="8" creationId="{FCD6504B-31FA-1FEB-B72C-C55085D4A182}"/>
          </ac:picMkLst>
        </pc:picChg>
      </pc:sldChg>
      <pc:sldChg chg="addSp delSp modSp mod">
        <pc:chgData name="TERADA Yukikatsu" userId="67923459-f3c9-4883-a3a7-bcc656105020" providerId="ADAL" clId="{637F1CDE-C1C0-4B13-BC8C-0C09A15683E1}" dt="2025-05-08T07:18:08.740" v="965" actId="1076"/>
        <pc:sldMkLst>
          <pc:docMk/>
          <pc:sldMk cId="855830673" sldId="326"/>
        </pc:sldMkLst>
        <pc:spChg chg="mod">
          <ac:chgData name="TERADA Yukikatsu" userId="67923459-f3c9-4883-a3a7-bcc656105020" providerId="ADAL" clId="{637F1CDE-C1C0-4B13-BC8C-0C09A15683E1}" dt="2025-05-08T07:18:08.740" v="965" actId="1076"/>
          <ac:spMkLst>
            <pc:docMk/>
            <pc:sldMk cId="855830673" sldId="326"/>
            <ac:spMk id="5" creationId="{48E09C35-8D2F-1743-8EEE-EA105C073F28}"/>
          </ac:spMkLst>
        </pc:spChg>
        <pc:graphicFrameChg chg="add mod modGraphic">
          <ac:chgData name="TERADA Yukikatsu" userId="67923459-f3c9-4883-a3a7-bcc656105020" providerId="ADAL" clId="{637F1CDE-C1C0-4B13-BC8C-0C09A15683E1}" dt="2025-05-08T07:18:05.550" v="964" actId="1076"/>
          <ac:graphicFrameMkLst>
            <pc:docMk/>
            <pc:sldMk cId="855830673" sldId="326"/>
            <ac:graphicFrameMk id="3" creationId="{C2E3EA5F-B3DC-22E6-712B-FB50278D0F38}"/>
          </ac:graphicFrameMkLst>
        </pc:graphicFrameChg>
        <pc:picChg chg="del mod">
          <ac:chgData name="TERADA Yukikatsu" userId="67923459-f3c9-4883-a3a7-bcc656105020" providerId="ADAL" clId="{637F1CDE-C1C0-4B13-BC8C-0C09A15683E1}" dt="2025-05-08T05:18:29.082" v="767" actId="478"/>
          <ac:picMkLst>
            <pc:docMk/>
            <pc:sldMk cId="855830673" sldId="326"/>
            <ac:picMk id="6" creationId="{CF822765-3E11-05CD-8494-7389534D5C35}"/>
          </ac:picMkLst>
        </pc:picChg>
      </pc:sldChg>
      <pc:sldChg chg="modSp mod">
        <pc:chgData name="TERADA Yukikatsu" userId="67923459-f3c9-4883-a3a7-bcc656105020" providerId="ADAL" clId="{637F1CDE-C1C0-4B13-BC8C-0C09A15683E1}" dt="2025-05-08T07:20:30.275" v="1028" actId="403"/>
        <pc:sldMkLst>
          <pc:docMk/>
          <pc:sldMk cId="1115011535" sldId="328"/>
        </pc:sldMkLst>
        <pc:spChg chg="mod">
          <ac:chgData name="TERADA Yukikatsu" userId="67923459-f3c9-4883-a3a7-bcc656105020" providerId="ADAL" clId="{637F1CDE-C1C0-4B13-BC8C-0C09A15683E1}" dt="2025-05-08T07:20:17.617" v="1024" actId="255"/>
          <ac:spMkLst>
            <pc:docMk/>
            <pc:sldMk cId="1115011535" sldId="328"/>
            <ac:spMk id="2" creationId="{25D82F23-AB11-58F2-7105-711719BDC339}"/>
          </ac:spMkLst>
        </pc:spChg>
        <pc:spChg chg="mod">
          <ac:chgData name="TERADA Yukikatsu" userId="67923459-f3c9-4883-a3a7-bcc656105020" providerId="ADAL" clId="{637F1CDE-C1C0-4B13-BC8C-0C09A15683E1}" dt="2025-05-08T07:20:30.275" v="1028" actId="403"/>
          <ac:spMkLst>
            <pc:docMk/>
            <pc:sldMk cId="1115011535" sldId="328"/>
            <ac:spMk id="7" creationId="{7FD7F4C2-A11A-2223-93A7-1DF889A33D7E}"/>
          </ac:spMkLst>
        </pc:spChg>
      </pc:sldChg>
      <pc:sldChg chg="add del">
        <pc:chgData name="TERADA Yukikatsu" userId="67923459-f3c9-4883-a3a7-bcc656105020" providerId="ADAL" clId="{637F1CDE-C1C0-4B13-BC8C-0C09A15683E1}" dt="2025-05-08T07:18:16.701" v="966" actId="2696"/>
        <pc:sldMkLst>
          <pc:docMk/>
          <pc:sldMk cId="445680459" sldId="329"/>
        </pc:sldMkLst>
      </pc:sldChg>
    </pc:docChg>
  </pc:docChgLst>
  <pc:docChgLst>
    <pc:chgData name="TERADA Yukikatsu" userId="67923459-f3c9-4883-a3a7-bcc656105020" providerId="ADAL" clId="{3435D6FF-2A9D-4E5A-9E4A-55E54EF22C98}"/>
    <pc:docChg chg="undo custSel addSld modSld modMainMaster">
      <pc:chgData name="TERADA Yukikatsu" userId="67923459-f3c9-4883-a3a7-bcc656105020" providerId="ADAL" clId="{3435D6FF-2A9D-4E5A-9E4A-55E54EF22C98}" dt="2025-04-30T12:17:16.140" v="966" actId="20577"/>
      <pc:docMkLst>
        <pc:docMk/>
      </pc:docMkLst>
      <pc:sldChg chg="addSp delSp modSp new mod setBg">
        <pc:chgData name="TERADA Yukikatsu" userId="67923459-f3c9-4883-a3a7-bcc656105020" providerId="ADAL" clId="{3435D6FF-2A9D-4E5A-9E4A-55E54EF22C98}" dt="2025-04-30T12:11:47.840" v="857" actId="1076"/>
        <pc:sldMkLst>
          <pc:docMk/>
          <pc:sldMk cId="2801102296" sldId="256"/>
        </pc:sldMkLst>
        <pc:spChg chg="mod ord">
          <ac:chgData name="TERADA Yukikatsu" userId="67923459-f3c9-4883-a3a7-bcc656105020" providerId="ADAL" clId="{3435D6FF-2A9D-4E5A-9E4A-55E54EF22C98}" dt="2025-04-30T12:11:23.578" v="848"/>
          <ac:spMkLst>
            <pc:docMk/>
            <pc:sldMk cId="2801102296" sldId="256"/>
            <ac:spMk id="2" creationId="{7342C1DC-6796-819F-1AF4-338B4556547F}"/>
          </ac:spMkLst>
        </pc:spChg>
        <pc:spChg chg="mod ord">
          <ac:chgData name="TERADA Yukikatsu" userId="67923459-f3c9-4883-a3a7-bcc656105020" providerId="ADAL" clId="{3435D6FF-2A9D-4E5A-9E4A-55E54EF22C98}" dt="2025-04-30T12:11:47.840" v="857" actId="1076"/>
          <ac:spMkLst>
            <pc:docMk/>
            <pc:sldMk cId="2801102296" sldId="256"/>
            <ac:spMk id="3" creationId="{1F84AD6C-8BE2-685C-467F-15186EAE3FD6}"/>
          </ac:spMkLst>
        </pc:spChg>
        <pc:picChg chg="add mod ord">
          <ac:chgData name="TERADA Yukikatsu" userId="67923459-f3c9-4883-a3a7-bcc656105020" providerId="ADAL" clId="{3435D6FF-2A9D-4E5A-9E4A-55E54EF22C98}" dt="2025-04-30T12:04:52.045" v="441" actId="26606"/>
          <ac:picMkLst>
            <pc:docMk/>
            <pc:sldMk cId="2801102296" sldId="256"/>
            <ac:picMk id="4" creationId="{B705FA37-D358-87A8-F870-D61F52D49517}"/>
          </ac:picMkLst>
        </pc:picChg>
      </pc:sldChg>
      <pc:sldChg chg="addSp delSp modSp new mod setBg modClrScheme chgLayout">
        <pc:chgData name="TERADA Yukikatsu" userId="67923459-f3c9-4883-a3a7-bcc656105020" providerId="ADAL" clId="{3435D6FF-2A9D-4E5A-9E4A-55E54EF22C98}" dt="2025-04-30T12:11:23.578" v="848"/>
        <pc:sldMkLst>
          <pc:docMk/>
          <pc:sldMk cId="192149509" sldId="257"/>
        </pc:sldMkLst>
        <pc:spChg chg="add mod ord">
          <ac:chgData name="TERADA Yukikatsu" userId="67923459-f3c9-4883-a3a7-bcc656105020" providerId="ADAL" clId="{3435D6FF-2A9D-4E5A-9E4A-55E54EF22C98}" dt="2025-04-30T12:11:23.578" v="848"/>
          <ac:spMkLst>
            <pc:docMk/>
            <pc:sldMk cId="192149509" sldId="257"/>
            <ac:spMk id="4" creationId="{83E21C18-3EC7-F9E6-204D-9ED1CFC5303E}"/>
          </ac:spMkLst>
        </pc:spChg>
        <pc:spChg chg="add mod">
          <ac:chgData name="TERADA Yukikatsu" userId="67923459-f3c9-4883-a3a7-bcc656105020" providerId="ADAL" clId="{3435D6FF-2A9D-4E5A-9E4A-55E54EF22C98}" dt="2025-04-30T12:00:45.545" v="291" actId="1076"/>
          <ac:spMkLst>
            <pc:docMk/>
            <pc:sldMk cId="192149509" sldId="257"/>
            <ac:spMk id="7" creationId="{6CA17D0B-D3AD-4B0C-A3D1-7C4B79A7C546}"/>
          </ac:spMkLst>
        </pc:spChg>
        <pc:picChg chg="add mod">
          <ac:chgData name="TERADA Yukikatsu" userId="67923459-f3c9-4883-a3a7-bcc656105020" providerId="ADAL" clId="{3435D6FF-2A9D-4E5A-9E4A-55E54EF22C98}" dt="2025-04-30T11:59:33.440" v="242" actId="1076"/>
          <ac:picMkLst>
            <pc:docMk/>
            <pc:sldMk cId="192149509" sldId="257"/>
            <ac:picMk id="6" creationId="{88BFB624-2FC7-7F59-34D2-75A3300A2DA4}"/>
          </ac:picMkLst>
        </pc:picChg>
      </pc:sldChg>
      <pc:sldChg chg="addSp modSp new mod">
        <pc:chgData name="TERADA Yukikatsu" userId="67923459-f3c9-4883-a3a7-bcc656105020" providerId="ADAL" clId="{3435D6FF-2A9D-4E5A-9E4A-55E54EF22C98}" dt="2025-04-30T12:16:00.341" v="925" actId="113"/>
        <pc:sldMkLst>
          <pc:docMk/>
          <pc:sldMk cId="1772823502" sldId="258"/>
        </pc:sldMkLst>
        <pc:spChg chg="mod">
          <ac:chgData name="TERADA Yukikatsu" userId="67923459-f3c9-4883-a3a7-bcc656105020" providerId="ADAL" clId="{3435D6FF-2A9D-4E5A-9E4A-55E54EF22C98}" dt="2025-04-30T12:12:43.607" v="888" actId="20577"/>
          <ac:spMkLst>
            <pc:docMk/>
            <pc:sldMk cId="1772823502" sldId="258"/>
            <ac:spMk id="2" creationId="{065FF7D1-6473-49F1-9CEE-5B6159866EB7}"/>
          </ac:spMkLst>
        </pc:spChg>
        <pc:spChg chg="add mod">
          <ac:chgData name="TERADA Yukikatsu" userId="67923459-f3c9-4883-a3a7-bcc656105020" providerId="ADAL" clId="{3435D6FF-2A9D-4E5A-9E4A-55E54EF22C98}" dt="2025-04-30T12:13:46.997" v="899" actId="207"/>
          <ac:spMkLst>
            <pc:docMk/>
            <pc:sldMk cId="1772823502" sldId="258"/>
            <ac:spMk id="4" creationId="{63EB0440-6F66-AD46-53F2-8298F75A51B3}"/>
          </ac:spMkLst>
        </pc:spChg>
        <pc:spChg chg="add mod">
          <ac:chgData name="TERADA Yukikatsu" userId="67923459-f3c9-4883-a3a7-bcc656105020" providerId="ADAL" clId="{3435D6FF-2A9D-4E5A-9E4A-55E54EF22C98}" dt="2025-04-30T12:13:26.137" v="897"/>
          <ac:spMkLst>
            <pc:docMk/>
            <pc:sldMk cId="1772823502" sldId="258"/>
            <ac:spMk id="6" creationId="{A3422853-79BB-1101-3D96-096A2BF2217A}"/>
          </ac:spMkLst>
        </pc:spChg>
        <pc:graphicFrameChg chg="add mod modGraphic">
          <ac:chgData name="TERADA Yukikatsu" userId="67923459-f3c9-4883-a3a7-bcc656105020" providerId="ADAL" clId="{3435D6FF-2A9D-4E5A-9E4A-55E54EF22C98}" dt="2025-04-30T12:16:00.341" v="925" actId="113"/>
          <ac:graphicFrameMkLst>
            <pc:docMk/>
            <pc:sldMk cId="1772823502" sldId="258"/>
            <ac:graphicFrameMk id="5" creationId="{4F5D4BD5-A25A-DD83-C0A3-481C222C775B}"/>
          </ac:graphicFrameMkLst>
        </pc:graphicFrameChg>
        <pc:picChg chg="add mod">
          <ac:chgData name="TERADA Yukikatsu" userId="67923459-f3c9-4883-a3a7-bcc656105020" providerId="ADAL" clId="{3435D6FF-2A9D-4E5A-9E4A-55E54EF22C98}" dt="2025-04-30T12:12:51.703" v="889"/>
          <ac:picMkLst>
            <pc:docMk/>
            <pc:sldMk cId="1772823502" sldId="258"/>
            <ac:picMk id="3" creationId="{8A3038CF-35BF-20DB-AD1A-D4ADAC9FB465}"/>
          </ac:picMkLst>
        </pc:picChg>
      </pc:sldChg>
      <pc:sldChg chg="modSp new mod">
        <pc:chgData name="TERADA Yukikatsu" userId="67923459-f3c9-4883-a3a7-bcc656105020" providerId="ADAL" clId="{3435D6FF-2A9D-4E5A-9E4A-55E54EF22C98}" dt="2025-04-30T12:17:16.140" v="966" actId="20577"/>
        <pc:sldMkLst>
          <pc:docMk/>
          <pc:sldMk cId="724939475" sldId="259"/>
        </pc:sldMkLst>
        <pc:spChg chg="mod">
          <ac:chgData name="TERADA Yukikatsu" userId="67923459-f3c9-4883-a3a7-bcc656105020" providerId="ADAL" clId="{3435D6FF-2A9D-4E5A-9E4A-55E54EF22C98}" dt="2025-04-30T12:17:16.140" v="966" actId="20577"/>
          <ac:spMkLst>
            <pc:docMk/>
            <pc:sldMk cId="724939475" sldId="259"/>
            <ac:spMk id="2" creationId="{6CE8BF45-E467-BA14-F56A-D97C2DAD0D1F}"/>
          </ac:spMkLst>
        </pc:spChg>
      </pc:sldChg>
      <pc:sldMasterChg chg="addSp modSp mod setBg modSldLayout">
        <pc:chgData name="TERADA Yukikatsu" userId="67923459-f3c9-4883-a3a7-bcc656105020" providerId="ADAL" clId="{3435D6FF-2A9D-4E5A-9E4A-55E54EF22C98}" dt="2025-04-30T12:12:05.798" v="858"/>
        <pc:sldMasterMkLst>
          <pc:docMk/>
          <pc:sldMasterMk cId="436452673" sldId="2147483696"/>
        </pc:sldMasterMkLst>
        <pc:picChg chg="add mod">
          <ac:chgData name="TERADA Yukikatsu" userId="67923459-f3c9-4883-a3a7-bcc656105020" providerId="ADAL" clId="{3435D6FF-2A9D-4E5A-9E4A-55E54EF22C98}" dt="2025-04-30T11:48:35.150" v="10" actId="1038"/>
          <ac:picMkLst>
            <pc:docMk/>
            <pc:sldMasterMk cId="436452673" sldId="2147483696"/>
            <ac:picMk id="8" creationId="{EF01C2C5-AFA8-40DE-0FBA-6EAB22EEC61F}"/>
          </ac:picMkLst>
        </pc:picChg>
        <pc:picChg chg="add mod">
          <ac:chgData name="TERADA Yukikatsu" userId="67923459-f3c9-4883-a3a7-bcc656105020" providerId="ADAL" clId="{3435D6FF-2A9D-4E5A-9E4A-55E54EF22C98}" dt="2025-04-30T11:49:58.151" v="14" actId="1076"/>
          <ac:picMkLst>
            <pc:docMk/>
            <pc:sldMasterMk cId="436452673" sldId="2147483696"/>
            <ac:picMk id="9" creationId="{AFFDC1BA-CC91-E1EA-3C55-26F84203EC33}"/>
          </ac:picMkLst>
        </pc:picChg>
        <pc:picChg chg="add mod">
          <ac:chgData name="TERADA Yukikatsu" userId="67923459-f3c9-4883-a3a7-bcc656105020" providerId="ADAL" clId="{3435D6FF-2A9D-4E5A-9E4A-55E54EF22C98}" dt="2025-04-30T11:50:02.100" v="15" actId="14100"/>
          <ac:picMkLst>
            <pc:docMk/>
            <pc:sldMasterMk cId="436452673" sldId="2147483696"/>
            <ac:picMk id="10" creationId="{E267C5EA-D93B-2A18-A381-33E6F9DF21E0}"/>
          </ac:picMkLst>
        </pc:picChg>
        <pc:sldLayoutChg chg="modSp mod setBg">
          <pc:chgData name="TERADA Yukikatsu" userId="67923459-f3c9-4883-a3a7-bcc656105020" providerId="ADAL" clId="{3435D6FF-2A9D-4E5A-9E4A-55E54EF22C98}" dt="2025-04-30T12:10:46.029" v="837"/>
          <pc:sldLayoutMkLst>
            <pc:docMk/>
            <pc:sldMasterMk cId="436452673" sldId="2147483696"/>
            <pc:sldLayoutMk cId="3311942172" sldId="2147483697"/>
          </pc:sldLayoutMkLst>
          <pc:spChg chg="mod">
            <ac:chgData name="TERADA Yukikatsu" userId="67923459-f3c9-4883-a3a7-bcc656105020" providerId="ADAL" clId="{3435D6FF-2A9D-4E5A-9E4A-55E54EF22C98}" dt="2025-04-30T11:55:28.722" v="40" actId="207"/>
            <ac:spMkLst>
              <pc:docMk/>
              <pc:sldMasterMk cId="436452673" sldId="2147483696"/>
              <pc:sldLayoutMk cId="3311942172" sldId="2147483697"/>
              <ac:spMk id="3" creationId="{00000000-0000-0000-0000-000000000000}"/>
            </ac:spMkLst>
          </pc:spChg>
          <pc:picChg chg="mod">
            <ac:chgData name="TERADA Yukikatsu" userId="67923459-f3c9-4883-a3a7-bcc656105020" providerId="ADAL" clId="{3435D6FF-2A9D-4E5A-9E4A-55E54EF22C98}" dt="2025-04-30T12:10:46.029" v="837"/>
            <ac:picMkLst>
              <pc:docMk/>
              <pc:sldMasterMk cId="436452673" sldId="2147483696"/>
              <pc:sldLayoutMk cId="3311942172" sldId="2147483697"/>
              <ac:picMk id="7" creationId="{00000000-0000-0000-0000-000000000000}"/>
            </ac:picMkLst>
          </pc:picChg>
        </pc:sldLayoutChg>
        <pc:sldLayoutChg chg="setBg">
          <pc:chgData name="TERADA Yukikatsu" userId="67923459-f3c9-4883-a3a7-bcc656105020" providerId="ADAL" clId="{3435D6FF-2A9D-4E5A-9E4A-55E54EF22C98}" dt="2025-04-30T12:05:39.920" v="615"/>
          <pc:sldLayoutMkLst>
            <pc:docMk/>
            <pc:sldMasterMk cId="436452673" sldId="2147483696"/>
            <pc:sldLayoutMk cId="1821220894" sldId="2147483698"/>
          </pc:sldLayoutMkLst>
        </pc:sldLayoutChg>
        <pc:sldLayoutChg chg="setBg">
          <pc:chgData name="TERADA Yukikatsu" userId="67923459-f3c9-4883-a3a7-bcc656105020" providerId="ADAL" clId="{3435D6FF-2A9D-4E5A-9E4A-55E54EF22C98}" dt="2025-04-30T12:05:39.920" v="615"/>
          <pc:sldLayoutMkLst>
            <pc:docMk/>
            <pc:sldMasterMk cId="436452673" sldId="2147483696"/>
            <pc:sldLayoutMk cId="3888068725" sldId="2147483699"/>
          </pc:sldLayoutMkLst>
        </pc:sldLayoutChg>
        <pc:sldLayoutChg chg="setBg">
          <pc:chgData name="TERADA Yukikatsu" userId="67923459-f3c9-4883-a3a7-bcc656105020" providerId="ADAL" clId="{3435D6FF-2A9D-4E5A-9E4A-55E54EF22C98}" dt="2025-04-30T12:05:39.920" v="615"/>
          <pc:sldLayoutMkLst>
            <pc:docMk/>
            <pc:sldMasterMk cId="436452673" sldId="2147483696"/>
            <pc:sldLayoutMk cId="10575183" sldId="2147483700"/>
          </pc:sldLayoutMkLst>
        </pc:sldLayoutChg>
        <pc:sldLayoutChg chg="setBg">
          <pc:chgData name="TERADA Yukikatsu" userId="67923459-f3c9-4883-a3a7-bcc656105020" providerId="ADAL" clId="{3435D6FF-2A9D-4E5A-9E4A-55E54EF22C98}" dt="2025-04-30T12:05:39.920" v="615"/>
          <pc:sldLayoutMkLst>
            <pc:docMk/>
            <pc:sldMasterMk cId="436452673" sldId="2147483696"/>
            <pc:sldLayoutMk cId="193317876" sldId="2147483701"/>
          </pc:sldLayoutMkLst>
        </pc:sldLayoutChg>
        <pc:sldLayoutChg chg="modSp mod setBg">
          <pc:chgData name="TERADA Yukikatsu" userId="67923459-f3c9-4883-a3a7-bcc656105020" providerId="ADAL" clId="{3435D6FF-2A9D-4E5A-9E4A-55E54EF22C98}" dt="2025-04-30T12:12:05.798" v="858"/>
          <pc:sldLayoutMkLst>
            <pc:docMk/>
            <pc:sldMasterMk cId="436452673" sldId="2147483696"/>
            <pc:sldLayoutMk cId="3944830486" sldId="2147483702"/>
          </pc:sldLayoutMkLst>
          <pc:spChg chg="mod">
            <ac:chgData name="TERADA Yukikatsu" userId="67923459-f3c9-4883-a3a7-bcc656105020" providerId="ADAL" clId="{3435D6FF-2A9D-4E5A-9E4A-55E54EF22C98}" dt="2025-04-30T11:54:37.888" v="27" actId="113"/>
            <ac:spMkLst>
              <pc:docMk/>
              <pc:sldMasterMk cId="436452673" sldId="2147483696"/>
              <pc:sldLayoutMk cId="3944830486" sldId="2147483702"/>
              <ac:spMk id="2" creationId="{00000000-0000-0000-0000-000000000000}"/>
            </ac:spMkLst>
          </pc:spChg>
          <pc:picChg chg="mod">
            <ac:chgData name="TERADA Yukikatsu" userId="67923459-f3c9-4883-a3a7-bcc656105020" providerId="ADAL" clId="{3435D6FF-2A9D-4E5A-9E4A-55E54EF22C98}" dt="2025-04-30T12:12:05.798" v="858"/>
            <ac:picMkLst>
              <pc:docMk/>
              <pc:sldMasterMk cId="436452673" sldId="2147483696"/>
              <pc:sldLayoutMk cId="3944830486" sldId="2147483702"/>
              <ac:picMk id="8" creationId="{00000000-0000-0000-0000-000000000000}"/>
            </ac:picMkLst>
          </pc:picChg>
        </pc:sldLayoutChg>
        <pc:sldLayoutChg chg="setBg">
          <pc:chgData name="TERADA Yukikatsu" userId="67923459-f3c9-4883-a3a7-bcc656105020" providerId="ADAL" clId="{3435D6FF-2A9D-4E5A-9E4A-55E54EF22C98}" dt="2025-04-30T12:05:39.920" v="615"/>
          <pc:sldLayoutMkLst>
            <pc:docMk/>
            <pc:sldMasterMk cId="436452673" sldId="2147483696"/>
            <pc:sldLayoutMk cId="2815627407" sldId="2147483703"/>
          </pc:sldLayoutMkLst>
        </pc:sldLayoutChg>
        <pc:sldLayoutChg chg="setBg">
          <pc:chgData name="TERADA Yukikatsu" userId="67923459-f3c9-4883-a3a7-bcc656105020" providerId="ADAL" clId="{3435D6FF-2A9D-4E5A-9E4A-55E54EF22C98}" dt="2025-04-30T12:05:39.920" v="615"/>
          <pc:sldLayoutMkLst>
            <pc:docMk/>
            <pc:sldMasterMk cId="436452673" sldId="2147483696"/>
            <pc:sldLayoutMk cId="1040788361" sldId="2147483704"/>
          </pc:sldLayoutMkLst>
        </pc:sldLayoutChg>
        <pc:sldLayoutChg chg="setBg">
          <pc:chgData name="TERADA Yukikatsu" userId="67923459-f3c9-4883-a3a7-bcc656105020" providerId="ADAL" clId="{3435D6FF-2A9D-4E5A-9E4A-55E54EF22C98}" dt="2025-04-30T12:05:39.920" v="615"/>
          <pc:sldLayoutMkLst>
            <pc:docMk/>
            <pc:sldMasterMk cId="436452673" sldId="2147483696"/>
            <pc:sldLayoutMk cId="291852403" sldId="2147483705"/>
          </pc:sldLayoutMkLst>
        </pc:sldLayoutChg>
        <pc:sldLayoutChg chg="setBg">
          <pc:chgData name="TERADA Yukikatsu" userId="67923459-f3c9-4883-a3a7-bcc656105020" providerId="ADAL" clId="{3435D6FF-2A9D-4E5A-9E4A-55E54EF22C98}" dt="2025-04-30T12:05:39.920" v="615"/>
          <pc:sldLayoutMkLst>
            <pc:docMk/>
            <pc:sldMasterMk cId="436452673" sldId="2147483696"/>
            <pc:sldLayoutMk cId="3015286775" sldId="2147483706"/>
          </pc:sldLayoutMkLst>
        </pc:sldLayoutChg>
        <pc:sldLayoutChg chg="setBg">
          <pc:chgData name="TERADA Yukikatsu" userId="67923459-f3c9-4883-a3a7-bcc656105020" providerId="ADAL" clId="{3435D6FF-2A9D-4E5A-9E4A-55E54EF22C98}" dt="2025-04-30T12:05:39.920" v="615"/>
          <pc:sldLayoutMkLst>
            <pc:docMk/>
            <pc:sldMasterMk cId="436452673" sldId="2147483696"/>
            <pc:sldLayoutMk cId="1390231320" sldId="2147483707"/>
          </pc:sldLayoutMkLst>
        </pc:sldLayoutChg>
        <pc:sldLayoutChg chg="setBg">
          <pc:chgData name="TERADA Yukikatsu" userId="67923459-f3c9-4883-a3a7-bcc656105020" providerId="ADAL" clId="{3435D6FF-2A9D-4E5A-9E4A-55E54EF22C98}" dt="2025-04-30T12:05:39.920" v="615"/>
          <pc:sldLayoutMkLst>
            <pc:docMk/>
            <pc:sldMasterMk cId="436452673" sldId="2147483696"/>
            <pc:sldLayoutMk cId="1626774698" sldId="2147483708"/>
          </pc:sldLayoutMkLst>
        </pc:sldLayoutChg>
        <pc:sldLayoutChg chg="setBg">
          <pc:chgData name="TERADA Yukikatsu" userId="67923459-f3c9-4883-a3a7-bcc656105020" providerId="ADAL" clId="{3435D6FF-2A9D-4E5A-9E4A-55E54EF22C98}" dt="2025-04-30T12:05:39.920" v="615"/>
          <pc:sldLayoutMkLst>
            <pc:docMk/>
            <pc:sldMasterMk cId="436452673" sldId="2147483696"/>
            <pc:sldLayoutMk cId="3709023754" sldId="2147483709"/>
          </pc:sldLayoutMkLst>
        </pc:sldLayoutChg>
        <pc:sldLayoutChg chg="setBg">
          <pc:chgData name="TERADA Yukikatsu" userId="67923459-f3c9-4883-a3a7-bcc656105020" providerId="ADAL" clId="{3435D6FF-2A9D-4E5A-9E4A-55E54EF22C98}" dt="2025-04-30T12:05:39.920" v="615"/>
          <pc:sldLayoutMkLst>
            <pc:docMk/>
            <pc:sldMasterMk cId="436452673" sldId="2147483696"/>
            <pc:sldLayoutMk cId="523325270" sldId="2147483710"/>
          </pc:sldLayoutMkLst>
        </pc:sldLayoutChg>
        <pc:sldLayoutChg chg="setBg">
          <pc:chgData name="TERADA Yukikatsu" userId="67923459-f3c9-4883-a3a7-bcc656105020" providerId="ADAL" clId="{3435D6FF-2A9D-4E5A-9E4A-55E54EF22C98}" dt="2025-04-30T12:05:39.920" v="615"/>
          <pc:sldLayoutMkLst>
            <pc:docMk/>
            <pc:sldMasterMk cId="436452673" sldId="2147483696"/>
            <pc:sldLayoutMk cId="1866402727" sldId="2147483711"/>
          </pc:sldLayoutMkLst>
        </pc:sldLayoutChg>
        <pc:sldLayoutChg chg="setBg">
          <pc:chgData name="TERADA Yukikatsu" userId="67923459-f3c9-4883-a3a7-bcc656105020" providerId="ADAL" clId="{3435D6FF-2A9D-4E5A-9E4A-55E54EF22C98}" dt="2025-04-30T12:05:39.920" v="615"/>
          <pc:sldLayoutMkLst>
            <pc:docMk/>
            <pc:sldMasterMk cId="436452673" sldId="2147483696"/>
            <pc:sldLayoutMk cId="2165653468" sldId="2147483712"/>
          </pc:sldLayoutMkLst>
        </pc:sldLayoutChg>
        <pc:sldLayoutChg chg="setBg">
          <pc:chgData name="TERADA Yukikatsu" userId="67923459-f3c9-4883-a3a7-bcc656105020" providerId="ADAL" clId="{3435D6FF-2A9D-4E5A-9E4A-55E54EF22C98}" dt="2025-04-30T12:05:39.920" v="615"/>
          <pc:sldLayoutMkLst>
            <pc:docMk/>
            <pc:sldMasterMk cId="436452673" sldId="2147483696"/>
            <pc:sldLayoutMk cId="2195883010" sldId="2147483713"/>
          </pc:sldLayoutMkLst>
        </pc:sldLayoutChg>
      </pc:sldMasterChg>
      <pc:sldMasterChg chg="addSp">
        <pc:chgData name="TERADA Yukikatsu" userId="67923459-f3c9-4883-a3a7-bcc656105020" providerId="ADAL" clId="{3435D6FF-2A9D-4E5A-9E4A-55E54EF22C98}" dt="2025-04-30T12:11:01.044" v="838"/>
        <pc:sldMasterMkLst>
          <pc:docMk/>
          <pc:sldMasterMk cId="231000785" sldId="2147483714"/>
        </pc:sldMasterMkLst>
      </pc:sldMasterChg>
      <pc:sldMasterChg chg="addSp">
        <pc:chgData name="TERADA Yukikatsu" userId="67923459-f3c9-4883-a3a7-bcc656105020" providerId="ADAL" clId="{3435D6FF-2A9D-4E5A-9E4A-55E54EF22C98}" dt="2025-04-30T12:04:03.396" v="437"/>
        <pc:sldMasterMkLst>
          <pc:docMk/>
          <pc:sldMasterMk cId="869781571" sldId="2147483714"/>
        </pc:sldMasterMkLst>
      </pc:sldMasterChg>
      <pc:sldMasterChg chg="addSp">
        <pc:chgData name="TERADA Yukikatsu" userId="67923459-f3c9-4883-a3a7-bcc656105020" providerId="ADAL" clId="{3435D6FF-2A9D-4E5A-9E4A-55E54EF22C98}" dt="2025-04-30T12:11:08.787" v="840"/>
        <pc:sldMasterMkLst>
          <pc:docMk/>
          <pc:sldMasterMk cId="2903566079" sldId="2147483731"/>
        </pc:sldMasterMkLst>
      </pc:sldMasterChg>
      <pc:sldMasterChg chg="addSp">
        <pc:chgData name="TERADA Yukikatsu" userId="67923459-f3c9-4883-a3a7-bcc656105020" providerId="ADAL" clId="{3435D6FF-2A9D-4E5A-9E4A-55E54EF22C98}" dt="2025-04-30T12:11:12.473" v="841"/>
        <pc:sldMasterMkLst>
          <pc:docMk/>
          <pc:sldMasterMk cId="1023909111" sldId="2147483749"/>
        </pc:sldMasterMkLst>
      </pc:sldMasterChg>
    </pc:docChg>
  </pc:docChgLst>
  <pc:docChgLst>
    <pc:chgData name="TERADA Yukikatsu" userId="67923459-f3c9-4883-a3a7-bcc656105020" providerId="ADAL" clId="{D8175840-8E2E-4018-BFB3-999A74CC013D}"/>
    <pc:docChg chg="undo redo custSel addSld delSld modSld">
      <pc:chgData name="TERADA Yukikatsu" userId="67923459-f3c9-4883-a3a7-bcc656105020" providerId="ADAL" clId="{D8175840-8E2E-4018-BFB3-999A74CC013D}" dt="2025-05-02T07:13:53.930" v="6044" actId="20577"/>
      <pc:docMkLst>
        <pc:docMk/>
      </pc:docMkLst>
      <pc:sldChg chg="modSp mod">
        <pc:chgData name="TERADA Yukikatsu" userId="67923459-f3c9-4883-a3a7-bcc656105020" providerId="ADAL" clId="{D8175840-8E2E-4018-BFB3-999A74CC013D}" dt="2025-05-02T04:38:18.532" v="5572"/>
        <pc:sldMkLst>
          <pc:docMk/>
          <pc:sldMk cId="192149509" sldId="257"/>
        </pc:sldMkLst>
        <pc:spChg chg="mod">
          <ac:chgData name="TERADA Yukikatsu" userId="67923459-f3c9-4883-a3a7-bcc656105020" providerId="ADAL" clId="{D8175840-8E2E-4018-BFB3-999A74CC013D}" dt="2025-05-02T04:38:18.532" v="5572"/>
          <ac:spMkLst>
            <pc:docMk/>
            <pc:sldMk cId="192149509" sldId="257"/>
            <ac:spMk id="7" creationId="{6CA17D0B-D3AD-4B0C-A3D1-7C4B79A7C546}"/>
          </ac:spMkLst>
        </pc:spChg>
        <pc:picChg chg="mod">
          <ac:chgData name="TERADA Yukikatsu" userId="67923459-f3c9-4883-a3a7-bcc656105020" providerId="ADAL" clId="{D8175840-8E2E-4018-BFB3-999A74CC013D}" dt="2025-05-02T01:18:28.361" v="1009" actId="1076"/>
          <ac:picMkLst>
            <pc:docMk/>
            <pc:sldMk cId="192149509" sldId="257"/>
            <ac:picMk id="6" creationId="{88BFB624-2FC7-7F59-34D2-75A3300A2DA4}"/>
          </ac:picMkLst>
        </pc:picChg>
      </pc:sldChg>
      <pc:sldChg chg="modSp mod">
        <pc:chgData name="TERADA Yukikatsu" userId="67923459-f3c9-4883-a3a7-bcc656105020" providerId="ADAL" clId="{D8175840-8E2E-4018-BFB3-999A74CC013D}" dt="2025-05-02T06:42:24.889" v="5772" actId="20577"/>
        <pc:sldMkLst>
          <pc:docMk/>
          <pc:sldMk cId="1772823502" sldId="258"/>
        </pc:sldMkLst>
        <pc:spChg chg="mod">
          <ac:chgData name="TERADA Yukikatsu" userId="67923459-f3c9-4883-a3a7-bcc656105020" providerId="ADAL" clId="{D8175840-8E2E-4018-BFB3-999A74CC013D}" dt="2025-05-02T00:07:36.698" v="507" actId="20577"/>
          <ac:spMkLst>
            <pc:docMk/>
            <pc:sldMk cId="1772823502" sldId="258"/>
            <ac:spMk id="2" creationId="{065FF7D1-6473-49F1-9CEE-5B6159866EB7}"/>
          </ac:spMkLst>
        </pc:spChg>
        <pc:spChg chg="mod">
          <ac:chgData name="TERADA Yukikatsu" userId="67923459-f3c9-4883-a3a7-bcc656105020" providerId="ADAL" clId="{D8175840-8E2E-4018-BFB3-999A74CC013D}" dt="2025-05-01T23:46:08.789" v="86" actId="1076"/>
          <ac:spMkLst>
            <pc:docMk/>
            <pc:sldMk cId="1772823502" sldId="258"/>
            <ac:spMk id="4" creationId="{63EB0440-6F66-AD46-53F2-8298F75A51B3}"/>
          </ac:spMkLst>
        </pc:spChg>
        <pc:graphicFrameChg chg="mod modGraphic">
          <ac:chgData name="TERADA Yukikatsu" userId="67923459-f3c9-4883-a3a7-bcc656105020" providerId="ADAL" clId="{D8175840-8E2E-4018-BFB3-999A74CC013D}" dt="2025-05-02T06:42:24.889" v="5772" actId="20577"/>
          <ac:graphicFrameMkLst>
            <pc:docMk/>
            <pc:sldMk cId="1772823502" sldId="258"/>
            <ac:graphicFrameMk id="5" creationId="{4F5D4BD5-A25A-DD83-C0A3-481C222C775B}"/>
          </ac:graphicFrameMkLst>
        </pc:graphicFrameChg>
        <pc:picChg chg="mod">
          <ac:chgData name="TERADA Yukikatsu" userId="67923459-f3c9-4883-a3a7-bcc656105020" providerId="ADAL" clId="{D8175840-8E2E-4018-BFB3-999A74CC013D}" dt="2025-05-01T23:46:10.305" v="87" actId="1076"/>
          <ac:picMkLst>
            <pc:docMk/>
            <pc:sldMk cId="1772823502" sldId="258"/>
            <ac:picMk id="3" creationId="{8A3038CF-35BF-20DB-AD1A-D4ADAC9FB465}"/>
          </ac:picMkLst>
        </pc:picChg>
      </pc:sldChg>
      <pc:sldChg chg="addSp delSp modSp mod">
        <pc:chgData name="TERADA Yukikatsu" userId="67923459-f3c9-4883-a3a7-bcc656105020" providerId="ADAL" clId="{D8175840-8E2E-4018-BFB3-999A74CC013D}" dt="2025-05-02T02:18:50.627" v="2646" actId="1036"/>
        <pc:sldMkLst>
          <pc:docMk/>
          <pc:sldMk cId="724939475" sldId="259"/>
        </pc:sldMkLst>
        <pc:spChg chg="mod">
          <ac:chgData name="TERADA Yukikatsu" userId="67923459-f3c9-4883-a3a7-bcc656105020" providerId="ADAL" clId="{D8175840-8E2E-4018-BFB3-999A74CC013D}" dt="2025-05-02T01:58:44.988" v="2091" actId="20577"/>
          <ac:spMkLst>
            <pc:docMk/>
            <pc:sldMk cId="724939475" sldId="259"/>
            <ac:spMk id="2" creationId="{6CE8BF45-E467-BA14-F56A-D97C2DAD0D1F}"/>
          </ac:spMkLst>
        </pc:spChg>
        <pc:spChg chg="add mod">
          <ac:chgData name="TERADA Yukikatsu" userId="67923459-f3c9-4883-a3a7-bcc656105020" providerId="ADAL" clId="{D8175840-8E2E-4018-BFB3-999A74CC013D}" dt="2025-05-02T02:14:38.458" v="2606" actId="20577"/>
          <ac:spMkLst>
            <pc:docMk/>
            <pc:sldMk cId="724939475" sldId="259"/>
            <ac:spMk id="6" creationId="{8231393F-4ED6-8152-DA82-F85DB762486F}"/>
          </ac:spMkLst>
        </pc:spChg>
        <pc:spChg chg="add mod">
          <ac:chgData name="TERADA Yukikatsu" userId="67923459-f3c9-4883-a3a7-bcc656105020" providerId="ADAL" clId="{D8175840-8E2E-4018-BFB3-999A74CC013D}" dt="2025-05-02T02:18:31.032" v="2642" actId="164"/>
          <ac:spMkLst>
            <pc:docMk/>
            <pc:sldMk cId="724939475" sldId="259"/>
            <ac:spMk id="7" creationId="{08447CE7-7445-D968-CEA6-218D2C8FB410}"/>
          </ac:spMkLst>
        </pc:spChg>
        <pc:grpChg chg="add mod">
          <ac:chgData name="TERADA Yukikatsu" userId="67923459-f3c9-4883-a3a7-bcc656105020" providerId="ADAL" clId="{D8175840-8E2E-4018-BFB3-999A74CC013D}" dt="2025-05-02T02:18:33.472" v="2643" actId="1076"/>
          <ac:grpSpMkLst>
            <pc:docMk/>
            <pc:sldMk cId="724939475" sldId="259"/>
            <ac:grpSpMk id="8" creationId="{ED143CDD-ECD6-2B4F-42C9-11213ECD0123}"/>
          </ac:grpSpMkLst>
        </pc:grpChg>
        <pc:picChg chg="add mod">
          <ac:chgData name="TERADA Yukikatsu" userId="67923459-f3c9-4883-a3a7-bcc656105020" providerId="ADAL" clId="{D8175840-8E2E-4018-BFB3-999A74CC013D}" dt="2025-05-02T02:18:31.032" v="2642" actId="164"/>
          <ac:picMkLst>
            <pc:docMk/>
            <pc:sldMk cId="724939475" sldId="259"/>
            <ac:picMk id="4" creationId="{2A07DBEA-AAB0-C28A-BFB1-E44F1EC16E15}"/>
          </ac:picMkLst>
        </pc:picChg>
        <pc:picChg chg="add mod">
          <ac:chgData name="TERADA Yukikatsu" userId="67923459-f3c9-4883-a3a7-bcc656105020" providerId="ADAL" clId="{D8175840-8E2E-4018-BFB3-999A74CC013D}" dt="2025-05-02T02:18:50.627" v="2646" actId="1036"/>
          <ac:picMkLst>
            <pc:docMk/>
            <pc:sldMk cId="724939475" sldId="259"/>
            <ac:picMk id="5" creationId="{1567586F-B3BC-20C5-B72B-767FD9D90212}"/>
          </ac:picMkLst>
        </pc:picChg>
      </pc:sldChg>
      <pc:sldChg chg="modSp add mod">
        <pc:chgData name="TERADA Yukikatsu" userId="67923459-f3c9-4883-a3a7-bcc656105020" providerId="ADAL" clId="{D8175840-8E2E-4018-BFB3-999A74CC013D}" dt="2025-05-02T00:07:21.596" v="500" actId="207"/>
        <pc:sldMkLst>
          <pc:docMk/>
          <pc:sldMk cId="3395233355" sldId="307"/>
        </pc:sldMkLst>
        <pc:spChg chg="mod">
          <ac:chgData name="TERADA Yukikatsu" userId="67923459-f3c9-4883-a3a7-bcc656105020" providerId="ADAL" clId="{D8175840-8E2E-4018-BFB3-999A74CC013D}" dt="2025-05-01T23:46:57.315" v="114" actId="20577"/>
          <ac:spMkLst>
            <pc:docMk/>
            <pc:sldMk cId="3395233355" sldId="307"/>
            <ac:spMk id="2" creationId="{9BE18BAE-19DD-3794-82B7-1EDCE4E4BD3A}"/>
          </ac:spMkLst>
        </pc:spChg>
        <pc:spChg chg="mod">
          <ac:chgData name="TERADA Yukikatsu" userId="67923459-f3c9-4883-a3a7-bcc656105020" providerId="ADAL" clId="{D8175840-8E2E-4018-BFB3-999A74CC013D}" dt="2025-05-02T00:06:39.733" v="490" actId="207"/>
          <ac:spMkLst>
            <pc:docMk/>
            <pc:sldMk cId="3395233355" sldId="307"/>
            <ac:spMk id="41" creationId="{EC64317D-7735-6C9F-A44D-598D5A1F07E8}"/>
          </ac:spMkLst>
        </pc:spChg>
        <pc:spChg chg="mod">
          <ac:chgData name="TERADA Yukikatsu" userId="67923459-f3c9-4883-a3a7-bcc656105020" providerId="ADAL" clId="{D8175840-8E2E-4018-BFB3-999A74CC013D}" dt="2025-05-02T00:07:21.596" v="500" actId="207"/>
          <ac:spMkLst>
            <pc:docMk/>
            <pc:sldMk cId="3395233355" sldId="307"/>
            <ac:spMk id="56" creationId="{BFCAF593-2D21-2B42-3E82-C0D15B5F3737}"/>
          </ac:spMkLst>
        </pc:spChg>
        <pc:spChg chg="mod">
          <ac:chgData name="TERADA Yukikatsu" userId="67923459-f3c9-4883-a3a7-bcc656105020" providerId="ADAL" clId="{D8175840-8E2E-4018-BFB3-999A74CC013D}" dt="2025-05-01T23:47:22.740" v="116" actId="207"/>
          <ac:spMkLst>
            <pc:docMk/>
            <pc:sldMk cId="3395233355" sldId="307"/>
            <ac:spMk id="61" creationId="{A235AB05-E543-605C-9BFB-38DB3B1E34E5}"/>
          </ac:spMkLst>
        </pc:spChg>
        <pc:spChg chg="mod">
          <ac:chgData name="TERADA Yukikatsu" userId="67923459-f3c9-4883-a3a7-bcc656105020" providerId="ADAL" clId="{D8175840-8E2E-4018-BFB3-999A74CC013D}" dt="2025-05-02T00:06:39.733" v="490" actId="207"/>
          <ac:spMkLst>
            <pc:docMk/>
            <pc:sldMk cId="3395233355" sldId="307"/>
            <ac:spMk id="72" creationId="{1AD118D1-EEBB-0816-32BE-2CD3267D949C}"/>
          </ac:spMkLst>
        </pc:spChg>
        <pc:spChg chg="mod">
          <ac:chgData name="TERADA Yukikatsu" userId="67923459-f3c9-4883-a3a7-bcc656105020" providerId="ADAL" clId="{D8175840-8E2E-4018-BFB3-999A74CC013D}" dt="2025-05-02T00:06:39.733" v="490" actId="207"/>
          <ac:spMkLst>
            <pc:docMk/>
            <pc:sldMk cId="3395233355" sldId="307"/>
            <ac:spMk id="79" creationId="{8158CB26-83B7-AD8C-1A24-14026088DF12}"/>
          </ac:spMkLst>
        </pc:spChg>
        <pc:picChg chg="mod">
          <ac:chgData name="TERADA Yukikatsu" userId="67923459-f3c9-4883-a3a7-bcc656105020" providerId="ADAL" clId="{D8175840-8E2E-4018-BFB3-999A74CC013D}" dt="2025-05-02T00:07:08.896" v="499" actId="1076"/>
          <ac:picMkLst>
            <pc:docMk/>
            <pc:sldMk cId="3395233355" sldId="307"/>
            <ac:picMk id="84" creationId="{A2497AEE-813A-619B-805D-F60B78F6FAF4}"/>
          </ac:picMkLst>
        </pc:picChg>
        <pc:picChg chg="mod ord">
          <ac:chgData name="TERADA Yukikatsu" userId="67923459-f3c9-4883-a3a7-bcc656105020" providerId="ADAL" clId="{D8175840-8E2E-4018-BFB3-999A74CC013D}" dt="2025-05-02T00:06:56.302" v="496" actId="1076"/>
          <ac:picMkLst>
            <pc:docMk/>
            <pc:sldMk cId="3395233355" sldId="307"/>
            <ac:picMk id="87" creationId="{2AD94E13-D562-3FB8-8D06-936B6F779A9D}"/>
          </ac:picMkLst>
        </pc:picChg>
      </pc:sldChg>
      <pc:sldChg chg="addSp delSp modSp add mod">
        <pc:chgData name="TERADA Yukikatsu" userId="67923459-f3c9-4883-a3a7-bcc656105020" providerId="ADAL" clId="{D8175840-8E2E-4018-BFB3-999A74CC013D}" dt="2025-05-02T07:13:36.081" v="6042" actId="13926"/>
        <pc:sldMkLst>
          <pc:docMk/>
          <pc:sldMk cId="2624360865" sldId="315"/>
        </pc:sldMkLst>
        <pc:spChg chg="mod">
          <ac:chgData name="TERADA Yukikatsu" userId="67923459-f3c9-4883-a3a7-bcc656105020" providerId="ADAL" clId="{D8175840-8E2E-4018-BFB3-999A74CC013D}" dt="2025-05-02T02:07:50.388" v="2255" actId="20577"/>
          <ac:spMkLst>
            <pc:docMk/>
            <pc:sldMk cId="2624360865" sldId="315"/>
            <ac:spMk id="2" creationId="{E6EEF084-4455-54F9-F655-CFFE752E4584}"/>
          </ac:spMkLst>
        </pc:spChg>
        <pc:spChg chg="mod">
          <ac:chgData name="TERADA Yukikatsu" userId="67923459-f3c9-4883-a3a7-bcc656105020" providerId="ADAL" clId="{D8175840-8E2E-4018-BFB3-999A74CC013D}" dt="2025-05-02T02:07:20.865" v="2198" actId="1076"/>
          <ac:spMkLst>
            <pc:docMk/>
            <pc:sldMk cId="2624360865" sldId="315"/>
            <ac:spMk id="3" creationId="{24940817-6CD7-451A-F295-E3F828F44103}"/>
          </ac:spMkLst>
        </pc:spChg>
        <pc:spChg chg="mod">
          <ac:chgData name="TERADA Yukikatsu" userId="67923459-f3c9-4883-a3a7-bcc656105020" providerId="ADAL" clId="{D8175840-8E2E-4018-BFB3-999A74CC013D}" dt="2025-05-02T02:07:28.999" v="2213" actId="1076"/>
          <ac:spMkLst>
            <pc:docMk/>
            <pc:sldMk cId="2624360865" sldId="315"/>
            <ac:spMk id="4" creationId="{A4FD7232-5872-ED54-4902-D29219D29C22}"/>
          </ac:spMkLst>
        </pc:spChg>
        <pc:spChg chg="mod">
          <ac:chgData name="TERADA Yukikatsu" userId="67923459-f3c9-4883-a3a7-bcc656105020" providerId="ADAL" clId="{D8175840-8E2E-4018-BFB3-999A74CC013D}" dt="2025-05-02T02:07:16.855" v="2197" actId="1076"/>
          <ac:spMkLst>
            <pc:docMk/>
            <pc:sldMk cId="2624360865" sldId="315"/>
            <ac:spMk id="15" creationId="{B1476758-BB73-5902-70D1-E525B16872F3}"/>
          </ac:spMkLst>
        </pc:spChg>
        <pc:spChg chg="add mod ord">
          <ac:chgData name="TERADA Yukikatsu" userId="67923459-f3c9-4883-a3a7-bcc656105020" providerId="ADAL" clId="{D8175840-8E2E-4018-BFB3-999A74CC013D}" dt="2025-05-02T02:07:16.855" v="2197" actId="1076"/>
          <ac:spMkLst>
            <pc:docMk/>
            <pc:sldMk cId="2624360865" sldId="315"/>
            <ac:spMk id="18" creationId="{8066D8A3-8E9C-92C9-48A7-A0CCD65DEB1B}"/>
          </ac:spMkLst>
        </pc:spChg>
        <pc:spChg chg="add mod">
          <ac:chgData name="TERADA Yukikatsu" userId="67923459-f3c9-4883-a3a7-bcc656105020" providerId="ADAL" clId="{D8175840-8E2E-4018-BFB3-999A74CC013D}" dt="2025-05-02T02:08:02.940" v="2272" actId="1035"/>
          <ac:spMkLst>
            <pc:docMk/>
            <pc:sldMk cId="2624360865" sldId="315"/>
            <ac:spMk id="21" creationId="{14963AA6-A9A1-C2B8-87CB-F022098F6E8F}"/>
          </ac:spMkLst>
        </pc:spChg>
        <pc:spChg chg="add mod">
          <ac:chgData name="TERADA Yukikatsu" userId="67923459-f3c9-4883-a3a7-bcc656105020" providerId="ADAL" clId="{D8175840-8E2E-4018-BFB3-999A74CC013D}" dt="2025-05-02T07:13:36.081" v="6042" actId="13926"/>
          <ac:spMkLst>
            <pc:docMk/>
            <pc:sldMk cId="2624360865" sldId="315"/>
            <ac:spMk id="25" creationId="{2C2A41D5-6530-3548-F00D-FA1265D388A5}"/>
          </ac:spMkLst>
        </pc:spChg>
        <pc:grpChg chg="mod">
          <ac:chgData name="TERADA Yukikatsu" userId="67923459-f3c9-4883-a3a7-bcc656105020" providerId="ADAL" clId="{D8175840-8E2E-4018-BFB3-999A74CC013D}" dt="2025-05-02T02:07:25.463" v="2212" actId="1037"/>
          <ac:grpSpMkLst>
            <pc:docMk/>
            <pc:sldMk cId="2624360865" sldId="315"/>
            <ac:grpSpMk id="24" creationId="{F274AAEA-38CA-5586-63AB-FA41989C44EF}"/>
          </ac:grpSpMkLst>
        </pc:grpChg>
        <pc:picChg chg="mod">
          <ac:chgData name="TERADA Yukikatsu" userId="67923459-f3c9-4883-a3a7-bcc656105020" providerId="ADAL" clId="{D8175840-8E2E-4018-BFB3-999A74CC013D}" dt="2025-05-02T02:07:25.463" v="2212" actId="1037"/>
          <ac:picMkLst>
            <pc:docMk/>
            <pc:sldMk cId="2624360865" sldId="315"/>
            <ac:picMk id="5" creationId="{8E958ED2-0023-17E2-8890-4F37F672945D}"/>
          </ac:picMkLst>
        </pc:picChg>
        <pc:picChg chg="mod">
          <ac:chgData name="TERADA Yukikatsu" userId="67923459-f3c9-4883-a3a7-bcc656105020" providerId="ADAL" clId="{D8175840-8E2E-4018-BFB3-999A74CC013D}" dt="2025-05-02T02:07:16.855" v="2197" actId="1076"/>
          <ac:picMkLst>
            <pc:docMk/>
            <pc:sldMk cId="2624360865" sldId="315"/>
            <ac:picMk id="7" creationId="{33C59CC0-8BE7-86A5-1A5A-FDC5D930418E}"/>
          </ac:picMkLst>
        </pc:picChg>
      </pc:sldChg>
      <pc:sldChg chg="addSp delSp modSp add mod modAnim">
        <pc:chgData name="TERADA Yukikatsu" userId="67923459-f3c9-4883-a3a7-bcc656105020" providerId="ADAL" clId="{D8175840-8E2E-4018-BFB3-999A74CC013D}" dt="2025-05-02T07:13:04.584" v="6035" actId="1076"/>
        <pc:sldMkLst>
          <pc:docMk/>
          <pc:sldMk cId="2815149352" sldId="319"/>
        </pc:sldMkLst>
        <pc:spChg chg="mod">
          <ac:chgData name="TERADA Yukikatsu" userId="67923459-f3c9-4883-a3a7-bcc656105020" providerId="ADAL" clId="{D8175840-8E2E-4018-BFB3-999A74CC013D}" dt="2025-05-01T23:48:09.647" v="118" actId="27636"/>
          <ac:spMkLst>
            <pc:docMk/>
            <pc:sldMk cId="2815149352" sldId="319"/>
            <ac:spMk id="2" creationId="{EF6DCF9D-CACF-BC09-FD0D-64D9E637F6FC}"/>
          </ac:spMkLst>
        </pc:spChg>
        <pc:spChg chg="mod topLvl">
          <ac:chgData name="TERADA Yukikatsu" userId="67923459-f3c9-4883-a3a7-bcc656105020" providerId="ADAL" clId="{D8175840-8E2E-4018-BFB3-999A74CC013D}" dt="2025-05-02T00:09:32.339" v="553" actId="164"/>
          <ac:spMkLst>
            <pc:docMk/>
            <pc:sldMk cId="2815149352" sldId="319"/>
            <ac:spMk id="3" creationId="{23DCA18F-7126-34C9-1982-8C5EE8C2F636}"/>
          </ac:spMkLst>
        </pc:spChg>
        <pc:spChg chg="add mod">
          <ac:chgData name="TERADA Yukikatsu" userId="67923459-f3c9-4883-a3a7-bcc656105020" providerId="ADAL" clId="{D8175840-8E2E-4018-BFB3-999A74CC013D}" dt="2025-05-02T07:13:04.584" v="6035" actId="1076"/>
          <ac:spMkLst>
            <pc:docMk/>
            <pc:sldMk cId="2815149352" sldId="319"/>
            <ac:spMk id="5" creationId="{17AF8FEE-C73C-3BCC-8A09-FE68D5E680F3}"/>
          </ac:spMkLst>
        </pc:spChg>
        <pc:spChg chg="mod topLvl">
          <ac:chgData name="TERADA Yukikatsu" userId="67923459-f3c9-4883-a3a7-bcc656105020" providerId="ADAL" clId="{D8175840-8E2E-4018-BFB3-999A74CC013D}" dt="2025-05-02T00:09:09.789" v="551" actId="554"/>
          <ac:spMkLst>
            <pc:docMk/>
            <pc:sldMk cId="2815149352" sldId="319"/>
            <ac:spMk id="11" creationId="{E945A8C4-A083-7C93-FA05-EC3A77DA52B2}"/>
          </ac:spMkLst>
        </pc:spChg>
        <pc:spChg chg="mod topLvl">
          <ac:chgData name="TERADA Yukikatsu" userId="67923459-f3c9-4883-a3a7-bcc656105020" providerId="ADAL" clId="{D8175840-8E2E-4018-BFB3-999A74CC013D}" dt="2025-05-02T00:09:32.339" v="553" actId="164"/>
          <ac:spMkLst>
            <pc:docMk/>
            <pc:sldMk cId="2815149352" sldId="319"/>
            <ac:spMk id="12" creationId="{31AD7704-752B-7D80-82E6-92463CE8D440}"/>
          </ac:spMkLst>
        </pc:spChg>
        <pc:spChg chg="mod topLvl">
          <ac:chgData name="TERADA Yukikatsu" userId="67923459-f3c9-4883-a3a7-bcc656105020" providerId="ADAL" clId="{D8175840-8E2E-4018-BFB3-999A74CC013D}" dt="2025-05-02T00:09:09.789" v="551" actId="554"/>
          <ac:spMkLst>
            <pc:docMk/>
            <pc:sldMk cId="2815149352" sldId="319"/>
            <ac:spMk id="13" creationId="{FBD2FB92-EB51-B575-3CD6-C8649C54084C}"/>
          </ac:spMkLst>
        </pc:spChg>
        <pc:spChg chg="mod topLvl">
          <ac:chgData name="TERADA Yukikatsu" userId="67923459-f3c9-4883-a3a7-bcc656105020" providerId="ADAL" clId="{D8175840-8E2E-4018-BFB3-999A74CC013D}" dt="2025-05-02T00:09:32.339" v="553" actId="164"/>
          <ac:spMkLst>
            <pc:docMk/>
            <pc:sldMk cId="2815149352" sldId="319"/>
            <ac:spMk id="14" creationId="{4D81308E-0D48-69B8-9CC4-01BEA08658F3}"/>
          </ac:spMkLst>
        </pc:spChg>
        <pc:spChg chg="mod topLvl">
          <ac:chgData name="TERADA Yukikatsu" userId="67923459-f3c9-4883-a3a7-bcc656105020" providerId="ADAL" clId="{D8175840-8E2E-4018-BFB3-999A74CC013D}" dt="2025-05-02T00:09:32.339" v="553" actId="164"/>
          <ac:spMkLst>
            <pc:docMk/>
            <pc:sldMk cId="2815149352" sldId="319"/>
            <ac:spMk id="15" creationId="{2486345F-9398-30F8-0924-FDD1D43965C4}"/>
          </ac:spMkLst>
        </pc:spChg>
        <pc:spChg chg="mod topLvl">
          <ac:chgData name="TERADA Yukikatsu" userId="67923459-f3c9-4883-a3a7-bcc656105020" providerId="ADAL" clId="{D8175840-8E2E-4018-BFB3-999A74CC013D}" dt="2025-05-01T23:51:24.867" v="184" actId="554"/>
          <ac:spMkLst>
            <pc:docMk/>
            <pc:sldMk cId="2815149352" sldId="319"/>
            <ac:spMk id="16" creationId="{AB2D61CF-0542-BBBF-8B6E-9FFFCBF20780}"/>
          </ac:spMkLst>
        </pc:spChg>
        <pc:spChg chg="mod topLvl">
          <ac:chgData name="TERADA Yukikatsu" userId="67923459-f3c9-4883-a3a7-bcc656105020" providerId="ADAL" clId="{D8175840-8E2E-4018-BFB3-999A74CC013D}" dt="2025-05-02T00:09:32.339" v="553" actId="164"/>
          <ac:spMkLst>
            <pc:docMk/>
            <pc:sldMk cId="2815149352" sldId="319"/>
            <ac:spMk id="17" creationId="{27345008-B2B4-0870-6A19-D32213977739}"/>
          </ac:spMkLst>
        </pc:spChg>
        <pc:spChg chg="mod topLvl">
          <ac:chgData name="TERADA Yukikatsu" userId="67923459-f3c9-4883-a3a7-bcc656105020" providerId="ADAL" clId="{D8175840-8E2E-4018-BFB3-999A74CC013D}" dt="2025-05-01T23:51:24.867" v="184" actId="554"/>
          <ac:spMkLst>
            <pc:docMk/>
            <pc:sldMk cId="2815149352" sldId="319"/>
            <ac:spMk id="18" creationId="{FF92EC27-C57B-D74A-63B6-5A1DE4392FBA}"/>
          </ac:spMkLst>
        </pc:spChg>
        <pc:spChg chg="add mod topLvl">
          <ac:chgData name="TERADA Yukikatsu" userId="67923459-f3c9-4883-a3a7-bcc656105020" providerId="ADAL" clId="{D8175840-8E2E-4018-BFB3-999A74CC013D}" dt="2025-05-02T00:09:32.339" v="553" actId="164"/>
          <ac:spMkLst>
            <pc:docMk/>
            <pc:sldMk cId="2815149352" sldId="319"/>
            <ac:spMk id="21" creationId="{9AF272A9-649F-58AA-5E3E-5F14C8D6ABE3}"/>
          </ac:spMkLst>
        </pc:spChg>
        <pc:spChg chg="mod topLvl">
          <ac:chgData name="TERADA Yukikatsu" userId="67923459-f3c9-4883-a3a7-bcc656105020" providerId="ADAL" clId="{D8175840-8E2E-4018-BFB3-999A74CC013D}" dt="2025-05-02T00:07:57.311" v="508" actId="165"/>
          <ac:spMkLst>
            <pc:docMk/>
            <pc:sldMk cId="2815149352" sldId="319"/>
            <ac:spMk id="24" creationId="{62ED662E-07F9-0CDC-7E30-35D6E79682E4}"/>
          </ac:spMkLst>
        </pc:spChg>
        <pc:spChg chg="mod topLvl">
          <ac:chgData name="TERADA Yukikatsu" userId="67923459-f3c9-4883-a3a7-bcc656105020" providerId="ADAL" clId="{D8175840-8E2E-4018-BFB3-999A74CC013D}" dt="2025-05-01T23:49:07.598" v="125" actId="207"/>
          <ac:spMkLst>
            <pc:docMk/>
            <pc:sldMk cId="2815149352" sldId="319"/>
            <ac:spMk id="25" creationId="{F6010F75-5A63-D4AC-6AD5-C4433A01871D}"/>
          </ac:spMkLst>
        </pc:spChg>
        <pc:spChg chg="mod topLvl">
          <ac:chgData name="TERADA Yukikatsu" userId="67923459-f3c9-4883-a3a7-bcc656105020" providerId="ADAL" clId="{D8175840-8E2E-4018-BFB3-999A74CC013D}" dt="2025-05-01T23:56:50.940" v="288" actId="14100"/>
          <ac:spMkLst>
            <pc:docMk/>
            <pc:sldMk cId="2815149352" sldId="319"/>
            <ac:spMk id="26" creationId="{D34ACE4F-29DC-8251-5BA0-9A7BD48D542E}"/>
          </ac:spMkLst>
        </pc:spChg>
        <pc:spChg chg="mod topLvl">
          <ac:chgData name="TERADA Yukikatsu" userId="67923459-f3c9-4883-a3a7-bcc656105020" providerId="ADAL" clId="{D8175840-8E2E-4018-BFB3-999A74CC013D}" dt="2025-05-02T00:08:54.392" v="548" actId="165"/>
          <ac:spMkLst>
            <pc:docMk/>
            <pc:sldMk cId="2815149352" sldId="319"/>
            <ac:spMk id="27" creationId="{E9BAB00D-3CC7-7A3B-129F-8A0198F96BBF}"/>
          </ac:spMkLst>
        </pc:spChg>
        <pc:spChg chg="mod topLvl">
          <ac:chgData name="TERADA Yukikatsu" userId="67923459-f3c9-4883-a3a7-bcc656105020" providerId="ADAL" clId="{D8175840-8E2E-4018-BFB3-999A74CC013D}" dt="2025-05-02T00:06:03.253" v="489" actId="164"/>
          <ac:spMkLst>
            <pc:docMk/>
            <pc:sldMk cId="2815149352" sldId="319"/>
            <ac:spMk id="28" creationId="{B16A7CBC-7012-EC7D-3A49-DC2ACB434B80}"/>
          </ac:spMkLst>
        </pc:spChg>
        <pc:spChg chg="add mod">
          <ac:chgData name="TERADA Yukikatsu" userId="67923459-f3c9-4883-a3a7-bcc656105020" providerId="ADAL" clId="{D8175840-8E2E-4018-BFB3-999A74CC013D}" dt="2025-05-01T23:55:16.671" v="205" actId="14100"/>
          <ac:spMkLst>
            <pc:docMk/>
            <pc:sldMk cId="2815149352" sldId="319"/>
            <ac:spMk id="33" creationId="{1287176F-8EA2-F222-DF34-4DE6DB8BEC17}"/>
          </ac:spMkLst>
        </pc:spChg>
        <pc:spChg chg="add mod topLvl">
          <ac:chgData name="TERADA Yukikatsu" userId="67923459-f3c9-4883-a3a7-bcc656105020" providerId="ADAL" clId="{D8175840-8E2E-4018-BFB3-999A74CC013D}" dt="2025-05-02T00:09:32.339" v="553" actId="164"/>
          <ac:spMkLst>
            <pc:docMk/>
            <pc:sldMk cId="2815149352" sldId="319"/>
            <ac:spMk id="34" creationId="{00835FF1-0034-6B79-1F20-BDE26E7C239E}"/>
          </ac:spMkLst>
        </pc:spChg>
        <pc:spChg chg="add mod">
          <ac:chgData name="TERADA Yukikatsu" userId="67923459-f3c9-4883-a3a7-bcc656105020" providerId="ADAL" clId="{D8175840-8E2E-4018-BFB3-999A74CC013D}" dt="2025-05-02T00:09:09.789" v="551" actId="554"/>
          <ac:spMkLst>
            <pc:docMk/>
            <pc:sldMk cId="2815149352" sldId="319"/>
            <ac:spMk id="36" creationId="{6AC68BCC-E7B6-8271-E9D7-15CA19E537EC}"/>
          </ac:spMkLst>
        </pc:spChg>
        <pc:spChg chg="add mod">
          <ac:chgData name="TERADA Yukikatsu" userId="67923459-f3c9-4883-a3a7-bcc656105020" providerId="ADAL" clId="{D8175840-8E2E-4018-BFB3-999A74CC013D}" dt="2025-05-02T00:09:53.983" v="561" actId="1038"/>
          <ac:spMkLst>
            <pc:docMk/>
            <pc:sldMk cId="2815149352" sldId="319"/>
            <ac:spMk id="37" creationId="{CD332BBE-4F68-84FE-18E2-9DD7BD08740A}"/>
          </ac:spMkLst>
        </pc:spChg>
        <pc:spChg chg="add mod topLvl">
          <ac:chgData name="TERADA Yukikatsu" userId="67923459-f3c9-4883-a3a7-bcc656105020" providerId="ADAL" clId="{D8175840-8E2E-4018-BFB3-999A74CC013D}" dt="2025-05-02T00:09:32.339" v="553" actId="164"/>
          <ac:spMkLst>
            <pc:docMk/>
            <pc:sldMk cId="2815149352" sldId="319"/>
            <ac:spMk id="38" creationId="{4A759D53-E102-4078-5715-8D57BE2DF32D}"/>
          </ac:spMkLst>
        </pc:spChg>
        <pc:spChg chg="add mod ord">
          <ac:chgData name="TERADA Yukikatsu" userId="67923459-f3c9-4883-a3a7-bcc656105020" providerId="ADAL" clId="{D8175840-8E2E-4018-BFB3-999A74CC013D}" dt="2025-05-02T00:03:39.751" v="426" actId="207"/>
          <ac:spMkLst>
            <pc:docMk/>
            <pc:sldMk cId="2815149352" sldId="319"/>
            <ac:spMk id="40" creationId="{0310E022-29AB-35C2-A7BE-686B4DF42366}"/>
          </ac:spMkLst>
        </pc:spChg>
        <pc:spChg chg="add mod topLvl">
          <ac:chgData name="TERADA Yukikatsu" userId="67923459-f3c9-4883-a3a7-bcc656105020" providerId="ADAL" clId="{D8175840-8E2E-4018-BFB3-999A74CC013D}" dt="2025-05-02T00:09:32.339" v="553" actId="164"/>
          <ac:spMkLst>
            <pc:docMk/>
            <pc:sldMk cId="2815149352" sldId="319"/>
            <ac:spMk id="41" creationId="{3D498BEE-5660-585B-51B2-2EB69714BCEA}"/>
          </ac:spMkLst>
        </pc:spChg>
        <pc:spChg chg="add mod">
          <ac:chgData name="TERADA Yukikatsu" userId="67923459-f3c9-4883-a3a7-bcc656105020" providerId="ADAL" clId="{D8175840-8E2E-4018-BFB3-999A74CC013D}" dt="2025-05-02T00:09:09.789" v="551" actId="554"/>
          <ac:spMkLst>
            <pc:docMk/>
            <pc:sldMk cId="2815149352" sldId="319"/>
            <ac:spMk id="42" creationId="{5468200D-2592-A109-6AA5-ED8D8924FBDC}"/>
          </ac:spMkLst>
        </pc:spChg>
        <pc:spChg chg="add mod">
          <ac:chgData name="TERADA Yukikatsu" userId="67923459-f3c9-4883-a3a7-bcc656105020" providerId="ADAL" clId="{D8175840-8E2E-4018-BFB3-999A74CC013D}" dt="2025-05-02T00:10:12.815" v="563" actId="20577"/>
          <ac:spMkLst>
            <pc:docMk/>
            <pc:sldMk cId="2815149352" sldId="319"/>
            <ac:spMk id="48" creationId="{13360469-B4C0-484B-BB2F-9C563F868FF2}"/>
          </ac:spMkLst>
        </pc:spChg>
        <pc:spChg chg="add mod ord">
          <ac:chgData name="TERADA Yukikatsu" userId="67923459-f3c9-4883-a3a7-bcc656105020" providerId="ADAL" clId="{D8175840-8E2E-4018-BFB3-999A74CC013D}" dt="2025-05-02T00:11:12.362" v="576" actId="164"/>
          <ac:spMkLst>
            <pc:docMk/>
            <pc:sldMk cId="2815149352" sldId="319"/>
            <ac:spMk id="50" creationId="{239B0C8F-5A7B-8C03-47EA-38B099C91B47}"/>
          </ac:spMkLst>
        </pc:spChg>
        <pc:spChg chg="add mod ord">
          <ac:chgData name="TERADA Yukikatsu" userId="67923459-f3c9-4883-a3a7-bcc656105020" providerId="ADAL" clId="{D8175840-8E2E-4018-BFB3-999A74CC013D}" dt="2025-05-02T00:11:12.362" v="576" actId="164"/>
          <ac:spMkLst>
            <pc:docMk/>
            <pc:sldMk cId="2815149352" sldId="319"/>
            <ac:spMk id="51" creationId="{75F081A9-C606-C6ED-E0CC-BF008935399D}"/>
          </ac:spMkLst>
        </pc:spChg>
        <pc:spChg chg="add mod">
          <ac:chgData name="TERADA Yukikatsu" userId="67923459-f3c9-4883-a3a7-bcc656105020" providerId="ADAL" clId="{D8175840-8E2E-4018-BFB3-999A74CC013D}" dt="2025-05-02T04:40:05.107" v="5606" actId="20577"/>
          <ac:spMkLst>
            <pc:docMk/>
            <pc:sldMk cId="2815149352" sldId="319"/>
            <ac:spMk id="53" creationId="{3925D439-E325-D21A-4EE8-9E74643DE54B}"/>
          </ac:spMkLst>
        </pc:spChg>
        <pc:grpChg chg="add mod">
          <ac:chgData name="TERADA Yukikatsu" userId="67923459-f3c9-4883-a3a7-bcc656105020" providerId="ADAL" clId="{D8175840-8E2E-4018-BFB3-999A74CC013D}" dt="2025-05-02T00:05:52.020" v="488" actId="164"/>
          <ac:grpSpMkLst>
            <pc:docMk/>
            <pc:sldMk cId="2815149352" sldId="319"/>
            <ac:grpSpMk id="45" creationId="{6B1BC874-9CC0-4C40-1E0F-475FFACC5835}"/>
          </ac:grpSpMkLst>
        </pc:grpChg>
        <pc:grpChg chg="add mod ord">
          <ac:chgData name="TERADA Yukikatsu" userId="67923459-f3c9-4883-a3a7-bcc656105020" providerId="ADAL" clId="{D8175840-8E2E-4018-BFB3-999A74CC013D}" dt="2025-05-02T00:11:21.672" v="577" actId="167"/>
          <ac:grpSpMkLst>
            <pc:docMk/>
            <pc:sldMk cId="2815149352" sldId="319"/>
            <ac:grpSpMk id="52" creationId="{4934B375-EA5A-5737-C93E-E5A2F8A8A8F3}"/>
          </ac:grpSpMkLst>
        </pc:grpChg>
        <pc:picChg chg="mod">
          <ac:chgData name="TERADA Yukikatsu" userId="67923459-f3c9-4883-a3a7-bcc656105020" providerId="ADAL" clId="{D8175840-8E2E-4018-BFB3-999A74CC013D}" dt="2025-05-01T23:52:18.647" v="196"/>
          <ac:picMkLst>
            <pc:docMk/>
            <pc:sldMk cId="2815149352" sldId="319"/>
            <ac:picMk id="20" creationId="{1EA06236-B384-D42B-3AE3-0C38EB12BBF2}"/>
          </ac:picMkLst>
        </pc:picChg>
        <pc:picChg chg="add mod">
          <ac:chgData name="TERADA Yukikatsu" userId="67923459-f3c9-4883-a3a7-bcc656105020" providerId="ADAL" clId="{D8175840-8E2E-4018-BFB3-999A74CC013D}" dt="2025-05-01T23:52:05.523" v="193" actId="1076"/>
          <ac:picMkLst>
            <pc:docMk/>
            <pc:sldMk cId="2815149352" sldId="319"/>
            <ac:picMk id="32" creationId="{9890BDCB-9221-3216-8C7A-3B14422C623D}"/>
          </ac:picMkLst>
        </pc:picChg>
        <pc:cxnChg chg="mod ord">
          <ac:chgData name="TERADA Yukikatsu" userId="67923459-f3c9-4883-a3a7-bcc656105020" providerId="ADAL" clId="{D8175840-8E2E-4018-BFB3-999A74CC013D}" dt="2025-05-02T00:05:09.645" v="480" actId="14100"/>
          <ac:cxnSpMkLst>
            <pc:docMk/>
            <pc:sldMk cId="2815149352" sldId="319"/>
            <ac:cxnSpMk id="4" creationId="{CD6A2778-5A26-E8AF-4A83-8F91C62D75EF}"/>
          </ac:cxnSpMkLst>
        </pc:cxnChg>
        <pc:cxnChg chg="add mod ord">
          <ac:chgData name="TERADA Yukikatsu" userId="67923459-f3c9-4883-a3a7-bcc656105020" providerId="ADAL" clId="{D8175840-8E2E-4018-BFB3-999A74CC013D}" dt="2025-05-01T23:53:04.732" v="204" actId="166"/>
          <ac:cxnSpMkLst>
            <pc:docMk/>
            <pc:sldMk cId="2815149352" sldId="319"/>
            <ac:cxnSpMk id="19" creationId="{71197596-FCC3-F7EE-C474-F67DAA342875}"/>
          </ac:cxnSpMkLst>
        </pc:cxnChg>
        <pc:cxnChg chg="mod topLvl">
          <ac:chgData name="TERADA Yukikatsu" userId="67923459-f3c9-4883-a3a7-bcc656105020" providerId="ADAL" clId="{D8175840-8E2E-4018-BFB3-999A74CC013D}" dt="2025-05-02T00:05:52.020" v="488" actId="164"/>
          <ac:cxnSpMkLst>
            <pc:docMk/>
            <pc:sldMk cId="2815149352" sldId="319"/>
            <ac:cxnSpMk id="22" creationId="{86DE0E19-3409-FB86-4E5E-2D2BCD2687A1}"/>
          </ac:cxnSpMkLst>
        </pc:cxnChg>
        <pc:cxnChg chg="add mod ord">
          <ac:chgData name="TERADA Yukikatsu" userId="67923459-f3c9-4883-a3a7-bcc656105020" providerId="ADAL" clId="{D8175840-8E2E-4018-BFB3-999A74CC013D}" dt="2025-05-01T23:55:20.058" v="217" actId="1037"/>
          <ac:cxnSpMkLst>
            <pc:docMk/>
            <pc:sldMk cId="2815149352" sldId="319"/>
            <ac:cxnSpMk id="23" creationId="{F6EE17B1-7427-E1FA-DC6D-CEEE36C23ACA}"/>
          </ac:cxnSpMkLst>
        </pc:cxnChg>
        <pc:cxnChg chg="add mod">
          <ac:chgData name="TERADA Yukikatsu" userId="67923459-f3c9-4883-a3a7-bcc656105020" providerId="ADAL" clId="{D8175840-8E2E-4018-BFB3-999A74CC013D}" dt="2025-05-01T23:56:13.532" v="279" actId="1038"/>
          <ac:cxnSpMkLst>
            <pc:docMk/>
            <pc:sldMk cId="2815149352" sldId="319"/>
            <ac:cxnSpMk id="35" creationId="{4FB47AEA-7407-BF43-52E6-3EF07CB4D436}"/>
          </ac:cxnSpMkLst>
        </pc:cxnChg>
      </pc:sldChg>
      <pc:sldChg chg="modSp new del mod">
        <pc:chgData name="TERADA Yukikatsu" userId="67923459-f3c9-4883-a3a7-bcc656105020" providerId="ADAL" clId="{D8175840-8E2E-4018-BFB3-999A74CC013D}" dt="2025-05-02T02:10:10.379" v="2489" actId="2696"/>
        <pc:sldMkLst>
          <pc:docMk/>
          <pc:sldMk cId="2547815898" sldId="320"/>
        </pc:sldMkLst>
      </pc:sldChg>
      <pc:sldChg chg="addSp modSp new mod">
        <pc:chgData name="TERADA Yukikatsu" userId="67923459-f3c9-4883-a3a7-bcc656105020" providerId="ADAL" clId="{D8175840-8E2E-4018-BFB3-999A74CC013D}" dt="2025-05-02T06:06:53.259" v="5697" actId="20577"/>
        <pc:sldMkLst>
          <pc:docMk/>
          <pc:sldMk cId="3329662643" sldId="321"/>
        </pc:sldMkLst>
        <pc:spChg chg="mod">
          <ac:chgData name="TERADA Yukikatsu" userId="67923459-f3c9-4883-a3a7-bcc656105020" providerId="ADAL" clId="{D8175840-8E2E-4018-BFB3-999A74CC013D}" dt="2025-05-02T01:05:58.637" v="793" actId="20577"/>
          <ac:spMkLst>
            <pc:docMk/>
            <pc:sldMk cId="3329662643" sldId="321"/>
            <ac:spMk id="2" creationId="{BFDA0856-59DE-7C73-FF8E-487AC617984C}"/>
          </ac:spMkLst>
        </pc:spChg>
        <pc:spChg chg="add mod">
          <ac:chgData name="TERADA Yukikatsu" userId="67923459-f3c9-4883-a3a7-bcc656105020" providerId="ADAL" clId="{D8175840-8E2E-4018-BFB3-999A74CC013D}" dt="2025-05-02T06:06:53.259" v="5697" actId="20577"/>
          <ac:spMkLst>
            <pc:docMk/>
            <pc:sldMk cId="3329662643" sldId="321"/>
            <ac:spMk id="3" creationId="{23AB7968-E303-E909-AE71-E5D110D1ED0A}"/>
          </ac:spMkLst>
        </pc:spChg>
        <pc:picChg chg="add mod">
          <ac:chgData name="TERADA Yukikatsu" userId="67923459-f3c9-4883-a3a7-bcc656105020" providerId="ADAL" clId="{D8175840-8E2E-4018-BFB3-999A74CC013D}" dt="2025-05-02T04:41:33.603" v="5628" actId="1037"/>
          <ac:picMkLst>
            <pc:docMk/>
            <pc:sldMk cId="3329662643" sldId="321"/>
            <ac:picMk id="4" creationId="{0E6ACAFA-F89E-2022-305C-D44CB037FC98}"/>
          </ac:picMkLst>
        </pc:picChg>
        <pc:picChg chg="add mod">
          <ac:chgData name="TERADA Yukikatsu" userId="67923459-f3c9-4883-a3a7-bcc656105020" providerId="ADAL" clId="{D8175840-8E2E-4018-BFB3-999A74CC013D}" dt="2025-05-02T04:41:33.603" v="5628" actId="1037"/>
          <ac:picMkLst>
            <pc:docMk/>
            <pc:sldMk cId="3329662643" sldId="321"/>
            <ac:picMk id="5" creationId="{74600A63-9CDC-4599-8E3A-47A50830C222}"/>
          </ac:picMkLst>
        </pc:picChg>
        <pc:picChg chg="add mod">
          <ac:chgData name="TERADA Yukikatsu" userId="67923459-f3c9-4883-a3a7-bcc656105020" providerId="ADAL" clId="{D8175840-8E2E-4018-BFB3-999A74CC013D}" dt="2025-05-02T04:41:33.603" v="5628" actId="1037"/>
          <ac:picMkLst>
            <pc:docMk/>
            <pc:sldMk cId="3329662643" sldId="321"/>
            <ac:picMk id="6" creationId="{F3DF9A11-623D-F27B-40EA-08F968D5AF93}"/>
          </ac:picMkLst>
        </pc:picChg>
        <pc:picChg chg="add mod">
          <ac:chgData name="TERADA Yukikatsu" userId="67923459-f3c9-4883-a3a7-bcc656105020" providerId="ADAL" clId="{D8175840-8E2E-4018-BFB3-999A74CC013D}" dt="2025-05-02T04:44:11.869" v="5648" actId="1035"/>
          <ac:picMkLst>
            <pc:docMk/>
            <pc:sldMk cId="3329662643" sldId="321"/>
            <ac:picMk id="8" creationId="{FCD6504B-31FA-1FEB-B72C-C55085D4A182}"/>
          </ac:picMkLst>
        </pc:picChg>
      </pc:sldChg>
      <pc:sldChg chg="addSp modSp new mod">
        <pc:chgData name="TERADA Yukikatsu" userId="67923459-f3c9-4883-a3a7-bcc656105020" providerId="ADAL" clId="{D8175840-8E2E-4018-BFB3-999A74CC013D}" dt="2025-05-02T06:30:12.981" v="5744" actId="20577"/>
        <pc:sldMkLst>
          <pc:docMk/>
          <pc:sldMk cId="4187644262" sldId="322"/>
        </pc:sldMkLst>
        <pc:spChg chg="mod">
          <ac:chgData name="TERADA Yukikatsu" userId="67923459-f3c9-4883-a3a7-bcc656105020" providerId="ADAL" clId="{D8175840-8E2E-4018-BFB3-999A74CC013D}" dt="2025-05-02T01:06:12.406" v="809" actId="20577"/>
          <ac:spMkLst>
            <pc:docMk/>
            <pc:sldMk cId="4187644262" sldId="322"/>
            <ac:spMk id="2" creationId="{EA5742BC-BAB8-0E3A-99B3-D3C523472437}"/>
          </ac:spMkLst>
        </pc:spChg>
        <pc:spChg chg="add mod">
          <ac:chgData name="TERADA Yukikatsu" userId="67923459-f3c9-4883-a3a7-bcc656105020" providerId="ADAL" clId="{D8175840-8E2E-4018-BFB3-999A74CC013D}" dt="2025-05-02T04:16:08.032" v="5115" actId="1035"/>
          <ac:spMkLst>
            <pc:docMk/>
            <pc:sldMk cId="4187644262" sldId="322"/>
            <ac:spMk id="3" creationId="{93D9A98C-35B2-2B93-15D4-A6A2381CBC64}"/>
          </ac:spMkLst>
        </pc:spChg>
        <pc:spChg chg="add mod">
          <ac:chgData name="TERADA Yukikatsu" userId="67923459-f3c9-4883-a3a7-bcc656105020" providerId="ADAL" clId="{D8175840-8E2E-4018-BFB3-999A74CC013D}" dt="2025-05-02T04:16:08.032" v="5115" actId="1035"/>
          <ac:spMkLst>
            <pc:docMk/>
            <pc:sldMk cId="4187644262" sldId="322"/>
            <ac:spMk id="6" creationId="{770D2325-2F98-7684-73B3-02466EF99F2C}"/>
          </ac:spMkLst>
        </pc:spChg>
        <pc:spChg chg="add mod">
          <ac:chgData name="TERADA Yukikatsu" userId="67923459-f3c9-4883-a3a7-bcc656105020" providerId="ADAL" clId="{D8175840-8E2E-4018-BFB3-999A74CC013D}" dt="2025-05-02T04:16:08.032" v="5115" actId="1035"/>
          <ac:spMkLst>
            <pc:docMk/>
            <pc:sldMk cId="4187644262" sldId="322"/>
            <ac:spMk id="9" creationId="{6DD475AB-8D64-49A8-0C30-553A5AE84F20}"/>
          </ac:spMkLst>
        </pc:spChg>
        <pc:spChg chg="add mod">
          <ac:chgData name="TERADA Yukikatsu" userId="67923459-f3c9-4883-a3a7-bcc656105020" providerId="ADAL" clId="{D8175840-8E2E-4018-BFB3-999A74CC013D}" dt="2025-05-02T04:16:08.032" v="5115" actId="1035"/>
          <ac:spMkLst>
            <pc:docMk/>
            <pc:sldMk cId="4187644262" sldId="322"/>
            <ac:spMk id="12" creationId="{E1676CBB-EF85-F63E-9AE1-A5CA7712BA02}"/>
          </ac:spMkLst>
        </pc:spChg>
        <pc:spChg chg="add mod">
          <ac:chgData name="TERADA Yukikatsu" userId="67923459-f3c9-4883-a3a7-bcc656105020" providerId="ADAL" clId="{D8175840-8E2E-4018-BFB3-999A74CC013D}" dt="2025-05-02T06:30:12.981" v="5744" actId="20577"/>
          <ac:spMkLst>
            <pc:docMk/>
            <pc:sldMk cId="4187644262" sldId="322"/>
            <ac:spMk id="13" creationId="{6DC02BBC-F54F-1B2B-C117-0481C25E5C68}"/>
          </ac:spMkLst>
        </pc:spChg>
        <pc:spChg chg="add mod">
          <ac:chgData name="TERADA Yukikatsu" userId="67923459-f3c9-4883-a3a7-bcc656105020" providerId="ADAL" clId="{D8175840-8E2E-4018-BFB3-999A74CC013D}" dt="2025-05-02T04:16:08.032" v="5115" actId="1035"/>
          <ac:spMkLst>
            <pc:docMk/>
            <pc:sldMk cId="4187644262" sldId="322"/>
            <ac:spMk id="16" creationId="{5C355ACA-6D11-7BC2-6D4C-7948B0D83389}"/>
          </ac:spMkLst>
        </pc:spChg>
        <pc:spChg chg="add mod">
          <ac:chgData name="TERADA Yukikatsu" userId="67923459-f3c9-4883-a3a7-bcc656105020" providerId="ADAL" clId="{D8175840-8E2E-4018-BFB3-999A74CC013D}" dt="2025-05-02T04:45:56.012" v="5678" actId="1038"/>
          <ac:spMkLst>
            <pc:docMk/>
            <pc:sldMk cId="4187644262" sldId="322"/>
            <ac:spMk id="19" creationId="{4181C693-0D2A-BB94-6DDB-A90CCDABD628}"/>
          </ac:spMkLst>
        </pc:spChg>
        <pc:picChg chg="add mod">
          <ac:chgData name="TERADA Yukikatsu" userId="67923459-f3c9-4883-a3a7-bcc656105020" providerId="ADAL" clId="{D8175840-8E2E-4018-BFB3-999A74CC013D}" dt="2025-05-02T04:16:08.032" v="5115" actId="1035"/>
          <ac:picMkLst>
            <pc:docMk/>
            <pc:sldMk cId="4187644262" sldId="322"/>
            <ac:picMk id="5" creationId="{80544193-CEE2-FD99-A9E2-AB3764B9F6D1}"/>
          </ac:picMkLst>
        </pc:picChg>
        <pc:picChg chg="add mod">
          <ac:chgData name="TERADA Yukikatsu" userId="67923459-f3c9-4883-a3a7-bcc656105020" providerId="ADAL" clId="{D8175840-8E2E-4018-BFB3-999A74CC013D}" dt="2025-05-02T04:16:08.032" v="5115" actId="1035"/>
          <ac:picMkLst>
            <pc:docMk/>
            <pc:sldMk cId="4187644262" sldId="322"/>
            <ac:picMk id="8" creationId="{F436CF28-2A23-745B-2FF2-48D1C17CBE8A}"/>
          </ac:picMkLst>
        </pc:picChg>
        <pc:picChg chg="add mod">
          <ac:chgData name="TERADA Yukikatsu" userId="67923459-f3c9-4883-a3a7-bcc656105020" providerId="ADAL" clId="{D8175840-8E2E-4018-BFB3-999A74CC013D}" dt="2025-05-02T04:16:11.903" v="5116" actId="1076"/>
          <ac:picMkLst>
            <pc:docMk/>
            <pc:sldMk cId="4187644262" sldId="322"/>
            <ac:picMk id="11" creationId="{99B82EEF-0583-36D1-A796-F93C26169FF8}"/>
          </ac:picMkLst>
        </pc:picChg>
        <pc:picChg chg="add mod">
          <ac:chgData name="TERADA Yukikatsu" userId="67923459-f3c9-4883-a3a7-bcc656105020" providerId="ADAL" clId="{D8175840-8E2E-4018-BFB3-999A74CC013D}" dt="2025-05-02T04:16:08.032" v="5115" actId="1035"/>
          <ac:picMkLst>
            <pc:docMk/>
            <pc:sldMk cId="4187644262" sldId="322"/>
            <ac:picMk id="15" creationId="{CF0683F5-708D-7DAE-A101-0B7A8BC582DE}"/>
          </ac:picMkLst>
        </pc:picChg>
        <pc:picChg chg="add mod">
          <ac:chgData name="TERADA Yukikatsu" userId="67923459-f3c9-4883-a3a7-bcc656105020" providerId="ADAL" clId="{D8175840-8E2E-4018-BFB3-999A74CC013D}" dt="2025-05-02T04:16:08.032" v="5115" actId="1035"/>
          <ac:picMkLst>
            <pc:docMk/>
            <pc:sldMk cId="4187644262" sldId="322"/>
            <ac:picMk id="18" creationId="{77331127-C551-88C5-5DBF-2F0E4F02F38E}"/>
          </ac:picMkLst>
        </pc:picChg>
      </pc:sldChg>
      <pc:sldChg chg="addSp modSp new mod">
        <pc:chgData name="TERADA Yukikatsu" userId="67923459-f3c9-4883-a3a7-bcc656105020" providerId="ADAL" clId="{D8175840-8E2E-4018-BFB3-999A74CC013D}" dt="2025-05-02T04:46:25.953" v="5683" actId="255"/>
        <pc:sldMkLst>
          <pc:docMk/>
          <pc:sldMk cId="902322786" sldId="323"/>
        </pc:sldMkLst>
        <pc:spChg chg="mod">
          <ac:chgData name="TERADA Yukikatsu" userId="67923459-f3c9-4883-a3a7-bcc656105020" providerId="ADAL" clId="{D8175840-8E2E-4018-BFB3-999A74CC013D}" dt="2025-05-02T01:11:05.989" v="831"/>
          <ac:spMkLst>
            <pc:docMk/>
            <pc:sldMk cId="902322786" sldId="323"/>
            <ac:spMk id="2" creationId="{110F2A4A-8476-F045-71C7-547E787C43C8}"/>
          </ac:spMkLst>
        </pc:spChg>
        <pc:spChg chg="add mod">
          <ac:chgData name="TERADA Yukikatsu" userId="67923459-f3c9-4883-a3a7-bcc656105020" providerId="ADAL" clId="{D8175840-8E2E-4018-BFB3-999A74CC013D}" dt="2025-05-02T04:46:25.953" v="5683" actId="255"/>
          <ac:spMkLst>
            <pc:docMk/>
            <pc:sldMk cId="902322786" sldId="323"/>
            <ac:spMk id="4" creationId="{476AC8A4-9E11-09B9-8132-3E6F3E016D18}"/>
          </ac:spMkLst>
        </pc:spChg>
        <pc:picChg chg="add mod">
          <ac:chgData name="TERADA Yukikatsu" userId="67923459-f3c9-4883-a3a7-bcc656105020" providerId="ADAL" clId="{D8175840-8E2E-4018-BFB3-999A74CC013D}" dt="2025-05-02T04:33:56.285" v="5535" actId="14100"/>
          <ac:picMkLst>
            <pc:docMk/>
            <pc:sldMk cId="902322786" sldId="323"/>
            <ac:picMk id="3" creationId="{9D19AEF6-5B66-2342-4AAB-C1B990BEB33E}"/>
          </ac:picMkLst>
        </pc:picChg>
        <pc:picChg chg="add mod">
          <ac:chgData name="TERADA Yukikatsu" userId="67923459-f3c9-4883-a3a7-bcc656105020" providerId="ADAL" clId="{D8175840-8E2E-4018-BFB3-999A74CC013D}" dt="2025-05-02T04:33:58.641" v="5536" actId="14100"/>
          <ac:picMkLst>
            <pc:docMk/>
            <pc:sldMk cId="902322786" sldId="323"/>
            <ac:picMk id="6" creationId="{096AEA38-104E-CE21-D1D4-AE183C7B6D85}"/>
          </ac:picMkLst>
        </pc:picChg>
      </pc:sldChg>
      <pc:sldChg chg="addSp delSp modSp new mod">
        <pc:chgData name="TERADA Yukikatsu" userId="67923459-f3c9-4883-a3a7-bcc656105020" providerId="ADAL" clId="{D8175840-8E2E-4018-BFB3-999A74CC013D}" dt="2025-05-02T04:40:37.939" v="5607" actId="207"/>
        <pc:sldMkLst>
          <pc:docMk/>
          <pc:sldMk cId="1377811980" sldId="324"/>
        </pc:sldMkLst>
        <pc:spChg chg="add mod">
          <ac:chgData name="TERADA Yukikatsu" userId="67923459-f3c9-4883-a3a7-bcc656105020" providerId="ADAL" clId="{D8175840-8E2E-4018-BFB3-999A74CC013D}" dt="2025-05-02T01:52:02.490" v="1873" actId="1035"/>
          <ac:spMkLst>
            <pc:docMk/>
            <pc:sldMk cId="1377811980" sldId="324"/>
            <ac:spMk id="5" creationId="{4CC4D9B6-34F3-FB86-19D6-7CE31D1F2BB0}"/>
          </ac:spMkLst>
        </pc:spChg>
        <pc:spChg chg="add mod">
          <ac:chgData name="TERADA Yukikatsu" userId="67923459-f3c9-4883-a3a7-bcc656105020" providerId="ADAL" clId="{D8175840-8E2E-4018-BFB3-999A74CC013D}" dt="2025-05-02T01:54:40.398" v="1974" actId="164"/>
          <ac:spMkLst>
            <pc:docMk/>
            <pc:sldMk cId="1377811980" sldId="324"/>
            <ac:spMk id="6" creationId="{DB55CEBE-DC46-8F75-E15C-00D1877543BD}"/>
          </ac:spMkLst>
        </pc:spChg>
        <pc:spChg chg="add mod">
          <ac:chgData name="TERADA Yukikatsu" userId="67923459-f3c9-4883-a3a7-bcc656105020" providerId="ADAL" clId="{D8175840-8E2E-4018-BFB3-999A74CC013D}" dt="2025-05-02T01:52:02.490" v="1873" actId="1035"/>
          <ac:spMkLst>
            <pc:docMk/>
            <pc:sldMk cId="1377811980" sldId="324"/>
            <ac:spMk id="7" creationId="{17ACD9CB-5329-0799-C3B9-64B0D18C68C9}"/>
          </ac:spMkLst>
        </pc:spChg>
        <pc:spChg chg="add mod">
          <ac:chgData name="TERADA Yukikatsu" userId="67923459-f3c9-4883-a3a7-bcc656105020" providerId="ADAL" clId="{D8175840-8E2E-4018-BFB3-999A74CC013D}" dt="2025-05-02T01:52:02.490" v="1873" actId="1035"/>
          <ac:spMkLst>
            <pc:docMk/>
            <pc:sldMk cId="1377811980" sldId="324"/>
            <ac:spMk id="8" creationId="{502A4007-AF5F-95FC-E356-62FDB250089B}"/>
          </ac:spMkLst>
        </pc:spChg>
        <pc:spChg chg="add mod">
          <ac:chgData name="TERADA Yukikatsu" userId="67923459-f3c9-4883-a3a7-bcc656105020" providerId="ADAL" clId="{D8175840-8E2E-4018-BFB3-999A74CC013D}" dt="2025-05-02T01:48:55.145" v="1738" actId="1076"/>
          <ac:spMkLst>
            <pc:docMk/>
            <pc:sldMk cId="1377811980" sldId="324"/>
            <ac:spMk id="13" creationId="{0FB9F3AB-FACA-186C-99FB-BC1932576FD6}"/>
          </ac:spMkLst>
        </pc:spChg>
        <pc:spChg chg="add mod">
          <ac:chgData name="TERADA Yukikatsu" userId="67923459-f3c9-4883-a3a7-bcc656105020" providerId="ADAL" clId="{D8175840-8E2E-4018-BFB3-999A74CC013D}" dt="2025-05-02T01:54:40.398" v="1974" actId="164"/>
          <ac:spMkLst>
            <pc:docMk/>
            <pc:sldMk cId="1377811980" sldId="324"/>
            <ac:spMk id="14" creationId="{7DC62AC4-AADA-DBB7-B84F-B6C09A1770BF}"/>
          </ac:spMkLst>
        </pc:spChg>
        <pc:spChg chg="add mod">
          <ac:chgData name="TERADA Yukikatsu" userId="67923459-f3c9-4883-a3a7-bcc656105020" providerId="ADAL" clId="{D8175840-8E2E-4018-BFB3-999A74CC013D}" dt="2025-05-02T01:54:40.398" v="1974" actId="164"/>
          <ac:spMkLst>
            <pc:docMk/>
            <pc:sldMk cId="1377811980" sldId="324"/>
            <ac:spMk id="15" creationId="{91E2B8BD-9FB9-A8BC-2E08-B1269EA57368}"/>
          </ac:spMkLst>
        </pc:spChg>
        <pc:spChg chg="add mod">
          <ac:chgData name="TERADA Yukikatsu" userId="67923459-f3c9-4883-a3a7-bcc656105020" providerId="ADAL" clId="{D8175840-8E2E-4018-BFB3-999A74CC013D}" dt="2025-05-02T01:52:02.490" v="1873" actId="1035"/>
          <ac:spMkLst>
            <pc:docMk/>
            <pc:sldMk cId="1377811980" sldId="324"/>
            <ac:spMk id="16" creationId="{0947DC54-EDA9-D7D5-1002-52A4D2A5E5CF}"/>
          </ac:spMkLst>
        </pc:spChg>
        <pc:spChg chg="add mod">
          <ac:chgData name="TERADA Yukikatsu" userId="67923459-f3c9-4883-a3a7-bcc656105020" providerId="ADAL" clId="{D8175840-8E2E-4018-BFB3-999A74CC013D}" dt="2025-05-02T01:54:40.398" v="1974" actId="164"/>
          <ac:spMkLst>
            <pc:docMk/>
            <pc:sldMk cId="1377811980" sldId="324"/>
            <ac:spMk id="17" creationId="{5A3DF93D-E82B-847E-50F4-276F154E0960}"/>
          </ac:spMkLst>
        </pc:spChg>
        <pc:spChg chg="add mod">
          <ac:chgData name="TERADA Yukikatsu" userId="67923459-f3c9-4883-a3a7-bcc656105020" providerId="ADAL" clId="{D8175840-8E2E-4018-BFB3-999A74CC013D}" dt="2025-05-02T01:54:40.398" v="1974" actId="164"/>
          <ac:spMkLst>
            <pc:docMk/>
            <pc:sldMk cId="1377811980" sldId="324"/>
            <ac:spMk id="18" creationId="{7F12527D-35F8-9691-3214-28A2F34D168B}"/>
          </ac:spMkLst>
        </pc:spChg>
        <pc:spChg chg="add mod">
          <ac:chgData name="TERADA Yukikatsu" userId="67923459-f3c9-4883-a3a7-bcc656105020" providerId="ADAL" clId="{D8175840-8E2E-4018-BFB3-999A74CC013D}" dt="2025-05-02T01:52:02.490" v="1873" actId="1035"/>
          <ac:spMkLst>
            <pc:docMk/>
            <pc:sldMk cId="1377811980" sldId="324"/>
            <ac:spMk id="19" creationId="{7D8141B3-B0F2-DE95-CB3D-01F0E0D4CB32}"/>
          </ac:spMkLst>
        </pc:spChg>
        <pc:spChg chg="add mod">
          <ac:chgData name="TERADA Yukikatsu" userId="67923459-f3c9-4883-a3a7-bcc656105020" providerId="ADAL" clId="{D8175840-8E2E-4018-BFB3-999A74CC013D}" dt="2025-05-02T04:40:37.939" v="5607" actId="207"/>
          <ac:spMkLst>
            <pc:docMk/>
            <pc:sldMk cId="1377811980" sldId="324"/>
            <ac:spMk id="22" creationId="{93C2EE8C-074E-E632-077A-7F7C13C39CC0}"/>
          </ac:spMkLst>
        </pc:spChg>
        <pc:spChg chg="add mod">
          <ac:chgData name="TERADA Yukikatsu" userId="67923459-f3c9-4883-a3a7-bcc656105020" providerId="ADAL" clId="{D8175840-8E2E-4018-BFB3-999A74CC013D}" dt="2025-05-02T01:53:50.574" v="1957" actId="1038"/>
          <ac:spMkLst>
            <pc:docMk/>
            <pc:sldMk cId="1377811980" sldId="324"/>
            <ac:spMk id="23" creationId="{6CCD97DC-D2F3-3577-55A8-25B8DBA8A524}"/>
          </ac:spMkLst>
        </pc:spChg>
        <pc:spChg chg="add mod">
          <ac:chgData name="TERADA Yukikatsu" userId="67923459-f3c9-4883-a3a7-bcc656105020" providerId="ADAL" clId="{D8175840-8E2E-4018-BFB3-999A74CC013D}" dt="2025-05-02T01:54:40.398" v="1974" actId="164"/>
          <ac:spMkLst>
            <pc:docMk/>
            <pc:sldMk cId="1377811980" sldId="324"/>
            <ac:spMk id="24" creationId="{2848A9C4-D259-CA1D-1633-014F9E059ACD}"/>
          </ac:spMkLst>
        </pc:spChg>
        <pc:spChg chg="add mod">
          <ac:chgData name="TERADA Yukikatsu" userId="67923459-f3c9-4883-a3a7-bcc656105020" providerId="ADAL" clId="{D8175840-8E2E-4018-BFB3-999A74CC013D}" dt="2025-05-02T01:54:40.398" v="1974" actId="164"/>
          <ac:spMkLst>
            <pc:docMk/>
            <pc:sldMk cId="1377811980" sldId="324"/>
            <ac:spMk id="25" creationId="{1E464D93-9CCE-E5CF-6FA8-8BA779DD57C2}"/>
          </ac:spMkLst>
        </pc:spChg>
        <pc:spChg chg="add mod">
          <ac:chgData name="TERADA Yukikatsu" userId="67923459-f3c9-4883-a3a7-bcc656105020" providerId="ADAL" clId="{D8175840-8E2E-4018-BFB3-999A74CC013D}" dt="2025-05-02T01:54:40.398" v="1974" actId="164"/>
          <ac:spMkLst>
            <pc:docMk/>
            <pc:sldMk cId="1377811980" sldId="324"/>
            <ac:spMk id="26" creationId="{4E6754ED-3FE9-202B-12CE-0C1DE5A21F0D}"/>
          </ac:spMkLst>
        </pc:spChg>
        <pc:spChg chg="add mod">
          <ac:chgData name="TERADA Yukikatsu" userId="67923459-f3c9-4883-a3a7-bcc656105020" providerId="ADAL" clId="{D8175840-8E2E-4018-BFB3-999A74CC013D}" dt="2025-05-02T01:54:18.390" v="1972" actId="408"/>
          <ac:spMkLst>
            <pc:docMk/>
            <pc:sldMk cId="1377811980" sldId="324"/>
            <ac:spMk id="27" creationId="{F3526D47-E69E-302D-2C2A-6DDE5A7CC5A9}"/>
          </ac:spMkLst>
        </pc:spChg>
        <pc:spChg chg="add mod">
          <ac:chgData name="TERADA Yukikatsu" userId="67923459-f3c9-4883-a3a7-bcc656105020" providerId="ADAL" clId="{D8175840-8E2E-4018-BFB3-999A74CC013D}" dt="2025-05-02T01:54:18.390" v="1972" actId="408"/>
          <ac:spMkLst>
            <pc:docMk/>
            <pc:sldMk cId="1377811980" sldId="324"/>
            <ac:spMk id="28" creationId="{26DD2E44-F98C-42EE-F812-B83F4934C3AE}"/>
          </ac:spMkLst>
        </pc:spChg>
        <pc:spChg chg="add mod">
          <ac:chgData name="TERADA Yukikatsu" userId="67923459-f3c9-4883-a3a7-bcc656105020" providerId="ADAL" clId="{D8175840-8E2E-4018-BFB3-999A74CC013D}" dt="2025-05-02T01:54:18.390" v="1972" actId="408"/>
          <ac:spMkLst>
            <pc:docMk/>
            <pc:sldMk cId="1377811980" sldId="324"/>
            <ac:spMk id="29" creationId="{B4AEAA37-BD11-2115-335A-314893E4E70E}"/>
          </ac:spMkLst>
        </pc:spChg>
        <pc:spChg chg="add mod">
          <ac:chgData name="TERADA Yukikatsu" userId="67923459-f3c9-4883-a3a7-bcc656105020" providerId="ADAL" clId="{D8175840-8E2E-4018-BFB3-999A74CC013D}" dt="2025-05-02T01:54:18.390" v="1972" actId="408"/>
          <ac:spMkLst>
            <pc:docMk/>
            <pc:sldMk cId="1377811980" sldId="324"/>
            <ac:spMk id="30" creationId="{574C3135-2801-E1B0-3F27-10AE8F010A92}"/>
          </ac:spMkLst>
        </pc:spChg>
        <pc:spChg chg="add mod">
          <ac:chgData name="TERADA Yukikatsu" userId="67923459-f3c9-4883-a3a7-bcc656105020" providerId="ADAL" clId="{D8175840-8E2E-4018-BFB3-999A74CC013D}" dt="2025-05-02T01:54:40.398" v="1974" actId="164"/>
          <ac:spMkLst>
            <pc:docMk/>
            <pc:sldMk cId="1377811980" sldId="324"/>
            <ac:spMk id="31" creationId="{E8061C7F-3ABD-2085-F350-885C9CE600D7}"/>
          </ac:spMkLst>
        </pc:spChg>
        <pc:spChg chg="add mod">
          <ac:chgData name="TERADA Yukikatsu" userId="67923459-f3c9-4883-a3a7-bcc656105020" providerId="ADAL" clId="{D8175840-8E2E-4018-BFB3-999A74CC013D}" dt="2025-05-02T01:54:40.398" v="1974" actId="164"/>
          <ac:spMkLst>
            <pc:docMk/>
            <pc:sldMk cId="1377811980" sldId="324"/>
            <ac:spMk id="32" creationId="{96B0C6D6-3CAE-0DFE-AC7B-BB08468154E0}"/>
          </ac:spMkLst>
        </pc:spChg>
        <pc:spChg chg="add mod">
          <ac:chgData name="TERADA Yukikatsu" userId="67923459-f3c9-4883-a3a7-bcc656105020" providerId="ADAL" clId="{D8175840-8E2E-4018-BFB3-999A74CC013D}" dt="2025-05-02T01:56:58.742" v="2004" actId="1076"/>
          <ac:spMkLst>
            <pc:docMk/>
            <pc:sldMk cId="1377811980" sldId="324"/>
            <ac:spMk id="37" creationId="{9752336F-6490-3679-4291-8D8F7A83335D}"/>
          </ac:spMkLst>
        </pc:spChg>
        <pc:spChg chg="add mod">
          <ac:chgData name="TERADA Yukikatsu" userId="67923459-f3c9-4883-a3a7-bcc656105020" providerId="ADAL" clId="{D8175840-8E2E-4018-BFB3-999A74CC013D}" dt="2025-05-02T01:57:04.929" v="2008" actId="20577"/>
          <ac:spMkLst>
            <pc:docMk/>
            <pc:sldMk cId="1377811980" sldId="324"/>
            <ac:spMk id="38" creationId="{63FED582-7419-5199-1341-EA6C5FC196FC}"/>
          </ac:spMkLst>
        </pc:spChg>
        <pc:spChg chg="add mod">
          <ac:chgData name="TERADA Yukikatsu" userId="67923459-f3c9-4883-a3a7-bcc656105020" providerId="ADAL" clId="{D8175840-8E2E-4018-BFB3-999A74CC013D}" dt="2025-05-02T01:58:24.137" v="2080" actId="207"/>
          <ac:spMkLst>
            <pc:docMk/>
            <pc:sldMk cId="1377811980" sldId="324"/>
            <ac:spMk id="39" creationId="{B1EE1CEA-BE1F-7017-2084-92FF96C4FC15}"/>
          </ac:spMkLst>
        </pc:spChg>
        <pc:picChg chg="add mod">
          <ac:chgData name="TERADA Yukikatsu" userId="67923459-f3c9-4883-a3a7-bcc656105020" providerId="ADAL" clId="{D8175840-8E2E-4018-BFB3-999A74CC013D}" dt="2025-05-02T01:42:56.142" v="1664" actId="1035"/>
          <ac:picMkLst>
            <pc:docMk/>
            <pc:sldMk cId="1377811980" sldId="324"/>
            <ac:picMk id="4" creationId="{69EE50C3-8499-5A08-8AA5-139EFD689987}"/>
          </ac:picMkLst>
        </pc:picChg>
        <pc:picChg chg="add mod">
          <ac:chgData name="TERADA Yukikatsu" userId="67923459-f3c9-4883-a3a7-bcc656105020" providerId="ADAL" clId="{D8175840-8E2E-4018-BFB3-999A74CC013D}" dt="2025-05-02T01:48:23.963" v="1726" actId="1076"/>
          <ac:picMkLst>
            <pc:docMk/>
            <pc:sldMk cId="1377811980" sldId="324"/>
            <ac:picMk id="10" creationId="{6D9D0630-E9E4-ECB4-E216-5AE0D906CB5F}"/>
          </ac:picMkLst>
        </pc:picChg>
        <pc:picChg chg="add mod">
          <ac:chgData name="TERADA Yukikatsu" userId="67923459-f3c9-4883-a3a7-bcc656105020" providerId="ADAL" clId="{D8175840-8E2E-4018-BFB3-999A74CC013D}" dt="2025-05-02T01:47:29.023" v="1715" actId="1076"/>
          <ac:picMkLst>
            <pc:docMk/>
            <pc:sldMk cId="1377811980" sldId="324"/>
            <ac:picMk id="11" creationId="{ACEAD769-FD54-FF08-0433-0A1B26A37E9F}"/>
          </ac:picMkLst>
        </pc:picChg>
        <pc:picChg chg="add mod">
          <ac:chgData name="TERADA Yukikatsu" userId="67923459-f3c9-4883-a3a7-bcc656105020" providerId="ADAL" clId="{D8175840-8E2E-4018-BFB3-999A74CC013D}" dt="2025-05-02T01:48:28.306" v="1727" actId="688"/>
          <ac:picMkLst>
            <pc:docMk/>
            <pc:sldMk cId="1377811980" sldId="324"/>
            <ac:picMk id="12" creationId="{00D99779-1165-0157-450E-6A82539ABA95}"/>
          </ac:picMkLst>
        </pc:picChg>
        <pc:cxnChg chg="add mod">
          <ac:chgData name="TERADA Yukikatsu" userId="67923459-f3c9-4883-a3a7-bcc656105020" providerId="ADAL" clId="{D8175840-8E2E-4018-BFB3-999A74CC013D}" dt="2025-05-02T01:55:29.979" v="1980" actId="554"/>
          <ac:cxnSpMkLst>
            <pc:docMk/>
            <pc:sldMk cId="1377811980" sldId="324"/>
            <ac:cxnSpMk id="35" creationId="{10BC6F33-1E00-41FF-495A-A6F9316EADFB}"/>
          </ac:cxnSpMkLst>
        </pc:cxnChg>
        <pc:cxnChg chg="add mod">
          <ac:chgData name="TERADA Yukikatsu" userId="67923459-f3c9-4883-a3a7-bcc656105020" providerId="ADAL" clId="{D8175840-8E2E-4018-BFB3-999A74CC013D}" dt="2025-05-02T01:55:29.979" v="1980" actId="554"/>
          <ac:cxnSpMkLst>
            <pc:docMk/>
            <pc:sldMk cId="1377811980" sldId="324"/>
            <ac:cxnSpMk id="36" creationId="{589919EA-7848-F358-C5CA-6A77D8D6C2FC}"/>
          </ac:cxnSpMkLst>
        </pc:cxnChg>
      </pc:sldChg>
      <pc:sldChg chg="addSp delSp modSp new mod">
        <pc:chgData name="TERADA Yukikatsu" userId="67923459-f3c9-4883-a3a7-bcc656105020" providerId="ADAL" clId="{D8175840-8E2E-4018-BFB3-999A74CC013D}" dt="2025-05-02T07:09:56.763" v="5975" actId="1076"/>
        <pc:sldMkLst>
          <pc:docMk/>
          <pc:sldMk cId="3145476864" sldId="325"/>
        </pc:sldMkLst>
        <pc:spChg chg="add mod">
          <ac:chgData name="TERADA Yukikatsu" userId="67923459-f3c9-4883-a3a7-bcc656105020" providerId="ADAL" clId="{D8175840-8E2E-4018-BFB3-999A74CC013D}" dt="2025-05-02T02:21:31.497" v="2737" actId="20577"/>
          <ac:spMkLst>
            <pc:docMk/>
            <pc:sldMk cId="3145476864" sldId="325"/>
            <ac:spMk id="4" creationId="{7DDF13D7-15EF-9F0A-5374-F83F9BE69B1F}"/>
          </ac:spMkLst>
        </pc:spChg>
        <pc:spChg chg="add mod">
          <ac:chgData name="TERADA Yukikatsu" userId="67923459-f3c9-4883-a3a7-bcc656105020" providerId="ADAL" clId="{D8175840-8E2E-4018-BFB3-999A74CC013D}" dt="2025-05-02T07:09:52.843" v="5974" actId="114"/>
          <ac:spMkLst>
            <pc:docMk/>
            <pc:sldMk cId="3145476864" sldId="325"/>
            <ac:spMk id="5" creationId="{FEB8BDC6-88F2-401B-FAF2-11F625B733B0}"/>
          </ac:spMkLst>
        </pc:spChg>
        <pc:spChg chg="add mod">
          <ac:chgData name="TERADA Yukikatsu" userId="67923459-f3c9-4883-a3a7-bcc656105020" providerId="ADAL" clId="{D8175840-8E2E-4018-BFB3-999A74CC013D}" dt="2025-05-02T07:08:56.688" v="5967" actId="20577"/>
          <ac:spMkLst>
            <pc:docMk/>
            <pc:sldMk cId="3145476864" sldId="325"/>
            <ac:spMk id="7" creationId="{F0914A20-5FE3-360E-7FA3-29C03072F233}"/>
          </ac:spMkLst>
        </pc:spChg>
        <pc:picChg chg="add mod">
          <ac:chgData name="TERADA Yukikatsu" userId="67923459-f3c9-4883-a3a7-bcc656105020" providerId="ADAL" clId="{D8175840-8E2E-4018-BFB3-999A74CC013D}" dt="2025-05-02T07:09:56.763" v="5975" actId="1076"/>
          <ac:picMkLst>
            <pc:docMk/>
            <pc:sldMk cId="3145476864" sldId="325"/>
            <ac:picMk id="1026" creationId="{AD6B4F36-41FA-2C3E-7A73-E7ABF8CEC620}"/>
          </ac:picMkLst>
        </pc:picChg>
      </pc:sldChg>
      <pc:sldChg chg="addSp delSp modSp add mod">
        <pc:chgData name="TERADA Yukikatsu" userId="67923459-f3c9-4883-a3a7-bcc656105020" providerId="ADAL" clId="{D8175840-8E2E-4018-BFB3-999A74CC013D}" dt="2025-05-02T06:39:19.827" v="5755"/>
        <pc:sldMkLst>
          <pc:docMk/>
          <pc:sldMk cId="855830673" sldId="326"/>
        </pc:sldMkLst>
        <pc:spChg chg="add mod">
          <ac:chgData name="TERADA Yukikatsu" userId="67923459-f3c9-4883-a3a7-bcc656105020" providerId="ADAL" clId="{D8175840-8E2E-4018-BFB3-999A74CC013D}" dt="2025-05-02T06:07:21.505" v="5707"/>
          <ac:spMkLst>
            <pc:docMk/>
            <pc:sldMk cId="855830673" sldId="326"/>
            <ac:spMk id="5" creationId="{48E09C35-8D2F-1743-8EEE-EA105C073F28}"/>
          </ac:spMkLst>
        </pc:spChg>
      </pc:sldChg>
      <pc:sldChg chg="addSp modSp new mod">
        <pc:chgData name="TERADA Yukikatsu" userId="67923459-f3c9-4883-a3a7-bcc656105020" providerId="ADAL" clId="{D8175840-8E2E-4018-BFB3-999A74CC013D}" dt="2025-05-02T07:13:53.930" v="6044" actId="20577"/>
        <pc:sldMkLst>
          <pc:docMk/>
          <pc:sldMk cId="336809835" sldId="327"/>
        </pc:sldMkLst>
        <pc:spChg chg="mod">
          <ac:chgData name="TERADA Yukikatsu" userId="67923459-f3c9-4883-a3a7-bcc656105020" providerId="ADAL" clId="{D8175840-8E2E-4018-BFB3-999A74CC013D}" dt="2025-05-02T03:07:14.017" v="3779"/>
          <ac:spMkLst>
            <pc:docMk/>
            <pc:sldMk cId="336809835" sldId="327"/>
            <ac:spMk id="2" creationId="{FCF6F5E7-8CBA-1A2B-0963-B9865CFD4C9C}"/>
          </ac:spMkLst>
        </pc:spChg>
        <pc:spChg chg="add mod">
          <ac:chgData name="TERADA Yukikatsu" userId="67923459-f3c9-4883-a3a7-bcc656105020" providerId="ADAL" clId="{D8175840-8E2E-4018-BFB3-999A74CC013D}" dt="2025-05-02T03:06:56.756" v="3778" actId="164"/>
          <ac:spMkLst>
            <pc:docMk/>
            <pc:sldMk cId="336809835" sldId="327"/>
            <ac:spMk id="5" creationId="{493DC5B7-733A-0634-6AFB-9FD100620102}"/>
          </ac:spMkLst>
        </pc:spChg>
        <pc:spChg chg="add mod">
          <ac:chgData name="TERADA Yukikatsu" userId="67923459-f3c9-4883-a3a7-bcc656105020" providerId="ADAL" clId="{D8175840-8E2E-4018-BFB3-999A74CC013D}" dt="2025-05-02T07:13:53.930" v="6044" actId="20577"/>
          <ac:spMkLst>
            <pc:docMk/>
            <pc:sldMk cId="336809835" sldId="327"/>
            <ac:spMk id="7" creationId="{68503311-EDB9-10C5-2C49-FDDCD8DB7B47}"/>
          </ac:spMkLst>
        </pc:spChg>
        <pc:grpChg chg="add mod">
          <ac:chgData name="TERADA Yukikatsu" userId="67923459-f3c9-4883-a3a7-bcc656105020" providerId="ADAL" clId="{D8175840-8E2E-4018-BFB3-999A74CC013D}" dt="2025-05-02T04:00:49.554" v="4762" actId="1076"/>
          <ac:grpSpMkLst>
            <pc:docMk/>
            <pc:sldMk cId="336809835" sldId="327"/>
            <ac:grpSpMk id="6" creationId="{58AE9879-E28F-845F-6152-FD259D879215}"/>
          </ac:grpSpMkLst>
        </pc:grpChg>
        <pc:picChg chg="add mod">
          <ac:chgData name="TERADA Yukikatsu" userId="67923459-f3c9-4883-a3a7-bcc656105020" providerId="ADAL" clId="{D8175840-8E2E-4018-BFB3-999A74CC013D}" dt="2025-05-02T03:06:56.756" v="3778" actId="164"/>
          <ac:picMkLst>
            <pc:docMk/>
            <pc:sldMk cId="336809835" sldId="327"/>
            <ac:picMk id="4" creationId="{72D57B04-A998-DE09-5F89-9B289E5CA55C}"/>
          </ac:picMkLst>
        </pc:picChg>
      </pc:sldChg>
      <pc:sldChg chg="addSp delSp modSp add mod">
        <pc:chgData name="TERADA Yukikatsu" userId="67923459-f3c9-4883-a3a7-bcc656105020" providerId="ADAL" clId="{D8175840-8E2E-4018-BFB3-999A74CC013D}" dt="2025-05-02T07:08:28.149" v="5963" actId="1036"/>
        <pc:sldMkLst>
          <pc:docMk/>
          <pc:sldMk cId="1115011535" sldId="328"/>
        </pc:sldMkLst>
        <pc:spChg chg="mod">
          <ac:chgData name="TERADA Yukikatsu" userId="67923459-f3c9-4883-a3a7-bcc656105020" providerId="ADAL" clId="{D8175840-8E2E-4018-BFB3-999A74CC013D}" dt="2025-05-02T07:08:28.149" v="5963" actId="1036"/>
          <ac:spMkLst>
            <pc:docMk/>
            <pc:sldMk cId="1115011535" sldId="328"/>
            <ac:spMk id="3" creationId="{E45AA2E4-EB4D-B240-0C6B-B65D93167EA1}"/>
          </ac:spMkLst>
        </pc:spChg>
        <pc:spChg chg="add mod">
          <ac:chgData name="TERADA Yukikatsu" userId="67923459-f3c9-4883-a3a7-bcc656105020" providerId="ADAL" clId="{D8175840-8E2E-4018-BFB3-999A74CC013D}" dt="2025-05-02T07:08:18.336" v="5943" actId="1076"/>
          <ac:spMkLst>
            <pc:docMk/>
            <pc:sldMk cId="1115011535" sldId="328"/>
            <ac:spMk id="7" creationId="{7FD7F4C2-A11A-2223-93A7-1DF889A33D7E}"/>
          </ac:spMkLst>
        </pc:spChg>
        <pc:spChg chg="add mod">
          <ac:chgData name="TERADA Yukikatsu" userId="67923459-f3c9-4883-a3a7-bcc656105020" providerId="ADAL" clId="{D8175840-8E2E-4018-BFB3-999A74CC013D}" dt="2025-05-02T04:32:02.562" v="5520" actId="1076"/>
          <ac:spMkLst>
            <pc:docMk/>
            <pc:sldMk cId="1115011535" sldId="328"/>
            <ac:spMk id="10" creationId="{88C081FB-0C93-2824-A6C1-8D25F4C16547}"/>
          </ac:spMkLst>
        </pc:spChg>
        <pc:graphicFrameChg chg="add mod modGraphic">
          <ac:chgData name="TERADA Yukikatsu" userId="67923459-f3c9-4883-a3a7-bcc656105020" providerId="ADAL" clId="{D8175840-8E2E-4018-BFB3-999A74CC013D}" dt="2025-05-02T07:08:28.149" v="5963" actId="1036"/>
          <ac:graphicFrameMkLst>
            <pc:docMk/>
            <pc:sldMk cId="1115011535" sldId="328"/>
            <ac:graphicFrameMk id="4" creationId="{04E9848D-AE6E-1333-E27D-CA117D1BA0BA}"/>
          </ac:graphicFrameMkLst>
        </pc:graphicFrameChg>
        <pc:picChg chg="add mod">
          <ac:chgData name="TERADA Yukikatsu" userId="67923459-f3c9-4883-a3a7-bcc656105020" providerId="ADAL" clId="{D8175840-8E2E-4018-BFB3-999A74CC013D}" dt="2025-05-02T04:46:13.538" v="5682" actId="1076"/>
          <ac:picMkLst>
            <pc:docMk/>
            <pc:sldMk cId="1115011535" sldId="328"/>
            <ac:picMk id="3074" creationId="{AEC1A8C0-8D8A-BE62-9186-1A22F49330B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2873C-78F2-47BD-8BDB-42F3067D0523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ABF8F-9133-4A37-9FB2-750708ACF9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67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19DAD-1069-44DE-BCFF-01B004A20B1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6731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 cap="none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194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5286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0231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67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9023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3325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6402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5653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588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1220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06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75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317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823008"/>
          </a:xfrm>
        </p:spPr>
        <p:txBody>
          <a:bodyPr/>
          <a:lstStyle>
            <a:lvl1pPr>
              <a:defRPr b="0" cap="none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4830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562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78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85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99A2BE3-3B3D-4123-A375-D462F3F83A07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6055C48-29DB-47FC-9731-971F090B422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F01C2C5-AFA8-40DE-0FBA-6EAB22EEC61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" y="16984"/>
            <a:ext cx="2067213" cy="314369"/>
          </a:xfrm>
          <a:prstGeom prst="rect">
            <a:avLst/>
          </a:prstGeom>
        </p:spPr>
      </p:pic>
      <p:pic>
        <p:nvPicPr>
          <p:cNvPr id="9" name="図 8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FFDC1BA-CC91-E1EA-3C55-26F84203EC3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04" y="16984"/>
            <a:ext cx="668043" cy="474086"/>
          </a:xfrm>
          <a:prstGeom prst="rect">
            <a:avLst/>
          </a:prstGeom>
        </p:spPr>
      </p:pic>
      <p:pic>
        <p:nvPicPr>
          <p:cNvPr id="10" name="図 9" descr="ロゴ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267C5EA-D93B-2A18-A381-33E6F9DF21E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247" y="-1"/>
            <a:ext cx="540500" cy="59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5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kumimoji="1"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xrism.isas.jaxa.jp/research/proposer/too/index.html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piedigitallibrary.org/journals/Journal-of-Astronomical-Telescopes-Instruments-and-Systems/volume-11/issue-04/042007/Development-of-the-timing-system-for-the-X-ray-imaging/10.1117/1.JATIS.11.4.042007.full" TargetMode="External"/><Relationship Id="rId3" Type="http://schemas.openxmlformats.org/officeDocument/2006/relationships/hyperlink" Target="https://www.spiedigitallibrary.org/journals/Journal-of-Astronomical-Telescopes-Instruments-and-Systems/volume-11/issue-04/042002/Optimization-of-X-ray-event-screening-using-ground-and-in/10.1117/1.JATIS.11.4.042002.full" TargetMode="External"/><Relationship Id="rId7" Type="http://schemas.openxmlformats.org/officeDocument/2006/relationships/hyperlink" Target="https://www.spiedigitallibrary.org/journals/Journal-of-Astronomical-Telescopes-Instruments-and-Systems/volume-11/issue-04/042006/CCD-driving-technique-to-suppress-anomalous-charge-intrusion-from-outside/10.1117/1.JATIS.11.4.042006.full" TargetMode="External"/><Relationship Id="rId2" Type="http://schemas.openxmlformats.org/officeDocument/2006/relationships/hyperlink" Target="https://www.spiedigitallibrary.org/journals/journal-of-astronomical-telescopes-instruments-and-systems/current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spiedigitallibrary.org/journals/Journal-of-Astronomical-Telescopes-Instruments-and-Systems/volume-11/issue-04/042003/Initial-operations-of-the-Soft-X-ray-Imager-onboard-XRISM/10.1117/1.JATIS.11.4.042003.full" TargetMode="External"/><Relationship Id="rId5" Type="http://schemas.openxmlformats.org/officeDocument/2006/relationships/hyperlink" Target="https://www.spiedigitallibrary.org/journals/Journal-of-Astronomical-Telescopes-Instruments-and-Systems/volume-11/issue-04/042005/High-count-rate-effects-in-event-processing-for-XRISM-Resolve/10.1117/1.JATIS.11.4.042005.full" TargetMode="External"/><Relationship Id="rId4" Type="http://schemas.openxmlformats.org/officeDocument/2006/relationships/hyperlink" Target="https://www.spiedigitallibrary.org/journals/Journal-of-Astronomical-Telescopes-Instruments-and-Systems/volume-11/issue-04/042004/Vibration-isolation-system-for-cryocoolers-on-the-XRISM/10.1117/1.JATIS.11.4.042004.full" TargetMode="External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hyperlink" Target="https://www.xrism.jaxa.jp/en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cr.scphys.kyoto-u.ac.jp/conference/xrism2025/index.html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xrism.isas.jaxa.jp/research/observers/shortterm/prefinal/index.html" TargetMode="External"/><Relationship Id="rId7" Type="http://schemas.openxmlformats.org/officeDocument/2006/relationships/image" Target="../media/image28.png"/><Relationship Id="rId2" Type="http://schemas.openxmlformats.org/officeDocument/2006/relationships/hyperlink" Target="https://xrism.isas.jaxa.jp/research/observers/longterm/index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42C1DC-6796-819F-1AF4-338B45565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656" y="1936376"/>
            <a:ext cx="8689976" cy="935916"/>
          </a:xfrm>
        </p:spPr>
        <p:txBody>
          <a:bodyPr>
            <a:normAutofit fontScale="90000"/>
          </a:bodyPr>
          <a:lstStyle/>
          <a:p>
            <a:r>
              <a:rPr kumimoji="1" lang="en-US" altLang="ja-JP" sz="5400" cap="none" dirty="0"/>
              <a:t>The XRISM mission status</a:t>
            </a:r>
            <a:endParaRPr kumimoji="1" lang="ja-JP" altLang="en-US" sz="5400" cap="none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F84AD6C-8BE2-685C-467F-15186EAE3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3413" y="3738281"/>
            <a:ext cx="9125174" cy="1567927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Y. Terada</a:t>
            </a:r>
            <a:r>
              <a:rPr lang="en-US" altLang="ja-JP" dirty="0"/>
              <a:t> (XRISM Science Operations Lead),</a:t>
            </a:r>
            <a:br>
              <a:rPr lang="en-US" altLang="ja-JP" dirty="0"/>
            </a:br>
            <a:r>
              <a:rPr kumimoji="1" lang="en-US" altLang="ja-JP" dirty="0"/>
              <a:t>S. Watanabe (XRISM PM), M. Tashiro (XRISM PI), </a:t>
            </a:r>
            <a:br>
              <a:rPr kumimoji="1" lang="en-US" altLang="ja-JP" dirty="0"/>
            </a:br>
            <a:r>
              <a:rPr kumimoji="1" lang="en-US" altLang="ja-JP" dirty="0"/>
              <a:t>and XRISM collaboration</a:t>
            </a:r>
            <a:endParaRPr kumimoji="1" lang="ja-JP" altLang="en-US" dirty="0"/>
          </a:p>
        </p:txBody>
      </p:sp>
      <p:pic>
        <p:nvPicPr>
          <p:cNvPr id="4" name="図 3" descr="座る, テーブル, 作品, ケーキ が含まれている画像&#10;&#10;自動的に生成された説明">
            <a:extLst>
              <a:ext uri="{FF2B5EF4-FFF2-40B4-BE49-F238E27FC236}">
                <a16:creationId xmlns:a16="http://schemas.microsoft.com/office/drawing/2014/main" id="{B705FA37-D358-87A8-F870-D61F52D49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391" y="4258318"/>
            <a:ext cx="3285976" cy="246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02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F6F5E7-8CBA-1A2B-0963-B9865CFD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Science Operations Status</a:t>
            </a:r>
            <a:endParaRPr kumimoji="1"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8AE9879-E28F-845F-6152-FD259D879215}"/>
              </a:ext>
            </a:extLst>
          </p:cNvPr>
          <p:cNvGrpSpPr/>
          <p:nvPr/>
        </p:nvGrpSpPr>
        <p:grpSpPr>
          <a:xfrm>
            <a:off x="1139058" y="1359552"/>
            <a:ext cx="10678772" cy="5475436"/>
            <a:chOff x="1139058" y="916102"/>
            <a:chExt cx="10678772" cy="5475436"/>
          </a:xfrm>
        </p:grpSpPr>
        <p:pic>
          <p:nvPicPr>
            <p:cNvPr id="4" name="図 3" descr="コンピューターの画面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72D57B04-A998-DE09-5F89-9B289E5CA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058" y="916102"/>
              <a:ext cx="10678772" cy="5452424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93DC5B7-733A-0634-6AFB-9FD100620102}"/>
                </a:ext>
              </a:extLst>
            </p:cNvPr>
            <p:cNvSpPr txBox="1"/>
            <p:nvPr/>
          </p:nvSpPr>
          <p:spPr>
            <a:xfrm>
              <a:off x="2076226" y="6052984"/>
              <a:ext cx="44438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XRISM FOV shown in purple (2 May 2025)</a:t>
              </a:r>
              <a:endParaRPr kumimoji="1" lang="ja-JP" alt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8503311-EDB9-10C5-2C49-FDDCD8DB7B47}"/>
              </a:ext>
            </a:extLst>
          </p:cNvPr>
          <p:cNvSpPr txBox="1"/>
          <p:nvPr/>
        </p:nvSpPr>
        <p:spPr>
          <a:xfrm>
            <a:off x="648392" y="713221"/>
            <a:ext cx="11027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rgbClr val="FF0000"/>
                </a:solidFill>
              </a:rPr>
              <a:t>Total 263 OBSIDs are completed.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155 observations in commissioning/PV and 108 observations in </a:t>
            </a:r>
            <a:r>
              <a:rPr kumimoji="1" lang="en-US" altLang="ja-JP"/>
              <a:t>AO-1 (as </a:t>
            </a:r>
            <a:r>
              <a:rPr kumimoji="1" lang="en-US" altLang="ja-JP" dirty="0"/>
              <a:t>of 30 </a:t>
            </a:r>
            <a:r>
              <a:rPr kumimoji="1" lang="en-US" altLang="ja-JP"/>
              <a:t>Apr 2025)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809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6CFF0-11A7-80BB-B492-6E5E2F6DC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809F43-B724-019E-92D6-F670DEF3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Science Operations Status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8E09C35-8D2F-1743-8EEE-EA105C073F28}"/>
              </a:ext>
            </a:extLst>
          </p:cNvPr>
          <p:cNvSpPr txBox="1"/>
          <p:nvPr/>
        </p:nvSpPr>
        <p:spPr>
          <a:xfrm>
            <a:off x="613185" y="1267174"/>
            <a:ext cx="99052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dirty="0"/>
              <a:t>Response time of </a:t>
            </a:r>
            <a:r>
              <a:rPr kumimoji="1" lang="en-US" altLang="ja-JP" b="1" dirty="0" err="1"/>
              <a:t>ToO</a:t>
            </a:r>
            <a:r>
              <a:rPr kumimoji="1" lang="en-US" altLang="ja-JP" b="1" dirty="0"/>
              <a:t> (fast) is &lt;48 hours (weekday) or &lt;72 hours (weekend)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 err="1"/>
              <a:t>ToO</a:t>
            </a:r>
            <a:r>
              <a:rPr kumimoji="1" lang="en-US" altLang="ja-JP" dirty="0"/>
              <a:t> request www: </a:t>
            </a:r>
            <a:r>
              <a:rPr kumimoji="1" lang="en-US" altLang="ja-JP" dirty="0">
                <a:hlinkClick r:id="rId2"/>
              </a:rPr>
              <a:t>https://xrism.isas.jaxa.jp/research/proposer/too/index.html</a:t>
            </a:r>
            <a:endParaRPr kumimoji="1"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DDT – 8 requests &amp; 2 approved during the AO-1 period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Summary of </a:t>
            </a:r>
            <a:r>
              <a:rPr kumimoji="1" lang="en-US" altLang="ja-JP" dirty="0" err="1"/>
              <a:t>ToO</a:t>
            </a:r>
            <a:r>
              <a:rPr kumimoji="1" lang="en-US" altLang="ja-JP" dirty="0"/>
              <a:t> observations</a:t>
            </a:r>
            <a:endParaRPr kumimoji="1" lang="ja-JP" altLang="en-US" dirty="0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C2E3EA5F-B3DC-22E6-712B-FB50278D0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404014"/>
              </p:ext>
            </p:extLst>
          </p:nvPr>
        </p:nvGraphicFramePr>
        <p:xfrm>
          <a:off x="1357865" y="2431470"/>
          <a:ext cx="10119349" cy="3833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1946">
                  <a:extLst>
                    <a:ext uri="{9D8B030D-6E8A-4147-A177-3AD203B41FA5}">
                      <a16:colId xmlns:a16="http://schemas.microsoft.com/office/drawing/2014/main" val="683320745"/>
                    </a:ext>
                  </a:extLst>
                </a:gridCol>
                <a:gridCol w="2025070">
                  <a:extLst>
                    <a:ext uri="{9D8B030D-6E8A-4147-A177-3AD203B41FA5}">
                      <a16:colId xmlns:a16="http://schemas.microsoft.com/office/drawing/2014/main" val="289463731"/>
                    </a:ext>
                  </a:extLst>
                </a:gridCol>
                <a:gridCol w="1683969">
                  <a:extLst>
                    <a:ext uri="{9D8B030D-6E8A-4147-A177-3AD203B41FA5}">
                      <a16:colId xmlns:a16="http://schemas.microsoft.com/office/drawing/2014/main" val="2853252617"/>
                    </a:ext>
                  </a:extLst>
                </a:gridCol>
                <a:gridCol w="2092968">
                  <a:extLst>
                    <a:ext uri="{9D8B030D-6E8A-4147-A177-3AD203B41FA5}">
                      <a16:colId xmlns:a16="http://schemas.microsoft.com/office/drawing/2014/main" val="1428074068"/>
                    </a:ext>
                  </a:extLst>
                </a:gridCol>
                <a:gridCol w="1602071">
                  <a:extLst>
                    <a:ext uri="{9D8B030D-6E8A-4147-A177-3AD203B41FA5}">
                      <a16:colId xmlns:a16="http://schemas.microsoft.com/office/drawing/2014/main" val="2832655374"/>
                    </a:ext>
                  </a:extLst>
                </a:gridCol>
                <a:gridCol w="1793325">
                  <a:extLst>
                    <a:ext uri="{9D8B030D-6E8A-4147-A177-3AD203B41FA5}">
                      <a16:colId xmlns:a16="http://schemas.microsoft.com/office/drawing/2014/main" val="4163665016"/>
                    </a:ext>
                  </a:extLst>
                </a:gridCol>
              </a:tblGrid>
              <a:tr h="43849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Period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Target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>
                          <a:latin typeface="+mn-lt"/>
                        </a:rPr>
                        <a:t>ToO</a:t>
                      </a:r>
                      <a:r>
                        <a:rPr kumimoji="1" lang="en-US" altLang="ja-JP" sz="1400" dirty="0">
                          <a:latin typeface="+mn-lt"/>
                        </a:rPr>
                        <a:t> type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Request date JST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Response time request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Response time executed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3876545"/>
                  </a:ext>
                </a:extLst>
              </a:tr>
              <a:tr h="257941">
                <a:tc rowSpan="5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PV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4U1630-472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Reserved/DDT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Feb 8, 2024 (Thu)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1-2 week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8 days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916726"/>
                  </a:ext>
                </a:extLst>
              </a:tr>
              <a:tr h="257941">
                <a:tc vMerge="1">
                  <a:txBody>
                    <a:bodyPr/>
                    <a:lstStyle/>
                    <a:p>
                      <a:endParaRPr kumimoji="1" lang="ja-JP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SN2024iss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DDT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Mar 23, 2024 (Thu)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+mn-lt"/>
                        </a:rPr>
                        <a:t>immediate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32 hours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3487406"/>
                  </a:ext>
                </a:extLst>
              </a:tr>
              <a:tr h="438499">
                <a:tc vMerge="1">
                  <a:txBody>
                    <a:bodyPr/>
                    <a:lstStyle/>
                    <a:p>
                      <a:endParaRPr kumimoji="1" lang="ja-JP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T Coronae Borealis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Reserved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May 21, 2024 (Mon)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a month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36 days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147937"/>
                  </a:ext>
                </a:extLst>
              </a:tr>
              <a:tr h="257941">
                <a:tc vMerge="1">
                  <a:txBody>
                    <a:bodyPr/>
                    <a:lstStyle/>
                    <a:p>
                      <a:endParaRPr kumimoji="1" lang="ja-JP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SS Cygni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Reserved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Jun 3, 2024 (Mon)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+mn-lt"/>
                        </a:rPr>
                        <a:t>immediate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36 hours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849541"/>
                  </a:ext>
                </a:extLst>
              </a:tr>
              <a:tr h="257941">
                <a:tc vMerge="1">
                  <a:txBody>
                    <a:bodyPr/>
                    <a:lstStyle/>
                    <a:p>
                      <a:endParaRPr kumimoji="1" lang="ja-JP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GT Mus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Reserved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Aug 10, 2024 (Sun)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+mn-lt"/>
                        </a:rPr>
                        <a:t>immediate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51 hours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431309"/>
                  </a:ext>
                </a:extLst>
              </a:tr>
              <a:tr h="257941">
                <a:tc rowSpan="5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AO-1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Hercules X-1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Reserved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Sep 1, 2024 (Sun)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Phase defined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9 days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5417300"/>
                  </a:ext>
                </a:extLst>
              </a:tr>
              <a:tr h="257941">
                <a:tc vMerge="1">
                  <a:txBody>
                    <a:bodyPr/>
                    <a:lstStyle/>
                    <a:p>
                      <a:endParaRPr kumimoji="1" lang="ja-JP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V4641 </a:t>
                      </a:r>
                      <a:r>
                        <a:rPr kumimoji="1" lang="en-US" altLang="ja-JP" sz="1400" dirty="0" err="1">
                          <a:latin typeface="+mn-lt"/>
                        </a:rPr>
                        <a:t>Sgr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DDT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Sep 26, 2024 (Thu)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1 week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4 days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236855"/>
                  </a:ext>
                </a:extLst>
              </a:tr>
              <a:tr h="257941">
                <a:tc vMerge="1">
                  <a:txBody>
                    <a:bodyPr/>
                    <a:lstStyle/>
                    <a:p>
                      <a:endParaRPr kumimoji="1" lang="ja-JP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AM Hercules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Reserved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Oct 19, 2024 (Sat)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1 week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57 hours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7132089"/>
                  </a:ext>
                </a:extLst>
              </a:tr>
              <a:tr h="438499">
                <a:tc vMerge="1">
                  <a:txBody>
                    <a:bodyPr/>
                    <a:lstStyle/>
                    <a:p>
                      <a:endParaRPr kumimoji="1" lang="ja-JP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MAXI J1744-294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DDT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Feb 12, 2025 (Wed)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3 weeks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19 days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1559417"/>
                  </a:ext>
                </a:extLst>
              </a:tr>
              <a:tr h="257941">
                <a:tc vMerge="1">
                  <a:txBody>
                    <a:bodyPr/>
                    <a:lstStyle/>
                    <a:p>
                      <a:endParaRPr kumimoji="1" lang="ja-JP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IGR J17091-3624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Reserved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Feb 16, 2025 (Sun)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several days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+mn-lt"/>
                        </a:rPr>
                        <a:t>49 hours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2534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830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7DDF13D7-15EF-9F0A-5374-F83F9BE6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SPIE JATIS XRISM special issue 2025</a:t>
            </a:r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EB8BDC6-88F2-401B-FAF2-11F625B733B0}"/>
              </a:ext>
            </a:extLst>
          </p:cNvPr>
          <p:cNvSpPr txBox="1"/>
          <p:nvPr/>
        </p:nvSpPr>
        <p:spPr>
          <a:xfrm>
            <a:off x="515742" y="661643"/>
            <a:ext cx="8843411" cy="527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JATIS vol. 11 no. 4  (October 2025)</a:t>
            </a:r>
          </a:p>
          <a:p>
            <a:r>
              <a:rPr kumimoji="1" lang="en-US" altLang="ja-JP" sz="1050" dirty="0"/>
              <a:t>	</a:t>
            </a:r>
            <a:r>
              <a:rPr kumimoji="1" lang="en-US" altLang="ja-JP" sz="1050" dirty="0">
                <a:hlinkClick r:id="rId2"/>
              </a:rPr>
              <a:t>https://www.spiedigitallibrary.org/journals/journal-of-astronomical-telescopes-instruments-and-systems/current</a:t>
            </a:r>
            <a:endParaRPr kumimoji="1" lang="en-US" altLang="ja-JP" sz="2000" b="1" dirty="0"/>
          </a:p>
          <a:p>
            <a:r>
              <a:rPr kumimoji="1" lang="en-US" altLang="ja-JP" b="1" dirty="0"/>
              <a:t>Accepted / Open access	</a:t>
            </a:r>
            <a:r>
              <a:rPr kumimoji="1" lang="en-US" altLang="ja-JP" b="1" dirty="0">
                <a:solidFill>
                  <a:srgbClr val="FF0000"/>
                </a:solidFill>
              </a:rPr>
              <a:t>-- Enjoy 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b="1" dirty="0"/>
              <a:t>Resolve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ja-JP" sz="1600" i="0" dirty="0">
                <a:solidFill>
                  <a:srgbClr val="00800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Optimization of X-ray event screening using ground and in-orbit data for the Resolve instrument onboard the XRISM satellite</a:t>
            </a:r>
            <a:r>
              <a:rPr lang="en-US" altLang="ja-JP" sz="1600" i="0" dirty="0">
                <a:solidFill>
                  <a:srgbClr val="008000"/>
                </a:solidFill>
                <a:effectLst/>
              </a:rPr>
              <a:t> </a:t>
            </a:r>
            <a:br>
              <a:rPr lang="en-US" altLang="ja-JP" sz="1600" i="0" dirty="0">
                <a:solidFill>
                  <a:srgbClr val="008000"/>
                </a:solidFill>
                <a:effectLst/>
              </a:rPr>
            </a:br>
            <a:r>
              <a:rPr lang="en-US" altLang="ja-JP" sz="1600" i="0" dirty="0">
                <a:solidFill>
                  <a:srgbClr val="008000"/>
                </a:solidFill>
                <a:effectLst/>
              </a:rPr>
              <a:t>(</a:t>
            </a:r>
            <a:r>
              <a:rPr lang="en-US" altLang="ja-JP" sz="1600" b="0" dirty="0">
                <a:solidFill>
                  <a:srgbClr val="008000"/>
                </a:solidFill>
                <a:effectLst/>
              </a:rPr>
              <a:t>Yuto Mochizuki</a:t>
            </a:r>
            <a:r>
              <a:rPr lang="en-US" altLang="ja-JP" sz="1600" dirty="0">
                <a:solidFill>
                  <a:srgbClr val="008000"/>
                </a:solidFill>
              </a:rPr>
              <a:t> </a:t>
            </a:r>
            <a:r>
              <a:rPr lang="en-US" altLang="ja-JP" sz="1600" i="1" dirty="0">
                <a:solidFill>
                  <a:srgbClr val="008000"/>
                </a:solidFill>
              </a:rPr>
              <a:t>et al.</a:t>
            </a:r>
            <a:r>
              <a:rPr lang="en-US" altLang="ja-JP" sz="1600" i="0" dirty="0">
                <a:solidFill>
                  <a:srgbClr val="008000"/>
                </a:solidFill>
                <a:effectLst/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ja-JP" sz="1600" i="0" dirty="0">
                <a:solidFill>
                  <a:srgbClr val="008000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Vibration isolation system for cryocoolers on the XRISM</a:t>
            </a:r>
            <a:br>
              <a:rPr lang="en-US" altLang="ja-JP" sz="1600" i="0" dirty="0">
                <a:solidFill>
                  <a:srgbClr val="008000"/>
                </a:solidFill>
                <a:effectLst/>
              </a:rPr>
            </a:br>
            <a:r>
              <a:rPr lang="en-US" altLang="ja-JP" sz="1600" i="0" dirty="0">
                <a:solidFill>
                  <a:srgbClr val="008000"/>
                </a:solidFill>
                <a:effectLst/>
              </a:rPr>
              <a:t>(Susumu Yasuda </a:t>
            </a:r>
            <a:r>
              <a:rPr lang="en-US" altLang="ja-JP" sz="1600" i="1" dirty="0">
                <a:solidFill>
                  <a:srgbClr val="008000"/>
                </a:solidFill>
                <a:effectLst/>
              </a:rPr>
              <a:t>et al</a:t>
            </a:r>
            <a:r>
              <a:rPr lang="en-US" altLang="ja-JP" sz="1600" i="0" dirty="0">
                <a:solidFill>
                  <a:srgbClr val="008000"/>
                </a:solidFill>
                <a:effectLst/>
              </a:rPr>
              <a:t>.)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ja-JP" sz="1600" i="0" dirty="0">
                <a:solidFill>
                  <a:srgbClr val="008000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High-count rate effects in event processing for XRISM/</a:t>
            </a:r>
            <a:r>
              <a:rPr lang="en-US" altLang="ja-JP" sz="1600" i="1" dirty="0">
                <a:solidFill>
                  <a:srgbClr val="008000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Resolve</a:t>
            </a:r>
            <a:r>
              <a:rPr lang="en-US" altLang="ja-JP" sz="1600" i="0" dirty="0">
                <a:solidFill>
                  <a:srgbClr val="008000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X-ray microcalorimeter: I. Ground test</a:t>
            </a:r>
            <a:r>
              <a:rPr lang="en-US" altLang="ja-JP" sz="1600" i="0" dirty="0">
                <a:solidFill>
                  <a:srgbClr val="008000"/>
                </a:solidFill>
                <a:effectLst/>
              </a:rPr>
              <a:t> </a:t>
            </a:r>
            <a:br>
              <a:rPr lang="en-US" altLang="ja-JP" sz="1600" i="0" dirty="0">
                <a:solidFill>
                  <a:srgbClr val="008000"/>
                </a:solidFill>
                <a:effectLst/>
              </a:rPr>
            </a:br>
            <a:r>
              <a:rPr lang="en-US" altLang="ja-JP" sz="1600" i="0" dirty="0">
                <a:solidFill>
                  <a:srgbClr val="008000"/>
                </a:solidFill>
                <a:effectLst/>
              </a:rPr>
              <a:t>(Misaki Mizumoto </a:t>
            </a:r>
            <a:r>
              <a:rPr lang="en-US" altLang="ja-JP" sz="1600" i="1" dirty="0">
                <a:solidFill>
                  <a:srgbClr val="008000"/>
                </a:solidFill>
                <a:effectLst/>
              </a:rPr>
              <a:t>et al</a:t>
            </a:r>
            <a:r>
              <a:rPr lang="en-US" altLang="ja-JP" sz="1600" i="0" dirty="0">
                <a:solidFill>
                  <a:srgbClr val="008000"/>
                </a:solidFill>
                <a:effectLst/>
              </a:rPr>
              <a:t>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600" b="1" i="0" dirty="0">
                <a:effectLst/>
              </a:rPr>
              <a:t>Xtend</a:t>
            </a:r>
            <a:endParaRPr lang="en-US" altLang="ja-JP" sz="1600" b="1" i="0" dirty="0">
              <a:effectLst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ja-JP" sz="1600" i="0" dirty="0">
                <a:solidFill>
                  <a:srgbClr val="008000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Initial operations of the Soft X-ray Imager onboard XRISM</a:t>
            </a:r>
            <a:r>
              <a:rPr lang="en-US" altLang="ja-JP" sz="1600" i="0" dirty="0">
                <a:solidFill>
                  <a:srgbClr val="008000"/>
                </a:solidFill>
                <a:effectLst/>
              </a:rPr>
              <a:t> </a:t>
            </a:r>
            <a:br>
              <a:rPr lang="en-US" altLang="ja-JP" sz="1600" i="0" dirty="0">
                <a:solidFill>
                  <a:srgbClr val="008000"/>
                </a:solidFill>
                <a:effectLst/>
              </a:rPr>
            </a:br>
            <a:r>
              <a:rPr lang="en-US" altLang="ja-JP" sz="1600" i="0" dirty="0">
                <a:solidFill>
                  <a:srgbClr val="008000"/>
                </a:solidFill>
                <a:effectLst/>
              </a:rPr>
              <a:t>(Hiromasa Suzuki </a:t>
            </a:r>
            <a:r>
              <a:rPr lang="en-US" altLang="ja-JP" sz="1600" i="1" dirty="0">
                <a:solidFill>
                  <a:srgbClr val="008000"/>
                </a:solidFill>
                <a:effectLst/>
              </a:rPr>
              <a:t>et al</a:t>
            </a:r>
            <a:r>
              <a:rPr lang="en-US" altLang="ja-JP" sz="1600" i="0" dirty="0">
                <a:solidFill>
                  <a:srgbClr val="008000"/>
                </a:solidFill>
                <a:effectLst/>
              </a:rPr>
              <a:t>.)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ja-JP" sz="1600" i="0" dirty="0">
                <a:solidFill>
                  <a:srgbClr val="008000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CCD driving technique to suppress anomalous charge intrusion from outside the imaging area for soft X-ray imager of Xtend onboard XRISM</a:t>
            </a:r>
            <a:r>
              <a:rPr lang="en-US" altLang="ja-JP" sz="1600" i="0" dirty="0">
                <a:solidFill>
                  <a:srgbClr val="008000"/>
                </a:solidFill>
                <a:effectLst/>
              </a:rPr>
              <a:t> (Hirofumi Noda </a:t>
            </a:r>
            <a:r>
              <a:rPr lang="en-US" altLang="ja-JP" sz="1600" i="1" dirty="0">
                <a:solidFill>
                  <a:srgbClr val="008000"/>
                </a:solidFill>
                <a:effectLst/>
              </a:rPr>
              <a:t>et al</a:t>
            </a:r>
            <a:r>
              <a:rPr lang="en-US" altLang="ja-JP" sz="1600" i="0" dirty="0">
                <a:solidFill>
                  <a:srgbClr val="008000"/>
                </a:solidFill>
                <a:effectLst/>
              </a:rPr>
              <a:t>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600" b="1" i="0" dirty="0">
                <a:effectLst/>
              </a:rPr>
              <a:t>Science operations/calibration</a:t>
            </a:r>
            <a:endParaRPr lang="en-US" altLang="ja-JP" sz="1600" b="1" i="0" dirty="0">
              <a:effectLst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ja-JP" sz="1600" i="0" dirty="0">
                <a:solidFill>
                  <a:srgbClr val="008000"/>
                </a:solidFill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Development of the timing system for the XRISM </a:t>
            </a:r>
            <a:br>
              <a:rPr lang="en-US" altLang="ja-JP" sz="1600" i="0" dirty="0">
                <a:solidFill>
                  <a:srgbClr val="008000"/>
                </a:solidFill>
                <a:effectLst/>
              </a:rPr>
            </a:br>
            <a:r>
              <a:rPr lang="en-US" altLang="ja-JP" sz="1600" i="0" dirty="0">
                <a:solidFill>
                  <a:srgbClr val="008000"/>
                </a:solidFill>
                <a:effectLst/>
              </a:rPr>
              <a:t>(Yukikatsu Terada </a:t>
            </a:r>
            <a:r>
              <a:rPr lang="en-US" altLang="ja-JP" sz="1600" i="1" dirty="0">
                <a:solidFill>
                  <a:srgbClr val="008000"/>
                </a:solidFill>
                <a:effectLst/>
              </a:rPr>
              <a:t>et al</a:t>
            </a:r>
            <a:r>
              <a:rPr lang="en-US" altLang="ja-JP" sz="1600" i="0" dirty="0">
                <a:solidFill>
                  <a:srgbClr val="008000"/>
                </a:solidFill>
                <a:effectLst/>
              </a:rPr>
              <a:t>.)</a:t>
            </a:r>
            <a:endParaRPr kumimoji="1" lang="en-US" altLang="ja-JP" b="1" dirty="0">
              <a:solidFill>
                <a:srgbClr val="008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6B4F36-41FA-2C3E-7A73-E7ABF8CEC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630" y="1894387"/>
            <a:ext cx="2571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0914A20-5FE3-360E-7FA3-29C03072F233}"/>
              </a:ext>
            </a:extLst>
          </p:cNvPr>
          <p:cNvSpPr txBox="1"/>
          <p:nvPr/>
        </p:nvSpPr>
        <p:spPr>
          <a:xfrm>
            <a:off x="515742" y="6095121"/>
            <a:ext cx="11332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dirty="0"/>
              <a:t>Under review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13 Resolve, 1 Xtend, and 6 Science Operations	</a:t>
            </a:r>
            <a:r>
              <a:rPr kumimoji="1" lang="en-US" altLang="ja-JP" b="1" dirty="0">
                <a:solidFill>
                  <a:srgbClr val="FF0000"/>
                </a:solidFill>
              </a:rPr>
              <a:t>- Please wait for a moment.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76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5742BC-BAB8-0E3A-99B3-D3C523472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Science Outputs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3D9A98C-35B2-2B93-15D4-A6A2381CBC64}"/>
              </a:ext>
            </a:extLst>
          </p:cNvPr>
          <p:cNvSpPr txBox="1"/>
          <p:nvPr/>
        </p:nvSpPr>
        <p:spPr>
          <a:xfrm>
            <a:off x="151579" y="540212"/>
            <a:ext cx="516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Press-release </a:t>
            </a:r>
            <a:r>
              <a:rPr kumimoji="1" lang="en-US" altLang="ja-JP" sz="1400" dirty="0"/>
              <a:t>(see </a:t>
            </a:r>
            <a:r>
              <a:rPr kumimoji="1" lang="en-US" altLang="ja-JP" sz="1400" dirty="0">
                <a:hlinkClick r:id="rId2"/>
              </a:rPr>
              <a:t>https://www.xrism.jaxa.jp/en/</a:t>
            </a:r>
            <a:r>
              <a:rPr kumimoji="1" lang="en-US" altLang="ja-JP" sz="1400" dirty="0"/>
              <a:t> )</a:t>
            </a:r>
            <a:endParaRPr kumimoji="1" lang="en-US" altLang="ja-JP" dirty="0"/>
          </a:p>
        </p:txBody>
      </p:sp>
      <p:pic>
        <p:nvPicPr>
          <p:cNvPr id="5" name="図 4" descr="ダイアグラム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0544193-CEE2-FD99-A9E2-AB3764B9F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9" y="1215610"/>
            <a:ext cx="3810289" cy="269479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70D2325-2F98-7684-73B3-02466EF99F2C}"/>
              </a:ext>
            </a:extLst>
          </p:cNvPr>
          <p:cNvSpPr txBox="1"/>
          <p:nvPr/>
        </p:nvSpPr>
        <p:spPr>
          <a:xfrm>
            <a:off x="151579" y="884837"/>
            <a:ext cx="2468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N132D (20 Sep 2024)</a:t>
            </a:r>
            <a:endParaRPr kumimoji="1" lang="ja-JP" altLang="en-US" sz="1600" dirty="0"/>
          </a:p>
        </p:txBody>
      </p:sp>
      <p:pic>
        <p:nvPicPr>
          <p:cNvPr id="8" name="図 7" descr="グラフィカル ユーザー インターフェイス, 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436CF28-2A23-745B-2FF2-48D1C17CB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87" y="1195787"/>
            <a:ext cx="3488279" cy="271461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DD475AB-8D64-49A8-0C30-553A5AE84F20}"/>
              </a:ext>
            </a:extLst>
          </p:cNvPr>
          <p:cNvSpPr txBox="1"/>
          <p:nvPr/>
        </p:nvSpPr>
        <p:spPr>
          <a:xfrm>
            <a:off x="4106447" y="884837"/>
            <a:ext cx="2593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/>
              <a:t>Cyg</a:t>
            </a:r>
            <a:r>
              <a:rPr kumimoji="1" lang="en-US" altLang="ja-JP" sz="1600" dirty="0"/>
              <a:t> X-3 (29 Nov 2024)</a:t>
            </a:r>
            <a:endParaRPr kumimoji="1" lang="ja-JP" altLang="en-US" sz="1600" dirty="0"/>
          </a:p>
        </p:txBody>
      </p:sp>
      <p:pic>
        <p:nvPicPr>
          <p:cNvPr id="11" name="図 10" descr="テキス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9B82EEF-0583-36D1-A796-F93C26169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71" y="1195787"/>
            <a:ext cx="4433929" cy="271461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676CBB-EF85-F63E-9AE1-A5CA7712BA02}"/>
              </a:ext>
            </a:extLst>
          </p:cNvPr>
          <p:cNvSpPr txBox="1"/>
          <p:nvPr/>
        </p:nvSpPr>
        <p:spPr>
          <a:xfrm>
            <a:off x="7758071" y="884837"/>
            <a:ext cx="3541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Centaurus cluster (13 Feb 2025)</a:t>
            </a:r>
            <a:endParaRPr kumimoji="1" lang="ja-JP" altLang="en-US" sz="16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DC02BBC-F54F-1B2B-C117-0481C25E5C68}"/>
              </a:ext>
            </a:extLst>
          </p:cNvPr>
          <p:cNvSpPr txBox="1"/>
          <p:nvPr/>
        </p:nvSpPr>
        <p:spPr>
          <a:xfrm>
            <a:off x="151579" y="3953299"/>
            <a:ext cx="2658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/>
              <a:t>Sgr</a:t>
            </a:r>
            <a:r>
              <a:rPr kumimoji="1" lang="en-US" altLang="ja-JP" sz="1600" dirty="0"/>
              <a:t> A East (3 Apr 2025)</a:t>
            </a:r>
            <a:endParaRPr kumimoji="1" lang="ja-JP" altLang="en-US" sz="1600" dirty="0"/>
          </a:p>
        </p:txBody>
      </p:sp>
      <p:pic>
        <p:nvPicPr>
          <p:cNvPr id="15" name="図 14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F0683F5-708D-7DAE-A101-0B7A8BC58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9" y="4289075"/>
            <a:ext cx="3190287" cy="2254469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C355ACA-6D11-7BC2-6D4C-7948B0D83389}"/>
              </a:ext>
            </a:extLst>
          </p:cNvPr>
          <p:cNvSpPr txBox="1"/>
          <p:nvPr/>
        </p:nvSpPr>
        <p:spPr>
          <a:xfrm>
            <a:off x="4140213" y="3953299"/>
            <a:ext cx="2666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V4641 </a:t>
            </a:r>
            <a:r>
              <a:rPr lang="en-US" altLang="ja-JP" sz="16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Sgr</a:t>
            </a:r>
            <a:r>
              <a:rPr lang="en-US" altLang="ja-JP" sz="16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1" lang="en-US" altLang="ja-JP" sz="1600" dirty="0"/>
              <a:t>(18 Apr 2025)</a:t>
            </a:r>
            <a:endParaRPr kumimoji="1" lang="ja-JP" altLang="en-US" sz="1600" dirty="0"/>
          </a:p>
        </p:txBody>
      </p:sp>
      <p:pic>
        <p:nvPicPr>
          <p:cNvPr id="18" name="図 17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7331127-C551-88C5-5DBF-2F0E4F02F3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29" y="4289076"/>
            <a:ext cx="4820047" cy="2254469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81C693-0D2A-BB94-6DDB-A90CCDABD628}"/>
              </a:ext>
            </a:extLst>
          </p:cNvPr>
          <p:cNvSpPr txBox="1"/>
          <p:nvPr/>
        </p:nvSpPr>
        <p:spPr>
          <a:xfrm>
            <a:off x="3969573" y="6531372"/>
            <a:ext cx="8143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High impact papers are published as </a:t>
            </a:r>
            <a:r>
              <a:rPr kumimoji="1" lang="en-US" altLang="ja-JP" b="1" dirty="0">
                <a:solidFill>
                  <a:srgbClr val="FF0000"/>
                </a:solidFill>
              </a:rPr>
              <a:t>‘XRISM collaboration’ </a:t>
            </a:r>
            <a:r>
              <a:rPr kumimoji="1" lang="en-US" altLang="ja-JP" dirty="0">
                <a:solidFill>
                  <a:srgbClr val="FF0000"/>
                </a:solidFill>
              </a:rPr>
              <a:t>papers.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2ED519-F2D2-2308-4948-1B4FEBA2F303}"/>
              </a:ext>
            </a:extLst>
          </p:cNvPr>
          <p:cNvSpPr txBox="1"/>
          <p:nvPr/>
        </p:nvSpPr>
        <p:spPr>
          <a:xfrm>
            <a:off x="151579" y="1254169"/>
            <a:ext cx="30283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FFFF00"/>
                </a:solidFill>
              </a:rPr>
              <a:t>Early Release Science Data / IACHEC target 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44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D0A08-F645-ED56-C52F-4D679B939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D82F23-AB11-58F2-7105-711719BD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Publications </a:t>
            </a:r>
            <a:r>
              <a:rPr kumimoji="1" lang="en-US" altLang="ja-JP" sz="2800" dirty="0"/>
              <a:t>(except for JATIS special)</a:t>
            </a:r>
            <a:endParaRPr kumimoji="1" lang="ja-JP" altLang="en-US" sz="28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45AA2E4-EB4D-B240-0C6B-B65D93167EA1}"/>
              </a:ext>
            </a:extLst>
          </p:cNvPr>
          <p:cNvSpPr txBox="1"/>
          <p:nvPr/>
        </p:nvSpPr>
        <p:spPr>
          <a:xfrm>
            <a:off x="366731" y="903714"/>
            <a:ext cx="454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Publications (</a:t>
            </a:r>
            <a:r>
              <a:rPr kumimoji="1" lang="en-US" altLang="ja-JP" b="1" dirty="0">
                <a:solidFill>
                  <a:srgbClr val="008000"/>
                </a:solidFill>
              </a:rPr>
              <a:t>instrument</a:t>
            </a:r>
            <a:r>
              <a:rPr kumimoji="1" lang="en-US" altLang="ja-JP" b="1" dirty="0"/>
              <a:t> &amp; science) </a:t>
            </a: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04E9848D-AE6E-1333-E27D-CA117D1BA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433327"/>
              </p:ext>
            </p:extLst>
          </p:nvPr>
        </p:nvGraphicFramePr>
        <p:xfrm>
          <a:off x="736979" y="1273046"/>
          <a:ext cx="11300828" cy="413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212">
                  <a:extLst>
                    <a:ext uri="{9D8B030D-6E8A-4147-A177-3AD203B41FA5}">
                      <a16:colId xmlns:a16="http://schemas.microsoft.com/office/drawing/2014/main" val="648350440"/>
                    </a:ext>
                  </a:extLst>
                </a:gridCol>
                <a:gridCol w="4166018">
                  <a:extLst>
                    <a:ext uri="{9D8B030D-6E8A-4147-A177-3AD203B41FA5}">
                      <a16:colId xmlns:a16="http://schemas.microsoft.com/office/drawing/2014/main" val="1361952043"/>
                    </a:ext>
                  </a:extLst>
                </a:gridCol>
                <a:gridCol w="1986796">
                  <a:extLst>
                    <a:ext uri="{9D8B030D-6E8A-4147-A177-3AD203B41FA5}">
                      <a16:colId xmlns:a16="http://schemas.microsoft.com/office/drawing/2014/main" val="3950596789"/>
                    </a:ext>
                  </a:extLst>
                </a:gridCol>
                <a:gridCol w="3704802">
                  <a:extLst>
                    <a:ext uri="{9D8B030D-6E8A-4147-A177-3AD203B41FA5}">
                      <a16:colId xmlns:a16="http://schemas.microsoft.com/office/drawing/2014/main" val="40089827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Journal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Published/accepted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Under review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To be submitted soon</a:t>
                      </a:r>
                      <a:br>
                        <a:rPr kumimoji="1" lang="en-US" altLang="ja-JP" dirty="0"/>
                      </a:br>
                      <a:r>
                        <a:rPr kumimoji="1" lang="en-US" altLang="ja-JP" dirty="0"/>
                        <a:t>(internal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review)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2211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Nature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Centaurus cluster, and 2 papers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 papers</a:t>
                      </a:r>
                      <a:endParaRPr kumimoji="1" lang="ja-JP" altLang="en-US" dirty="0"/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r>
                        <a:rPr kumimoji="1" lang="en-US" altLang="ja-JP" dirty="0"/>
                        <a:t>8 papers under internal review</a:t>
                      </a:r>
                    </a:p>
                    <a:p>
                      <a:r>
                        <a:rPr kumimoji="1" lang="en-US" altLang="ja-JP" dirty="0"/>
                        <a:t>+ more papers in prep.</a:t>
                      </a:r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135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PASJ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XRISM mission paper, </a:t>
                      </a:r>
                      <a:br>
                        <a:rPr kumimoji="1" lang="en-US" altLang="ja-JP" sz="1800" b="0" i="0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altLang="ja-JP" sz="1800" b="0" i="0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Xtend (instrument), </a:t>
                      </a:r>
                      <a:br>
                        <a:rPr kumimoji="1" lang="en-US" altLang="ja-JP" sz="1800" b="0" i="0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altLang="ja-JP" sz="1800" b="0" i="0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Xtend (in-orbit performance, </a:t>
                      </a:r>
                    </a:p>
                    <a:p>
                      <a:r>
                        <a:rPr kumimoji="1" lang="pt-BR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N132D, Sgr A East, Cir X-1, </a:t>
                      </a:r>
                      <a:br>
                        <a:rPr kumimoji="1" lang="pt-BR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pt-BR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 A(Si, S), Cas A (Fe), GT Mus, N132D CX, A2029, SN1987A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/>
                        <a:t>9 </a:t>
                      </a:r>
                      <a:r>
                        <a:rPr kumimoji="1" lang="en-US" altLang="ja-JP" dirty="0"/>
                        <a:t>papers</a:t>
                      </a:r>
                      <a:endParaRPr kumimoji="1" lang="ja-JP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98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/>
                        <a:t>ApJ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NGC4151, </a:t>
                      </a:r>
                      <a:r>
                        <a:rPr kumimoji="1" lang="en-US" altLang="ja-JP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Cyg</a:t>
                      </a: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X-3, Cen X-3, V4641 </a:t>
                      </a:r>
                      <a:r>
                        <a:rPr kumimoji="1" lang="en-US" altLang="ja-JP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Sgr</a:t>
                      </a: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A2029, Coma cluster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 papers</a:t>
                      </a:r>
                      <a:endParaRPr kumimoji="1" lang="ja-JP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393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A&amp;A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 X-3 (CLOUDY)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489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other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 X-3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262069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FD7F4C2-A11A-2223-93A7-1DF889A33D7E}"/>
              </a:ext>
            </a:extLst>
          </p:cNvPr>
          <p:cNvSpPr txBox="1"/>
          <p:nvPr/>
        </p:nvSpPr>
        <p:spPr>
          <a:xfrm>
            <a:off x="2853077" y="5559839"/>
            <a:ext cx="5766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</a:rPr>
              <a:t>PASJ XRISM special issue (2025)  </a:t>
            </a:r>
          </a:p>
          <a:p>
            <a:pPr algn="ctr"/>
            <a:r>
              <a:rPr kumimoji="1" lang="en-US" altLang="ja-JP" sz="2400" b="1" dirty="0">
                <a:solidFill>
                  <a:srgbClr val="FF0000"/>
                </a:solidFill>
              </a:rPr>
              <a:t>--- coming soon.</a:t>
            </a:r>
          </a:p>
        </p:txBody>
      </p:sp>
      <p:pic>
        <p:nvPicPr>
          <p:cNvPr id="3074" name="Picture 2" descr="Publications of the Astronomical Society of Japan Cover Image for Volume 77, Issue 2">
            <a:extLst>
              <a:ext uri="{FF2B5EF4-FFF2-40B4-BE49-F238E27FC236}">
                <a16:creationId xmlns:a16="http://schemas.microsoft.com/office/drawing/2014/main" id="{AEC1A8C0-8D8A-BE62-9186-1A22F4933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122" y="4846118"/>
            <a:ext cx="1479467" cy="194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8C081FB-0C93-2824-A6C1-8D25F4C16547}"/>
              </a:ext>
            </a:extLst>
          </p:cNvPr>
          <p:cNvSpPr txBox="1"/>
          <p:nvPr/>
        </p:nvSpPr>
        <p:spPr>
          <a:xfrm>
            <a:off x="10133630" y="979163"/>
            <a:ext cx="20345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Last update: 12 May 2025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825508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179732-80C3-238D-9A21-66AE808F5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Presentations in IACHEC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34FD66-AB35-A7BD-D3D3-A3A5AEE82F50}"/>
              </a:ext>
            </a:extLst>
          </p:cNvPr>
          <p:cNvSpPr txBox="1"/>
          <p:nvPr/>
        </p:nvSpPr>
        <p:spPr>
          <a:xfrm>
            <a:off x="730894" y="706854"/>
            <a:ext cx="11216532" cy="6227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The XRISM mission status (</a:t>
            </a:r>
            <a:r>
              <a:rPr lang="en-US" altLang="ja-JP" sz="1200" b="1" i="0" dirty="0" err="1">
                <a:solidFill>
                  <a:srgbClr val="172B4D"/>
                </a:solidFill>
                <a:effectLst/>
              </a:rPr>
              <a:t>Y.Terada</a:t>
            </a: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XRISM in-flight calibration status (E. Miller)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Evaluation of the pointing accuracy of the X-Ray Imaging and Spectroscopy Mission (XRISM) during the first year (Y. Kanemaru)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Inflight calibration status of the X-ray Mirror Assembly (XMA) on XRISM (</a:t>
            </a:r>
            <a:r>
              <a:rPr lang="en-US" altLang="ja-JP" sz="1200" b="1" i="0" dirty="0" err="1">
                <a:solidFill>
                  <a:srgbClr val="172B4D"/>
                </a:solidFill>
                <a:effectLst/>
              </a:rPr>
              <a:t>T.Hayashi</a:t>
            </a: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In-orbit Performance of the Soft X-ray Imaging Telescope Xtend aboard XRISM (</a:t>
            </a:r>
            <a:r>
              <a:rPr lang="en-US" altLang="ja-JP" sz="1200" b="1" i="0" dirty="0" err="1">
                <a:solidFill>
                  <a:srgbClr val="172B4D"/>
                </a:solidFill>
                <a:effectLst/>
              </a:rPr>
              <a:t>H.Uchida</a:t>
            </a: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High count rate effects in event processing for XRISM/Resolve x-ray microcalorimeter (M. Mizumoto 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Particle-induced background of XRISM Resolve and Xtend (</a:t>
            </a:r>
            <a:r>
              <a:rPr lang="en-US" altLang="ja-JP" sz="1200" b="1" i="0" dirty="0" err="1">
                <a:solidFill>
                  <a:srgbClr val="172B4D"/>
                </a:solidFill>
                <a:effectLst/>
              </a:rPr>
              <a:t>H.Suzuki</a:t>
            </a: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Updated Standard Spectral Models for N132D and Cas A Based on XRISM Results (P. Plucinsky 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XRISM Resolve Observations of 1E 0102.2-7219 (</a:t>
            </a:r>
            <a:r>
              <a:rPr lang="en-US" altLang="ja-JP" sz="1200" b="1" i="0" dirty="0" err="1">
                <a:solidFill>
                  <a:srgbClr val="172B4D"/>
                </a:solidFill>
                <a:effectLst/>
              </a:rPr>
              <a:t>H.Suzuki</a:t>
            </a: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In-orbit monitoring of contamination on the XRISM SXI ( M. Higuchi 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In-orbit effective area and quantum efficiency of the Soft X-ray Imager for Xtend onboard XRISM (</a:t>
            </a:r>
            <a:r>
              <a:rPr lang="en-US" altLang="ja-JP" sz="1200" b="1" i="0" dirty="0" err="1">
                <a:solidFill>
                  <a:srgbClr val="172B4D"/>
                </a:solidFill>
                <a:effectLst/>
              </a:rPr>
              <a:t>S.Inoue</a:t>
            </a: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In-orbit calibration of pulse height difference between pixel patterns of X-ray CCDs onboard XRISM (</a:t>
            </a:r>
            <a:r>
              <a:rPr lang="en-US" altLang="ja-JP" sz="1200" b="1" i="0" dirty="0" err="1">
                <a:solidFill>
                  <a:srgbClr val="172B4D"/>
                </a:solidFill>
                <a:effectLst/>
              </a:rPr>
              <a:t>Y.Aoki</a:t>
            </a: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In-orbit performance verification of the Soft X-ray Imaging Telescope Xtend onboard XRISM for two observation modes (</a:t>
            </a:r>
            <a:r>
              <a:rPr lang="en-US" altLang="ja-JP" sz="1200" b="1" i="0" dirty="0" err="1">
                <a:solidFill>
                  <a:srgbClr val="172B4D"/>
                </a:solidFill>
                <a:effectLst/>
              </a:rPr>
              <a:t>K.Takayama</a:t>
            </a: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Improvement of charge-transfer efficiency of XRISM/Xtend CCDs due to un unintentional warming (</a:t>
            </a:r>
            <a:r>
              <a:rPr lang="en-US" altLang="ja-JP" sz="1200" b="1" i="0" dirty="0" err="1">
                <a:solidFill>
                  <a:srgbClr val="172B4D"/>
                </a:solidFill>
                <a:effectLst/>
              </a:rPr>
              <a:t>K.Mori</a:t>
            </a: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Status of XRISM/Xtend Transient Search (</a:t>
            </a:r>
            <a:r>
              <a:rPr lang="en-US" altLang="ja-JP" sz="1200" b="1" i="0" dirty="0" err="1">
                <a:solidFill>
                  <a:srgbClr val="172B4D"/>
                </a:solidFill>
                <a:effectLst/>
              </a:rPr>
              <a:t>T.Yoneyama</a:t>
            </a: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XRISM/XMM-Newton cross-calibration status ( M. Guainazzi ) 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Cross-Calibration of XRISM Resolve and Xtend: I. Temperature Measurements in Nearby Galaxy Clusters (</a:t>
            </a:r>
            <a:r>
              <a:rPr lang="en-US" altLang="ja-JP" sz="1200" b="1" i="0" dirty="0" err="1">
                <a:solidFill>
                  <a:srgbClr val="172B4D"/>
                </a:solidFill>
                <a:effectLst/>
              </a:rPr>
              <a:t>I.Aihara</a:t>
            </a: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Cross-Calibration of XRISM Resolve and Xtend: II. Line Ratio and Continuum-Based Temperature Measurements (</a:t>
            </a:r>
            <a:r>
              <a:rPr lang="en-US" altLang="ja-JP" sz="1200" b="1" i="0" dirty="0" err="1">
                <a:solidFill>
                  <a:srgbClr val="172B4D"/>
                </a:solidFill>
                <a:effectLst/>
              </a:rPr>
              <a:t>K.Suda</a:t>
            </a: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Cross-Calibration Comparisons using Galaxy Cluster Emission from </a:t>
            </a:r>
            <a:r>
              <a:rPr lang="en-US" altLang="ja-JP" sz="1200" b="1" i="0" dirty="0" err="1">
                <a:solidFill>
                  <a:srgbClr val="172B4D"/>
                </a:solidFill>
                <a:effectLst/>
              </a:rPr>
              <a:t>NuSTAR</a:t>
            </a: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, Chandra, XMM-Newton, Suzaku, and XRISM (</a:t>
            </a:r>
            <a:r>
              <a:rPr lang="en-US" altLang="ja-JP" sz="1200" b="1" i="0" dirty="0" err="1">
                <a:solidFill>
                  <a:srgbClr val="172B4D"/>
                </a:solidFill>
                <a:effectLst/>
              </a:rPr>
              <a:t>D.Wik</a:t>
            </a: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)</a:t>
            </a:r>
          </a:p>
          <a:p>
            <a:pPr algn="l">
              <a:spcBef>
                <a:spcPts val="750"/>
              </a:spcBef>
              <a:buFont typeface="+mj-lt"/>
              <a:buAutoNum type="arabicPeriod"/>
            </a:pP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In-orbit timing calibration of XRISM Resolve (</a:t>
            </a:r>
            <a:r>
              <a:rPr lang="en-US" altLang="ja-JP" sz="1200" b="1" i="0" dirty="0" err="1">
                <a:solidFill>
                  <a:srgbClr val="172B4D"/>
                </a:solidFill>
                <a:effectLst/>
              </a:rPr>
              <a:t>Y.Motogami</a:t>
            </a:r>
            <a:r>
              <a:rPr lang="en-US" altLang="ja-JP" sz="1200" b="1" i="0" dirty="0">
                <a:solidFill>
                  <a:srgbClr val="172B4D"/>
                </a:solidFill>
                <a:effectLst/>
              </a:rPr>
              <a:t>)</a:t>
            </a:r>
          </a:p>
          <a:p>
            <a:endParaRPr kumimoji="1" lang="en-US" altLang="ja-JP" sz="1200" b="1" dirty="0"/>
          </a:p>
          <a:p>
            <a:pPr algn="ctr"/>
            <a:r>
              <a:rPr kumimoji="1" lang="en-US" altLang="ja-JP" sz="2000" b="1" dirty="0">
                <a:solidFill>
                  <a:srgbClr val="FF0000"/>
                </a:solidFill>
              </a:rPr>
              <a:t>Enjoy &amp; discuss !</a:t>
            </a:r>
          </a:p>
        </p:txBody>
      </p:sp>
    </p:spTree>
    <p:extLst>
      <p:ext uri="{BB962C8B-B14F-4D97-AF65-F5344CB8AC3E}">
        <p14:creationId xmlns:p14="http://schemas.microsoft.com/office/powerpoint/2010/main" val="1600704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0F2A4A-8476-F045-71C7-547E787C4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XRISM International Conference 2025</a:t>
            </a:r>
            <a:endParaRPr kumimoji="1" lang="ja-JP" altLang="en-US" dirty="0"/>
          </a:p>
        </p:txBody>
      </p:sp>
      <p:pic>
        <p:nvPicPr>
          <p:cNvPr id="3" name="図 2" descr="記号, 建物, 写真, フロント が含まれている画像&#10;&#10;自動的に生成された説明">
            <a:extLst>
              <a:ext uri="{FF2B5EF4-FFF2-40B4-BE49-F238E27FC236}">
                <a16:creationId xmlns:a16="http://schemas.microsoft.com/office/drawing/2014/main" id="{9D19AEF6-5B66-2342-4AAB-C1B990BEB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62" y="895473"/>
            <a:ext cx="8659974" cy="487062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76AC8A4-9E11-09B9-8132-3E6F3E016D18}"/>
              </a:ext>
            </a:extLst>
          </p:cNvPr>
          <p:cNvSpPr txBox="1"/>
          <p:nvPr/>
        </p:nvSpPr>
        <p:spPr>
          <a:xfrm>
            <a:off x="3126472" y="5873115"/>
            <a:ext cx="6538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</a:rPr>
              <a:t>Registration is open now. </a:t>
            </a:r>
          </a:p>
          <a:p>
            <a:pPr algn="ctr"/>
            <a:r>
              <a:rPr kumimoji="1" lang="en-US" altLang="ja-JP" sz="2000" b="1" dirty="0">
                <a:solidFill>
                  <a:srgbClr val="FF0000"/>
                </a:solidFill>
              </a:rPr>
              <a:t>Please come to Japan again!</a:t>
            </a:r>
            <a:endParaRPr kumimoji="1" lang="en-US" altLang="ja-JP" sz="2000" b="1" dirty="0">
              <a:solidFill>
                <a:srgbClr val="2AA2DA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kumimoji="1" lang="en-US" altLang="ja-JP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https://www-cr.scphys.kyoto-u.ac.jp/conference/xrism2025/index.html</a:t>
            </a:r>
            <a:endParaRPr kumimoji="1" lang="en-US" altLang="ja-JP" sz="1400" dirty="0"/>
          </a:p>
        </p:txBody>
      </p:sp>
      <p:pic>
        <p:nvPicPr>
          <p:cNvPr id="6" name="図 5" descr="グラフィカル ユーザー インターフェイス, Web サイ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96AEA38-104E-CE21-D1D4-AE183C7B6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" y="890529"/>
            <a:ext cx="3444178" cy="487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22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RISMピンバッヂ">
            <a:extLst>
              <a:ext uri="{FF2B5EF4-FFF2-40B4-BE49-F238E27FC236}">
                <a16:creationId xmlns:a16="http://schemas.microsoft.com/office/drawing/2014/main" id="{A987C420-8EB8-3E64-2E49-E9F6D4D9E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" y="1463040"/>
            <a:ext cx="3931920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434657-654A-85BF-70A8-A2A958621983}"/>
              </a:ext>
            </a:extLst>
          </p:cNvPr>
          <p:cNvSpPr txBox="1"/>
          <p:nvPr/>
        </p:nvSpPr>
        <p:spPr>
          <a:xfrm>
            <a:off x="1066800" y="939820"/>
            <a:ext cx="7252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Pick up one XRISM Pin budge &amp; Stickers</a:t>
            </a:r>
            <a:endParaRPr kumimoji="1" lang="ja-JP" altLang="en-US" sz="28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B1EDD3-F03E-E5F8-49BB-94C1206AACAA}"/>
              </a:ext>
            </a:extLst>
          </p:cNvPr>
          <p:cNvSpPr txBox="1"/>
          <p:nvPr/>
        </p:nvSpPr>
        <p:spPr>
          <a:xfrm>
            <a:off x="2346960" y="5808970"/>
            <a:ext cx="9594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and bring one or more poster(s) of XRISM conference</a:t>
            </a:r>
            <a:endParaRPr kumimoji="1" lang="ja-JP" altLang="en-US" sz="2800" dirty="0"/>
          </a:p>
        </p:txBody>
      </p:sp>
      <p:pic>
        <p:nvPicPr>
          <p:cNvPr id="4" name="図 3" descr="グラフィカル ユーザー インターフェイス, Web サイ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C175087-5F9B-6CF3-E1BF-17F7FC02D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33" y="1463040"/>
            <a:ext cx="3073148" cy="43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12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83E21C18-3EC7-F9E6-204D-9ED1CFC5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XRISM collaboration</a:t>
            </a:r>
            <a:endParaRPr lang="ja-JP" altLang="en-US" dirty="0"/>
          </a:p>
        </p:txBody>
      </p:sp>
      <p:pic>
        <p:nvPicPr>
          <p:cNvPr id="6" name="図 5" descr="講堂にいる人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8BFB624-2FC7-7F59-34D2-75A3300A2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81" y="655819"/>
            <a:ext cx="9010398" cy="513584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CA17D0B-D3AD-4B0C-A3D1-7C4B79A7C546}"/>
              </a:ext>
            </a:extLst>
          </p:cNvPr>
          <p:cNvSpPr txBox="1"/>
          <p:nvPr/>
        </p:nvSpPr>
        <p:spPr>
          <a:xfrm>
            <a:off x="2294319" y="5841898"/>
            <a:ext cx="7603365" cy="954107"/>
          </a:xfrm>
          <a:prstGeom prst="rect">
            <a:avLst/>
          </a:prstGeom>
          <a:gradFill>
            <a:gsLst>
              <a:gs pos="0">
                <a:srgbClr val="92C0E5"/>
              </a:gs>
              <a:gs pos="100000">
                <a:srgbClr val="7DB1DF"/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354 Scientists</a:t>
            </a:r>
          </a:p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134 XRISM Science Team (79 JAXA, 43 NASA,12 ESA),</a:t>
            </a:r>
          </a:p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39 XRISM Guest scientist, 48 PD, and 133 Graduated students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9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5FF7D1-6473-49F1-9CEE-5B615986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XRISM Payload Instruments</a:t>
            </a:r>
            <a:endParaRPr kumimoji="1" lang="ja-JP" altLang="en-US" dirty="0"/>
          </a:p>
        </p:txBody>
      </p:sp>
      <p:pic>
        <p:nvPicPr>
          <p:cNvPr id="3" name="図 2" descr="男 が含まれている画像&#10;&#10;自動的に生成された説明">
            <a:extLst>
              <a:ext uri="{FF2B5EF4-FFF2-40B4-BE49-F238E27FC236}">
                <a16:creationId xmlns:a16="http://schemas.microsoft.com/office/drawing/2014/main" id="{8A3038CF-35BF-20DB-AD1A-D4ADAC9FB46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4" y="1909113"/>
            <a:ext cx="5611044" cy="420828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3EB0440-6F66-AD46-53F2-8298F75A51B3}"/>
              </a:ext>
            </a:extLst>
          </p:cNvPr>
          <p:cNvSpPr txBox="1"/>
          <p:nvPr/>
        </p:nvSpPr>
        <p:spPr>
          <a:xfrm>
            <a:off x="184484" y="1111526"/>
            <a:ext cx="43252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ea"/>
                <a:ea typeface="+mj-ea"/>
              </a:rPr>
              <a:t>Japan-US X-ray mission with ESA</a:t>
            </a:r>
          </a:p>
          <a:p>
            <a:r>
              <a:rPr kumimoji="1" lang="en-US" altLang="ja-JP" dirty="0">
                <a:latin typeface="+mj-ea"/>
                <a:ea typeface="+mj-ea"/>
              </a:rPr>
              <a:t>Launch on 7 Sep 2023</a:t>
            </a:r>
          </a:p>
          <a:p>
            <a:endParaRPr kumimoji="1" lang="en-US" altLang="ja-JP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en-US" altLang="ja-JP" dirty="0">
                <a:latin typeface="+mj-ea"/>
                <a:ea typeface="+mj-ea"/>
              </a:rPr>
              <a:t>Instruments; </a:t>
            </a:r>
            <a:r>
              <a:rPr kumimoji="1" lang="en-US" altLang="ja-JP" dirty="0">
                <a:solidFill>
                  <a:srgbClr val="FF0000"/>
                </a:solidFill>
                <a:latin typeface="+mj-ea"/>
                <a:ea typeface="+mj-ea"/>
              </a:rPr>
              <a:t>Resolve</a:t>
            </a:r>
            <a:r>
              <a:rPr kumimoji="1" lang="en-US" altLang="ja-JP" dirty="0">
                <a:latin typeface="+mj-ea"/>
                <a:ea typeface="+mj-ea"/>
              </a:rPr>
              <a:t> and </a:t>
            </a:r>
            <a:r>
              <a:rPr kumimoji="1" lang="en-US" altLang="ja-JP" dirty="0">
                <a:solidFill>
                  <a:srgbClr val="00B050"/>
                </a:solidFill>
                <a:latin typeface="+mj-ea"/>
                <a:ea typeface="+mj-ea"/>
              </a:rPr>
              <a:t>Xtend</a:t>
            </a:r>
            <a:endParaRPr kumimoji="1" lang="ja-JP" altLang="en-US" dirty="0">
              <a:solidFill>
                <a:srgbClr val="00B050"/>
              </a:solidFill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4F5D4BD5-A25A-DD83-C0A3-481C222C77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5577425"/>
                  </p:ext>
                </p:extLst>
              </p:nvPr>
            </p:nvGraphicFramePr>
            <p:xfrm>
              <a:off x="5593975" y="874856"/>
              <a:ext cx="6413541" cy="5435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86983">
                      <a:extLst>
                        <a:ext uri="{9D8B030D-6E8A-4147-A177-3AD203B41FA5}">
                          <a16:colId xmlns:a16="http://schemas.microsoft.com/office/drawing/2014/main" val="2702360938"/>
                        </a:ext>
                      </a:extLst>
                    </a:gridCol>
                    <a:gridCol w="2188711">
                      <a:extLst>
                        <a:ext uri="{9D8B030D-6E8A-4147-A177-3AD203B41FA5}">
                          <a16:colId xmlns:a16="http://schemas.microsoft.com/office/drawing/2014/main" val="3420217659"/>
                        </a:ext>
                      </a:extLst>
                    </a:gridCol>
                    <a:gridCol w="2137847">
                      <a:extLst>
                        <a:ext uri="{9D8B030D-6E8A-4147-A177-3AD203B41FA5}">
                          <a16:colId xmlns:a16="http://schemas.microsoft.com/office/drawing/2014/main" val="242177434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Parameters</a:t>
                          </a:r>
                          <a:endParaRPr kumimoji="1" lang="ja-JP" altLang="en-US"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</a:rPr>
                            <a:t>Resolve</a:t>
                          </a:r>
                          <a:endParaRPr kumimoji="1" lang="ja-JP" altLang="en-US" sz="140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err="1">
                              <a:solidFill>
                                <a:srgbClr val="00B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</a:rPr>
                            <a:t>Xtend</a:t>
                          </a:r>
                          <a:endParaRPr kumimoji="1" lang="ja-JP" altLang="en-US" sz="1400" dirty="0">
                            <a:solidFill>
                              <a:srgbClr val="00B05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69493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X-ray Mirrors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Conically approximated Wolter I optics </a:t>
                          </a:r>
                          <a:b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</a:b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(203 nested shells)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sz="1200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20081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Focal Length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5.6 m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sz="1200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29926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Angular Resolution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1.3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arcmin (HPD)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1.4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arcmin (HPD)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994707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Detector Technology</a:t>
                          </a: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X-ray micro calorimeter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X-ray CCD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045355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Effective Area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180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cm</a:t>
                          </a:r>
                          <a:r>
                            <a:rPr kumimoji="1" lang="en-US" altLang="ja-JP" sz="1200" b="0" baseline="30000" dirty="0">
                              <a:latin typeface="+mn-lt"/>
                              <a:ea typeface="+mn-ea"/>
                            </a:rPr>
                            <a:t>2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 @ 6 keV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310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cm</a:t>
                          </a:r>
                          <a:r>
                            <a:rPr kumimoji="1" lang="en-US" altLang="ja-JP" sz="1200" b="0" baseline="30000" dirty="0">
                              <a:latin typeface="+mn-lt"/>
                              <a:ea typeface="+mn-ea"/>
                            </a:rPr>
                            <a:t>2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 @ 6 keV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928631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Field of View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3.1 ×3.1 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arcmin</a:t>
                          </a:r>
                          <a:r>
                            <a:rPr kumimoji="1" lang="en-US" altLang="ja-JP" sz="1200" b="0" baseline="30000" dirty="0">
                              <a:latin typeface="+mn-lt"/>
                              <a:ea typeface="+mn-ea"/>
                            </a:rPr>
                            <a:t>2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 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38.5 ×</m:t>
                              </m:r>
                              <m:r>
                                <a:rPr kumimoji="1" lang="en-US" altLang="ja-JP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38.5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</a:rPr>
                            <a:t>arcmin</a:t>
                          </a:r>
                          <a:r>
                            <a:rPr kumimoji="1" lang="en-US" altLang="ja-JP" sz="1200" b="0" baseline="300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</a:rPr>
                            <a:t>2</a:t>
                          </a:r>
                          <a:r>
                            <a:rPr kumimoji="1" lang="en-US" altLang="ja-JP" sz="1200" b="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</a:rPr>
                            <a:t> 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957259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Energy Range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0.3</a:t>
                          </a:r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(1.7) – 12 keV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0.4 – 13 keV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7346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Absolute Energy Scale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ja-JP" altLang="en-US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≤</m:t>
                              </m:r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1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eV (1.7-12 keV)</a:t>
                          </a:r>
                          <a:b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</a:br>
                          <a14:m>
                            <m:oMath xmlns:m="http://schemas.openxmlformats.org/officeDocument/2006/math">
                              <m:r>
                                <a:rPr kumimoji="1" lang="ja-JP" altLang="en-US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≤</m:t>
                              </m:r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0.3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eV (5.4-9 keV)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-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601294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Energy Resolution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4.5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</a:rPr>
                            <a:t>eV FWHM @6 keV (H)</a:t>
                          </a:r>
                          <a:endParaRPr kumimoji="1" lang="ja-JP" altLang="en-US" sz="1200" b="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180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eV @ 6 keV, EOL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617329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Non-X-ray Background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7 × </m:t>
                              </m:r>
                              <m:sSup>
                                <m:sSupPr>
                                  <m:ctrlP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c/s/keV/array 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ja-JP" altLang="en-US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≤</m:t>
                              </m:r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1 × </m:t>
                              </m:r>
                              <m:sSup>
                                <m:sSupPr>
                                  <m:ctrlP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c/s/keV/arcmin</a:t>
                          </a:r>
                          <a:r>
                            <a:rPr kumimoji="1" lang="en-US" altLang="ja-JP" sz="1200" b="0" baseline="30000" dirty="0">
                              <a:latin typeface="+mn-lt"/>
                              <a:ea typeface="+mn-ea"/>
                            </a:rPr>
                            <a:t>2</a:t>
                          </a:r>
                          <a:r>
                            <a:rPr kumimoji="1" lang="en-US" altLang="ja-JP" sz="1200" b="0" baseline="0" dirty="0">
                              <a:latin typeface="+mn-lt"/>
                              <a:ea typeface="+mn-ea"/>
                            </a:rPr>
                            <a:t>/cm</a:t>
                          </a:r>
                          <a:r>
                            <a:rPr kumimoji="1" lang="en-US" altLang="ja-JP" sz="1200" b="0" baseline="30000" dirty="0">
                              <a:latin typeface="+mn-lt"/>
                              <a:ea typeface="+mn-ea"/>
                            </a:rPr>
                            <a:t>2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b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</a:b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in 5-12 keV 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42560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Time resolution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5 </a:t>
                          </a:r>
                          <a:r>
                            <a:rPr kumimoji="1" lang="en-US" altLang="ja-JP" sz="1200" b="0" dirty="0" err="1">
                              <a:latin typeface="+mn-lt"/>
                              <a:ea typeface="+mn-ea"/>
                            </a:rPr>
                            <a:t>μs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 (M/M), 80 </a:t>
                          </a:r>
                          <a:r>
                            <a:rPr kumimoji="1" lang="en-US" altLang="ja-JP" sz="1200" b="0" dirty="0" err="1">
                              <a:latin typeface="+mn-lt"/>
                              <a:ea typeface="+mn-ea"/>
                            </a:rPr>
                            <a:t>μs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 (L)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4 s (full window) , </a:t>
                          </a:r>
                          <a:b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</a:b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0.5 s (1/8 window)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938991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Absolute Timing Accuracy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ja-JP" altLang="en-US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≤</m:t>
                              </m:r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1 </m:t>
                              </m:r>
                            </m:oMath>
                          </a14:m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ms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-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629102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4F5D4BD5-A25A-DD83-C0A3-481C222C77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5577425"/>
                  </p:ext>
                </p:extLst>
              </p:nvPr>
            </p:nvGraphicFramePr>
            <p:xfrm>
              <a:off x="5593975" y="874856"/>
              <a:ext cx="6413541" cy="5435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86983">
                      <a:extLst>
                        <a:ext uri="{9D8B030D-6E8A-4147-A177-3AD203B41FA5}">
                          <a16:colId xmlns:a16="http://schemas.microsoft.com/office/drawing/2014/main" val="2702360938"/>
                        </a:ext>
                      </a:extLst>
                    </a:gridCol>
                    <a:gridCol w="2188711">
                      <a:extLst>
                        <a:ext uri="{9D8B030D-6E8A-4147-A177-3AD203B41FA5}">
                          <a16:colId xmlns:a16="http://schemas.microsoft.com/office/drawing/2014/main" val="3420217659"/>
                        </a:ext>
                      </a:extLst>
                    </a:gridCol>
                    <a:gridCol w="2137847">
                      <a:extLst>
                        <a:ext uri="{9D8B030D-6E8A-4147-A177-3AD203B41FA5}">
                          <a16:colId xmlns:a16="http://schemas.microsoft.com/office/drawing/2014/main" val="242177434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Parameters</a:t>
                          </a:r>
                          <a:endParaRPr kumimoji="1" lang="ja-JP" altLang="en-US"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</a:rPr>
                            <a:t>Resolve</a:t>
                          </a:r>
                          <a:endParaRPr kumimoji="1" lang="ja-JP" altLang="en-US" sz="140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err="1">
                              <a:solidFill>
                                <a:srgbClr val="00B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</a:rPr>
                            <a:t>Xtend</a:t>
                          </a:r>
                          <a:endParaRPr kumimoji="1" lang="ja-JP" altLang="en-US" sz="1400" dirty="0">
                            <a:solidFill>
                              <a:srgbClr val="00B05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694938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X-ray Mirrors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Conically approximated Wolter I optics </a:t>
                          </a:r>
                          <a:b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</a:b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(203 nested shells)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sz="1200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20081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Focal Length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5.6 m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sz="1200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29926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Angular Resolution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822" t="-326230" r="-98886" b="-1052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285" t="-326230" r="-1140" b="-10524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94707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Detector Technology</a:t>
                          </a: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X-ray micro calorimeter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X-ray CCD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045355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Effective Area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822" t="-526230" r="-98886" b="-852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285" t="-526230" r="-1140" b="-8524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28631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Field of View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822" t="-626230" r="-98886" b="-752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285" t="-626230" r="-1140" b="-7524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57259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Energy Range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0.3</a:t>
                          </a:r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(1.7) – 12 keV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0.4 – 13 keV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734674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Absolute Energy Scale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822" t="-672000" r="-98886" b="-4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-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601294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Energy Resolution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822" t="-949180" r="-98886" b="-4295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285" t="-949180" r="-1140" b="-4295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1732907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Non-X-ray Background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822" t="-609524" r="-98886" b="-149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285" t="-609524" r="-1140" b="-14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25609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Time resolution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5 </a:t>
                          </a:r>
                          <a:r>
                            <a:rPr kumimoji="1" lang="en-US" altLang="ja-JP" sz="1200" b="0" dirty="0" err="1">
                              <a:latin typeface="+mn-lt"/>
                              <a:ea typeface="+mn-ea"/>
                            </a:rPr>
                            <a:t>μs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 (M/M), 80 </a:t>
                          </a:r>
                          <a:r>
                            <a:rPr kumimoji="1" lang="en-US" altLang="ja-JP" sz="1200" b="0" dirty="0" err="1">
                              <a:latin typeface="+mn-lt"/>
                              <a:ea typeface="+mn-ea"/>
                            </a:rPr>
                            <a:t>μs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 (L)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4 s (full window) , </a:t>
                          </a:r>
                          <a:b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</a:b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0.5 s (1/8 window)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9389917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Absolute Timing Accuracy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822" t="-1093333" r="-98886" b="-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-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6291025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422853-79BB-1101-3D96-096A2BF2217A}"/>
              </a:ext>
            </a:extLst>
          </p:cNvPr>
          <p:cNvSpPr txBox="1"/>
          <p:nvPr/>
        </p:nvSpPr>
        <p:spPr>
          <a:xfrm>
            <a:off x="1807908" y="6320084"/>
            <a:ext cx="9600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High-energy-resolution spectroscopy &amp; large FOV imaging in keV band</a:t>
            </a:r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6F04F6-E6F5-4936-D9ED-7A58E2D27AD0}"/>
              </a:ext>
            </a:extLst>
          </p:cNvPr>
          <p:cNvSpPr txBox="1"/>
          <p:nvPr/>
        </p:nvSpPr>
        <p:spPr>
          <a:xfrm>
            <a:off x="9984205" y="613246"/>
            <a:ext cx="20233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solidFill>
                  <a:srgbClr val="0070C0"/>
                </a:solidFill>
              </a:rPr>
              <a:t>Tashiro et al. PASJ 2025</a:t>
            </a:r>
            <a:endParaRPr kumimoji="1" lang="ja-JP" altLang="en-US" sz="11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23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図 86" descr="座る, テーブル, 作品, ケーキ が含まれている画像&#10;&#10;自動的に生成された説明">
            <a:extLst>
              <a:ext uri="{FF2B5EF4-FFF2-40B4-BE49-F238E27FC236}">
                <a16:creationId xmlns:a16="http://schemas.microsoft.com/office/drawing/2014/main" id="{2AD94E13-D562-3FB8-8D06-936B6F779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511" y="1002021"/>
            <a:ext cx="1669810" cy="125557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BE18BAE-19DD-3794-82B7-1EDCE4E4B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Developed from 2017</a:t>
            </a:r>
            <a:endParaRPr kumimoji="1" lang="ja-JP" altLang="en-US" dirty="0"/>
          </a:p>
        </p:txBody>
      </p:sp>
      <p:sp>
        <p:nvSpPr>
          <p:cNvPr id="41" name="吹き出し: 四角形 40">
            <a:extLst>
              <a:ext uri="{FF2B5EF4-FFF2-40B4-BE49-F238E27FC236}">
                <a16:creationId xmlns:a16="http://schemas.microsoft.com/office/drawing/2014/main" id="{EC64317D-7735-6C9F-A44D-598D5A1F07E8}"/>
              </a:ext>
            </a:extLst>
          </p:cNvPr>
          <p:cNvSpPr/>
          <p:nvPr/>
        </p:nvSpPr>
        <p:spPr>
          <a:xfrm>
            <a:off x="4888753" y="4478365"/>
            <a:ext cx="3427221" cy="2094629"/>
          </a:xfrm>
          <a:prstGeom prst="wedgeRectCallout">
            <a:avLst>
              <a:gd name="adj1" fmla="val 57601"/>
              <a:gd name="adj2" fmla="val -149318"/>
            </a:avLst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" name="図 41" descr="屋内, 建物, 大きい, 座る が含まれている画像&#10;&#10;自動的に生成された説明">
            <a:extLst>
              <a:ext uri="{FF2B5EF4-FFF2-40B4-BE49-F238E27FC236}">
                <a16:creationId xmlns:a16="http://schemas.microsoft.com/office/drawing/2014/main" id="{F624FF71-80E0-21D1-BA2D-08AD0C9F2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27" y="4485620"/>
            <a:ext cx="3412771" cy="2094630"/>
          </a:xfrm>
          <a:prstGeom prst="rect">
            <a:avLst/>
          </a:prstGeom>
        </p:spPr>
      </p:pic>
      <p:sp>
        <p:nvSpPr>
          <p:cNvPr id="44" name="右矢印 16">
            <a:extLst>
              <a:ext uri="{FF2B5EF4-FFF2-40B4-BE49-F238E27FC236}">
                <a16:creationId xmlns:a16="http://schemas.microsoft.com/office/drawing/2014/main" id="{48E7ED2C-B918-0225-2081-BBCD8B8B69C8}"/>
              </a:ext>
            </a:extLst>
          </p:cNvPr>
          <p:cNvSpPr/>
          <p:nvPr/>
        </p:nvSpPr>
        <p:spPr>
          <a:xfrm rot="19897852">
            <a:off x="-507409" y="3778688"/>
            <a:ext cx="11868209" cy="311323"/>
          </a:xfrm>
          <a:prstGeom prst="rightArrow">
            <a:avLst>
              <a:gd name="adj1" fmla="val 50000"/>
              <a:gd name="adj2" fmla="val 195914"/>
            </a:avLst>
          </a:prstGeom>
          <a:gradFill flip="none" rotWithShape="1">
            <a:gsLst>
              <a:gs pos="0">
                <a:srgbClr val="FFFF00"/>
              </a:gs>
              <a:gs pos="31000">
                <a:schemeClr val="accent2">
                  <a:lumMod val="20000"/>
                  <a:lumOff val="80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100000">
                <a:srgbClr val="FF99FF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5B9F4DF-AB08-85A4-8D88-93D9BC0E7AC6}"/>
              </a:ext>
            </a:extLst>
          </p:cNvPr>
          <p:cNvSpPr txBox="1"/>
          <p:nvPr/>
        </p:nvSpPr>
        <p:spPr>
          <a:xfrm>
            <a:off x="182321" y="6298827"/>
            <a:ext cx="793807" cy="270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2016</a:t>
            </a:r>
            <a:endParaRPr kumimoji="1" lang="ja-JP" alt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E9D72EB-6EB0-6F19-905F-772B2AB9CB2B}"/>
              </a:ext>
            </a:extLst>
          </p:cNvPr>
          <p:cNvSpPr txBox="1"/>
          <p:nvPr/>
        </p:nvSpPr>
        <p:spPr>
          <a:xfrm>
            <a:off x="3094205" y="5137569"/>
            <a:ext cx="793807" cy="270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2018</a:t>
            </a:r>
            <a:endParaRPr kumimoji="1" lang="ja-JP" alt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DEE0ADF-888B-1D36-563F-0ADA40CBCD7C}"/>
              </a:ext>
            </a:extLst>
          </p:cNvPr>
          <p:cNvSpPr txBox="1"/>
          <p:nvPr/>
        </p:nvSpPr>
        <p:spPr>
          <a:xfrm>
            <a:off x="4416884" y="4478365"/>
            <a:ext cx="793807" cy="270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2019</a:t>
            </a:r>
            <a:endParaRPr kumimoji="1" lang="ja-JP" alt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DA4ABE2-0298-01D8-695E-F58CC5F1F26B}"/>
              </a:ext>
            </a:extLst>
          </p:cNvPr>
          <p:cNvSpPr txBox="1"/>
          <p:nvPr/>
        </p:nvSpPr>
        <p:spPr>
          <a:xfrm>
            <a:off x="6818197" y="3203612"/>
            <a:ext cx="793807" cy="270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2021</a:t>
            </a:r>
            <a:endParaRPr kumimoji="1" lang="ja-JP" alt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E18949A-424F-BB10-A72D-7C9D5016915F}"/>
              </a:ext>
            </a:extLst>
          </p:cNvPr>
          <p:cNvSpPr txBox="1"/>
          <p:nvPr/>
        </p:nvSpPr>
        <p:spPr>
          <a:xfrm>
            <a:off x="5616335" y="3895068"/>
            <a:ext cx="793807" cy="270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2020</a:t>
            </a:r>
            <a:endParaRPr kumimoji="1" lang="ja-JP" alt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30152C6-37A3-4E9D-F6C8-E024C249318C}"/>
              </a:ext>
            </a:extLst>
          </p:cNvPr>
          <p:cNvSpPr txBox="1"/>
          <p:nvPr/>
        </p:nvSpPr>
        <p:spPr>
          <a:xfrm>
            <a:off x="1864635" y="5756437"/>
            <a:ext cx="793807" cy="27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2017</a:t>
            </a:r>
            <a:endParaRPr kumimoji="1" lang="ja-JP" alt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FCAF593-2D21-2B42-3E82-C0D15B5F3737}"/>
              </a:ext>
            </a:extLst>
          </p:cNvPr>
          <p:cNvSpPr txBox="1"/>
          <p:nvPr/>
        </p:nvSpPr>
        <p:spPr>
          <a:xfrm>
            <a:off x="167334" y="5103567"/>
            <a:ext cx="249299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			NASA-JAXA </a:t>
            </a:r>
          </a:p>
          <a:p>
            <a:r>
              <a:rPr kumimoji="1" lang="en-US" altLang="ja-JP" sz="11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		   XARM Proposal</a:t>
            </a:r>
          </a:p>
          <a:p>
            <a:r>
              <a:rPr kumimoji="1" lang="en-US" altLang="ja-JP" sz="11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		</a:t>
            </a:r>
            <a:r>
              <a:rPr kumimoji="1" lang="en-US" altLang="ja-JP" sz="11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Lessons</a:t>
            </a:r>
            <a:r>
              <a:rPr kumimoji="1" lang="en-US" altLang="ja-JP" sz="11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&amp; Close	</a:t>
            </a:r>
          </a:p>
          <a:p>
            <a:r>
              <a:rPr kumimoji="1" lang="en-US" altLang="ja-JP" sz="11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	Investigation</a:t>
            </a:r>
          </a:p>
          <a:p>
            <a:r>
              <a:rPr kumimoji="1" lang="en-US" altLang="ja-JP" sz="1400" b="1" dirty="0" err="1">
                <a:solidFill>
                  <a:srgbClr val="FF00FF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Hitomi</a:t>
            </a:r>
            <a:r>
              <a:rPr kumimoji="1" lang="en-US" altLang="ja-JP" sz="1400" b="1" dirty="0">
                <a:solidFill>
                  <a:srgbClr val="FF00FF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Failure</a:t>
            </a:r>
            <a:endParaRPr kumimoji="1" lang="ja-JP" altLang="en-US" sz="1400" b="1" dirty="0">
              <a:solidFill>
                <a:srgbClr val="FF00FF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57" name="角丸四角形吹き出し 6">
            <a:extLst>
              <a:ext uri="{FF2B5EF4-FFF2-40B4-BE49-F238E27FC236}">
                <a16:creationId xmlns:a16="http://schemas.microsoft.com/office/drawing/2014/main" id="{FD19F809-7106-02A7-25F8-4A7CD28DC632}"/>
              </a:ext>
            </a:extLst>
          </p:cNvPr>
          <p:cNvSpPr/>
          <p:nvPr/>
        </p:nvSpPr>
        <p:spPr>
          <a:xfrm>
            <a:off x="182321" y="4353886"/>
            <a:ext cx="2296954" cy="553596"/>
          </a:xfrm>
          <a:prstGeom prst="wedgeRoundRectCallout">
            <a:avLst>
              <a:gd name="adj1" fmla="val -7385"/>
              <a:gd name="adj2" fmla="val 138492"/>
              <a:gd name="adj3" fmla="val 16667"/>
            </a:avLst>
          </a:prstGeom>
          <a:solidFill>
            <a:srgbClr val="FFFF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Hitomi</a:t>
            </a:r>
            <a:r>
              <a:rPr kumimoji="1"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Lessons</a:t>
            </a:r>
          </a:p>
          <a:p>
            <a:r>
              <a:rPr kumimoji="1"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XARM proposal</a:t>
            </a:r>
          </a:p>
          <a:p>
            <a:r>
              <a:rPr kumimoji="1"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JAXA-NASA collaboration</a:t>
            </a:r>
            <a:endParaRPr kumimoji="1" lang="ja-JP" altLang="en-US" sz="1200" dirty="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58" name="角丸四角形吹き出し 24">
            <a:extLst>
              <a:ext uri="{FF2B5EF4-FFF2-40B4-BE49-F238E27FC236}">
                <a16:creationId xmlns:a16="http://schemas.microsoft.com/office/drawing/2014/main" id="{F83A6850-38CE-3C90-ED87-1764ED5647A0}"/>
              </a:ext>
            </a:extLst>
          </p:cNvPr>
          <p:cNvSpPr/>
          <p:nvPr/>
        </p:nvSpPr>
        <p:spPr>
          <a:xfrm>
            <a:off x="501317" y="3136041"/>
            <a:ext cx="3217390" cy="721257"/>
          </a:xfrm>
          <a:prstGeom prst="wedgeRoundRectCallout">
            <a:avLst>
              <a:gd name="adj1" fmla="val 40489"/>
              <a:gd name="adj2" fmla="val 185854"/>
              <a:gd name="adj3" fmla="val 16667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JAXA MDR/SRR</a:t>
            </a:r>
          </a:p>
          <a:p>
            <a:r>
              <a:rPr kumimoji="1" lang="en-US" altLang="ja-JP" sz="14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JAXA pre-project start</a:t>
            </a:r>
          </a:p>
          <a:p>
            <a:r>
              <a:rPr kumimoji="1" lang="en-US" altLang="ja-JP" sz="14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NASA project start / NASA CDR</a:t>
            </a:r>
          </a:p>
        </p:txBody>
      </p:sp>
      <p:sp>
        <p:nvSpPr>
          <p:cNvPr id="59" name="角丸四角形吹き出し 22">
            <a:extLst>
              <a:ext uri="{FF2B5EF4-FFF2-40B4-BE49-F238E27FC236}">
                <a16:creationId xmlns:a16="http://schemas.microsoft.com/office/drawing/2014/main" id="{1933FEB3-C968-2289-C743-E7F46D05DA2A}"/>
              </a:ext>
            </a:extLst>
          </p:cNvPr>
          <p:cNvSpPr/>
          <p:nvPr/>
        </p:nvSpPr>
        <p:spPr>
          <a:xfrm>
            <a:off x="3084608" y="2722921"/>
            <a:ext cx="1171221" cy="318119"/>
          </a:xfrm>
          <a:prstGeom prst="wedgeRoundRectCallout">
            <a:avLst>
              <a:gd name="adj1" fmla="val 75180"/>
              <a:gd name="adj2" fmla="val 444644"/>
              <a:gd name="adj3" fmla="val 16667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JAXA PDR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E2F86E7-9413-970E-0CDD-C45F0268F486}"/>
              </a:ext>
            </a:extLst>
          </p:cNvPr>
          <p:cNvSpPr txBox="1"/>
          <p:nvPr/>
        </p:nvSpPr>
        <p:spPr>
          <a:xfrm>
            <a:off x="3076290" y="5384778"/>
            <a:ext cx="1533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  <a:latin typeface="+mj-ea"/>
                <a:ea typeface="+mj-ea"/>
              </a:rPr>
              <a:t>XARM</a:t>
            </a:r>
            <a:r>
              <a:rPr kumimoji="1" lang="en-US" altLang="ja-JP" sz="1200" dirty="0">
                <a:solidFill>
                  <a:srgbClr val="FF0000"/>
                </a:solidFill>
                <a:latin typeface="+mj-ea"/>
                <a:ea typeface="+mj-ea"/>
                <a:sym typeface="Wingdings" panose="05000000000000000000" pitchFamily="2" charset="2"/>
              </a:rPr>
              <a:t> </a:t>
            </a:r>
            <a:r>
              <a:rPr kumimoji="1" lang="en-US" altLang="ja-JP" sz="1200" dirty="0">
                <a:solidFill>
                  <a:srgbClr val="FF0000"/>
                </a:solidFill>
                <a:latin typeface="+mj-ea"/>
                <a:ea typeface="+mj-ea"/>
              </a:rPr>
              <a:t>XRISM </a:t>
            </a:r>
            <a:endParaRPr kumimoji="1" lang="ja-JP" altLang="en-US" sz="1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235AB05-E543-605C-9BFB-38DB3B1E34E5}"/>
              </a:ext>
            </a:extLst>
          </p:cNvPr>
          <p:cNvSpPr txBox="1"/>
          <p:nvPr/>
        </p:nvSpPr>
        <p:spPr>
          <a:xfrm>
            <a:off x="9888730" y="1531690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Launch!</a:t>
            </a:r>
            <a:endParaRPr kumimoji="1" lang="ja-JP" altLang="en-US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2" name="角丸四角形吹き出し 22">
            <a:extLst>
              <a:ext uri="{FF2B5EF4-FFF2-40B4-BE49-F238E27FC236}">
                <a16:creationId xmlns:a16="http://schemas.microsoft.com/office/drawing/2014/main" id="{28D14667-15F5-1B4A-67BC-5FD6ABED5C93}"/>
              </a:ext>
            </a:extLst>
          </p:cNvPr>
          <p:cNvSpPr/>
          <p:nvPr/>
        </p:nvSpPr>
        <p:spPr>
          <a:xfrm>
            <a:off x="5616335" y="1772604"/>
            <a:ext cx="1684496" cy="351822"/>
          </a:xfrm>
          <a:prstGeom prst="wedgeRoundRectCallout">
            <a:avLst>
              <a:gd name="adj1" fmla="val 49157"/>
              <a:gd name="adj2" fmla="val 228261"/>
              <a:gd name="adj3" fmla="val 16667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JAXA CDR/MOR</a:t>
            </a:r>
          </a:p>
        </p:txBody>
      </p:sp>
      <p:sp>
        <p:nvSpPr>
          <p:cNvPr id="63" name="角丸四角形吹き出し 22">
            <a:extLst>
              <a:ext uri="{FF2B5EF4-FFF2-40B4-BE49-F238E27FC236}">
                <a16:creationId xmlns:a16="http://schemas.microsoft.com/office/drawing/2014/main" id="{7EEA08CD-F464-4663-D20A-44D46C417ADD}"/>
              </a:ext>
            </a:extLst>
          </p:cNvPr>
          <p:cNvSpPr/>
          <p:nvPr/>
        </p:nvSpPr>
        <p:spPr>
          <a:xfrm>
            <a:off x="7144343" y="1255413"/>
            <a:ext cx="1574922" cy="378813"/>
          </a:xfrm>
          <a:prstGeom prst="wedgeRoundRectCallout">
            <a:avLst>
              <a:gd name="adj1" fmla="val 89487"/>
              <a:gd name="adj2" fmla="val 86598"/>
              <a:gd name="adj3" fmla="val 16667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JAXA PQR/PSR</a:t>
            </a:r>
          </a:p>
        </p:txBody>
      </p:sp>
      <p:sp>
        <p:nvSpPr>
          <p:cNvPr id="64" name="角丸四角形吹き出し 22">
            <a:extLst>
              <a:ext uri="{FF2B5EF4-FFF2-40B4-BE49-F238E27FC236}">
                <a16:creationId xmlns:a16="http://schemas.microsoft.com/office/drawing/2014/main" id="{B74C669B-F2B7-4AE7-32FD-34589CEB9B2D}"/>
              </a:ext>
            </a:extLst>
          </p:cNvPr>
          <p:cNvSpPr/>
          <p:nvPr/>
        </p:nvSpPr>
        <p:spPr>
          <a:xfrm>
            <a:off x="3982799" y="2211957"/>
            <a:ext cx="1182136" cy="423529"/>
          </a:xfrm>
          <a:prstGeom prst="wedgeRoundRectCallout">
            <a:avLst>
              <a:gd name="adj1" fmla="val 84518"/>
              <a:gd name="adj2" fmla="val 293471"/>
              <a:gd name="adj3" fmla="val 16667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JAXA CDR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112057A-76E6-BECA-AE3F-28D469EC48DA}"/>
              </a:ext>
            </a:extLst>
          </p:cNvPr>
          <p:cNvSpPr txBox="1"/>
          <p:nvPr/>
        </p:nvSpPr>
        <p:spPr>
          <a:xfrm>
            <a:off x="3453648" y="4191781"/>
            <a:ext cx="1058303" cy="191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Basic design</a:t>
            </a:r>
            <a:endParaRPr kumimoji="1" lang="ja-JP" altLang="en-US" sz="11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81993383-90EC-EFB4-077F-ED36B85BB771}"/>
              </a:ext>
            </a:extLst>
          </p:cNvPr>
          <p:cNvSpPr txBox="1"/>
          <p:nvPr/>
        </p:nvSpPr>
        <p:spPr>
          <a:xfrm>
            <a:off x="4476771" y="3668201"/>
            <a:ext cx="1096775" cy="191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Detail design</a:t>
            </a:r>
            <a:endParaRPr kumimoji="1" lang="ja-JP" altLang="en-US" sz="11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A6F3EA66-B0B9-B4CB-1A59-708D6636EC3F}"/>
              </a:ext>
            </a:extLst>
          </p:cNvPr>
          <p:cNvSpPr txBox="1"/>
          <p:nvPr/>
        </p:nvSpPr>
        <p:spPr>
          <a:xfrm>
            <a:off x="5644232" y="3119547"/>
            <a:ext cx="970137" cy="191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Fabrication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17726740-6938-D081-30D5-52B62D348026}"/>
              </a:ext>
            </a:extLst>
          </p:cNvPr>
          <p:cNvSpPr txBox="1"/>
          <p:nvPr/>
        </p:nvSpPr>
        <p:spPr>
          <a:xfrm>
            <a:off x="7433174" y="1972495"/>
            <a:ext cx="1422184" cy="191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Verification Tests</a:t>
            </a:r>
            <a:endParaRPr kumimoji="1" lang="ja-JP" altLang="en-US" sz="11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D6DA926B-A3B0-D2A3-E8DE-2E761DF9D530}"/>
              </a:ext>
            </a:extLst>
          </p:cNvPr>
          <p:cNvSpPr txBox="1"/>
          <p:nvPr/>
        </p:nvSpPr>
        <p:spPr>
          <a:xfrm>
            <a:off x="6315894" y="2727644"/>
            <a:ext cx="966931" cy="191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Integration</a:t>
            </a:r>
          </a:p>
        </p:txBody>
      </p:sp>
      <p:sp>
        <p:nvSpPr>
          <p:cNvPr id="72" name="吹き出し: 四角形 71">
            <a:extLst>
              <a:ext uri="{FF2B5EF4-FFF2-40B4-BE49-F238E27FC236}">
                <a16:creationId xmlns:a16="http://schemas.microsoft.com/office/drawing/2014/main" id="{1AD118D1-EEBB-0816-32BE-2CD3267D949C}"/>
              </a:ext>
            </a:extLst>
          </p:cNvPr>
          <p:cNvSpPr/>
          <p:nvPr/>
        </p:nvSpPr>
        <p:spPr>
          <a:xfrm>
            <a:off x="8480611" y="4493098"/>
            <a:ext cx="3580102" cy="2042879"/>
          </a:xfrm>
          <a:prstGeom prst="wedgeRectCallout">
            <a:avLst>
              <a:gd name="adj1" fmla="val -41858"/>
              <a:gd name="adj2" fmla="val -159336"/>
            </a:avLst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3" name="図 72" descr="屋内, 建物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ED83C6BC-9760-65E8-24B3-A7BB00AC3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691" y="4493098"/>
            <a:ext cx="3527226" cy="2036903"/>
          </a:xfrm>
          <a:prstGeom prst="rect">
            <a:avLst/>
          </a:prstGeom>
        </p:spPr>
      </p:pic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F320F3C4-8EB0-3DF5-50F3-CE9B2D5738AD}"/>
              </a:ext>
            </a:extLst>
          </p:cNvPr>
          <p:cNvSpPr txBox="1"/>
          <p:nvPr/>
        </p:nvSpPr>
        <p:spPr>
          <a:xfrm>
            <a:off x="4329271" y="6547266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accent2"/>
                </a:solidFill>
              </a:rPr>
              <a:t>© JAXA</a:t>
            </a:r>
            <a:endParaRPr kumimoji="1" lang="ja-JP" altLang="en-US" sz="1600" dirty="0">
              <a:solidFill>
                <a:schemeClr val="accent2"/>
              </a:solidFill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FABEC572-1F56-DF38-2C30-327035770AB0}"/>
              </a:ext>
            </a:extLst>
          </p:cNvPr>
          <p:cNvSpPr txBox="1"/>
          <p:nvPr/>
        </p:nvSpPr>
        <p:spPr>
          <a:xfrm>
            <a:off x="9347393" y="6532477"/>
            <a:ext cx="2190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+mj-ea"/>
                <a:ea typeface="+mj-ea"/>
              </a:rPr>
              <a:t>Vibration test @TKSC</a:t>
            </a:r>
            <a:endParaRPr kumimoji="1" lang="ja-JP" altLang="en-US" sz="1400" dirty="0">
              <a:latin typeface="+mj-ea"/>
              <a:ea typeface="+mj-ea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07A28BAB-F1B1-75E1-85CA-62064B7D4BB1}"/>
              </a:ext>
            </a:extLst>
          </p:cNvPr>
          <p:cNvSpPr txBox="1"/>
          <p:nvPr/>
        </p:nvSpPr>
        <p:spPr>
          <a:xfrm>
            <a:off x="5839638" y="6569298"/>
            <a:ext cx="2929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+mj-ea"/>
                <a:ea typeface="+mj-ea"/>
              </a:rPr>
              <a:t>Thermal Vacuum test @TKSC </a:t>
            </a:r>
            <a:endParaRPr kumimoji="1" lang="ja-JP" altLang="en-US" sz="1400" dirty="0">
              <a:latin typeface="+mj-ea"/>
              <a:ea typeface="+mj-ea"/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1DA7DC24-09A8-B819-2154-50364BDE5419}"/>
              </a:ext>
            </a:extLst>
          </p:cNvPr>
          <p:cNvSpPr txBox="1"/>
          <p:nvPr/>
        </p:nvSpPr>
        <p:spPr>
          <a:xfrm>
            <a:off x="10792051" y="4060249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Ship to TNSC</a:t>
            </a:r>
            <a:endParaRPr kumimoji="1" lang="ja-JP" altLang="en-US" sz="1400" dirty="0"/>
          </a:p>
        </p:txBody>
      </p:sp>
      <p:sp>
        <p:nvSpPr>
          <p:cNvPr id="79" name="吹き出し: 四角形 78">
            <a:extLst>
              <a:ext uri="{FF2B5EF4-FFF2-40B4-BE49-F238E27FC236}">
                <a16:creationId xmlns:a16="http://schemas.microsoft.com/office/drawing/2014/main" id="{8158CB26-83B7-AD8C-1A24-14026088DF12}"/>
              </a:ext>
            </a:extLst>
          </p:cNvPr>
          <p:cNvSpPr/>
          <p:nvPr/>
        </p:nvSpPr>
        <p:spPr>
          <a:xfrm>
            <a:off x="9444741" y="2602768"/>
            <a:ext cx="2670703" cy="1461050"/>
          </a:xfrm>
          <a:prstGeom prst="wedgeRectCallout">
            <a:avLst>
              <a:gd name="adj1" fmla="val -44299"/>
              <a:gd name="adj2" fmla="val -104205"/>
            </a:avLst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0" name="Picture 2" descr="Image">
            <a:extLst>
              <a:ext uri="{FF2B5EF4-FFF2-40B4-BE49-F238E27FC236}">
                <a16:creationId xmlns:a16="http://schemas.microsoft.com/office/drawing/2014/main" id="{DDC32CCD-93D8-9409-B297-3B6C0D581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890" y="2613875"/>
            <a:ext cx="2762259" cy="146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3DF4F456-4068-3564-0C57-683AC4F9EE4C}"/>
              </a:ext>
            </a:extLst>
          </p:cNvPr>
          <p:cNvSpPr txBox="1"/>
          <p:nvPr/>
        </p:nvSpPr>
        <p:spPr>
          <a:xfrm>
            <a:off x="5878772" y="3336460"/>
            <a:ext cx="14334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FF"/>
                </a:solidFill>
              </a:rPr>
              <a:t>Ground Calibration</a:t>
            </a:r>
            <a:endParaRPr kumimoji="1" lang="ja-JP" altLang="en-US" sz="1050" b="1" dirty="0">
              <a:solidFill>
                <a:srgbClr val="FF00FF"/>
              </a:solidFill>
            </a:endParaRPr>
          </a:p>
        </p:txBody>
      </p:sp>
      <p:pic>
        <p:nvPicPr>
          <p:cNvPr id="84" name="Picture 6">
            <a:extLst>
              <a:ext uri="{FF2B5EF4-FFF2-40B4-BE49-F238E27FC236}">
                <a16:creationId xmlns:a16="http://schemas.microsoft.com/office/drawing/2014/main" id="{A2497AEE-813A-619B-805D-F60B78F6FAF4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4110" y="6026908"/>
            <a:ext cx="617817" cy="76855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3E81A74-E0B3-2DF5-CFC0-4BB7C8CA4A1D}"/>
              </a:ext>
            </a:extLst>
          </p:cNvPr>
          <p:cNvSpPr txBox="1"/>
          <p:nvPr/>
        </p:nvSpPr>
        <p:spPr>
          <a:xfrm>
            <a:off x="9113238" y="1901022"/>
            <a:ext cx="793807" cy="270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2023</a:t>
            </a:r>
            <a:endParaRPr kumimoji="1" lang="ja-JP" alt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741C509-900C-EE47-FCCD-47E40925CBF8}"/>
              </a:ext>
            </a:extLst>
          </p:cNvPr>
          <p:cNvSpPr txBox="1"/>
          <p:nvPr/>
        </p:nvSpPr>
        <p:spPr>
          <a:xfrm>
            <a:off x="7955708" y="2582252"/>
            <a:ext cx="793807" cy="270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2022</a:t>
            </a:r>
            <a:endParaRPr kumimoji="1" lang="ja-JP" alt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5233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4934B375-EA5A-5737-C93E-E5A2F8A8A8F3}"/>
              </a:ext>
            </a:extLst>
          </p:cNvPr>
          <p:cNvGrpSpPr/>
          <p:nvPr/>
        </p:nvGrpSpPr>
        <p:grpSpPr>
          <a:xfrm>
            <a:off x="6980395" y="4079011"/>
            <a:ext cx="2552621" cy="1974768"/>
            <a:chOff x="6980395" y="4079011"/>
            <a:chExt cx="2552621" cy="1974768"/>
          </a:xfrm>
        </p:grpSpPr>
        <p:sp>
          <p:nvSpPr>
            <p:cNvPr id="50" name="四角形: 角を丸くする 49">
              <a:extLst>
                <a:ext uri="{FF2B5EF4-FFF2-40B4-BE49-F238E27FC236}">
                  <a16:creationId xmlns:a16="http://schemas.microsoft.com/office/drawing/2014/main" id="{239B0C8F-5A7B-8C03-47EA-38B099C91B47}"/>
                </a:ext>
              </a:extLst>
            </p:cNvPr>
            <p:cNvSpPr/>
            <p:nvPr/>
          </p:nvSpPr>
          <p:spPr>
            <a:xfrm rot="3071569">
              <a:off x="6415062" y="5204588"/>
              <a:ext cx="1414524" cy="283858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四角形: 角を丸くする 50">
              <a:extLst>
                <a:ext uri="{FF2B5EF4-FFF2-40B4-BE49-F238E27FC236}">
                  <a16:creationId xmlns:a16="http://schemas.microsoft.com/office/drawing/2014/main" id="{75F081A9-C606-C6ED-E0CC-BF008935399D}"/>
                </a:ext>
              </a:extLst>
            </p:cNvPr>
            <p:cNvSpPr/>
            <p:nvPr/>
          </p:nvSpPr>
          <p:spPr>
            <a:xfrm rot="3071569">
              <a:off x="8683825" y="4644344"/>
              <a:ext cx="1414524" cy="283858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EF6DCF9D-CACF-BC09-FD0D-64D9E637F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Nominal Operations Phase</a:t>
            </a:r>
            <a:endParaRPr kumimoji="1" lang="ja-JP" altLang="en-US" dirty="0"/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6B1BC874-9CC0-4C40-1E0F-475FFACC5835}"/>
              </a:ext>
            </a:extLst>
          </p:cNvPr>
          <p:cNvGrpSpPr/>
          <p:nvPr/>
        </p:nvGrpSpPr>
        <p:grpSpPr>
          <a:xfrm>
            <a:off x="5720733" y="750379"/>
            <a:ext cx="1625766" cy="1164656"/>
            <a:chOff x="5720733" y="750379"/>
            <a:chExt cx="1625766" cy="1164656"/>
          </a:xfrm>
        </p:grpSpPr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86DE0E19-3409-FB86-4E5E-2D2BCD2687A1}"/>
                </a:ext>
              </a:extLst>
            </p:cNvPr>
            <p:cNvCxnSpPr>
              <a:cxnSpLocks/>
            </p:cNvCxnSpPr>
            <p:nvPr/>
          </p:nvCxnSpPr>
          <p:spPr>
            <a:xfrm>
              <a:off x="6499721" y="1169180"/>
              <a:ext cx="0" cy="745855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2ED662E-07F9-0CDC-7E30-35D6E79682E4}"/>
                </a:ext>
              </a:extLst>
            </p:cNvPr>
            <p:cNvSpPr txBox="1"/>
            <p:nvPr/>
          </p:nvSpPr>
          <p:spPr>
            <a:xfrm>
              <a:off x="5720733" y="750379"/>
              <a:ext cx="16257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We are here.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925D439-E325-D21A-4EE8-9E74643DE54B}"/>
              </a:ext>
            </a:extLst>
          </p:cNvPr>
          <p:cNvSpPr txBox="1"/>
          <p:nvPr/>
        </p:nvSpPr>
        <p:spPr>
          <a:xfrm>
            <a:off x="4930056" y="6102175"/>
            <a:ext cx="7311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AO-1 observations are on going.</a:t>
            </a:r>
            <a:br>
              <a:rPr kumimoji="1"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kumimoji="1" lang="en-US" altLang="ja-JP" b="1" dirty="0">
                <a:solidFill>
                  <a:srgbClr val="008000"/>
                </a:solidFill>
              </a:rPr>
              <a:t>(15 May is the deadline for AO-2 proposal!! </a:t>
            </a:r>
            <a:r>
              <a:rPr kumimoji="1" lang="en-US" altLang="ja-JP" b="1" u="sng" dirty="0">
                <a:solidFill>
                  <a:srgbClr val="008000"/>
                </a:solidFill>
              </a:rPr>
              <a:t>We can help</a:t>
            </a:r>
            <a:r>
              <a:rPr kumimoji="1" lang="en-US" altLang="ja-JP" b="1" dirty="0">
                <a:solidFill>
                  <a:srgbClr val="008000"/>
                </a:solidFill>
              </a:rPr>
              <a:t>)</a:t>
            </a:r>
            <a:endParaRPr kumimoji="1" lang="ja-JP" altLang="en-US" sz="2000" b="1" dirty="0">
              <a:solidFill>
                <a:srgbClr val="008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AF8FEE-C73C-3BCC-8A09-FE68D5E680F3}"/>
              </a:ext>
            </a:extLst>
          </p:cNvPr>
          <p:cNvSpPr txBox="1"/>
          <p:nvPr/>
        </p:nvSpPr>
        <p:spPr>
          <a:xfrm>
            <a:off x="7784563" y="5536559"/>
            <a:ext cx="4057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collaboration in IACHEC</a:t>
            </a:r>
            <a:endParaRPr kumimoji="1" lang="ja-JP" alt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DB02579A-FE64-31CA-2D3F-29B7227E8D44}"/>
              </a:ext>
            </a:extLst>
          </p:cNvPr>
          <p:cNvGrpSpPr/>
          <p:nvPr/>
        </p:nvGrpSpPr>
        <p:grpSpPr>
          <a:xfrm>
            <a:off x="41550" y="1206394"/>
            <a:ext cx="12150450" cy="5241999"/>
            <a:chOff x="41550" y="1206394"/>
            <a:chExt cx="12150450" cy="5241999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4D81308E-0D48-69B8-9CC4-01BEA08658F3}"/>
                </a:ext>
              </a:extLst>
            </p:cNvPr>
            <p:cNvSpPr txBox="1"/>
            <p:nvPr/>
          </p:nvSpPr>
          <p:spPr>
            <a:xfrm rot="3098967">
              <a:off x="3825149" y="3978486"/>
              <a:ext cx="4570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FF"/>
                  </a:solidFill>
                </a:rPr>
                <a:t>Performance Verification &amp; Calibration</a:t>
              </a:r>
              <a:endParaRPr kumimoji="1" lang="ja-JP" altLang="en-US" dirty="0">
                <a:solidFill>
                  <a:srgbClr val="FF00FF"/>
                </a:solidFill>
              </a:endParaRPr>
            </a:p>
          </p:txBody>
        </p:sp>
        <p:pic>
          <p:nvPicPr>
            <p:cNvPr id="20" name="図 19" descr="煙を出して飛んでいるロケット&#10;&#10;中程度の精度で自動的に生成された説明">
              <a:extLst>
                <a:ext uri="{FF2B5EF4-FFF2-40B4-BE49-F238E27FC236}">
                  <a16:creationId xmlns:a16="http://schemas.microsoft.com/office/drawing/2014/main" id="{1EA06236-B384-D42B-3AE3-0C38EB12B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3" r="27957" b="12223"/>
            <a:stretch/>
          </p:blipFill>
          <p:spPr>
            <a:xfrm>
              <a:off x="41550" y="2947084"/>
              <a:ext cx="1437413" cy="2024396"/>
            </a:xfrm>
            <a:prstGeom prst="rect">
              <a:avLst/>
            </a:prstGeom>
          </p:spPr>
        </p:pic>
        <p:pic>
          <p:nvPicPr>
            <p:cNvPr id="32" name="図 31" descr="会議室に集まる人々&#10;&#10;自動的に生成された説明">
              <a:extLst>
                <a:ext uri="{FF2B5EF4-FFF2-40B4-BE49-F238E27FC236}">
                  <a16:creationId xmlns:a16="http://schemas.microsoft.com/office/drawing/2014/main" id="{9890BDCB-9221-3216-8C7A-3B14422C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538" y="3881742"/>
              <a:ext cx="3396000" cy="2476071"/>
            </a:xfrm>
            <a:prstGeom prst="rect">
              <a:avLst/>
            </a:prstGeom>
          </p:spPr>
        </p:pic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0310E022-29AB-35C2-A7BE-686B4DF42366}"/>
                </a:ext>
              </a:extLst>
            </p:cNvPr>
            <p:cNvSpPr/>
            <p:nvPr/>
          </p:nvSpPr>
          <p:spPr>
            <a:xfrm>
              <a:off x="9659335" y="1980495"/>
              <a:ext cx="2104581" cy="202729"/>
            </a:xfrm>
            <a:prstGeom prst="rect">
              <a:avLst/>
            </a:prstGeom>
            <a:gradFill>
              <a:gsLst>
                <a:gs pos="0">
                  <a:srgbClr val="FFCCFF"/>
                </a:gs>
                <a:gs pos="100000">
                  <a:schemeClr val="accent6">
                    <a:lumMod val="75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D34ACE4F-29DC-8251-5BA0-9A7BD48D542E}"/>
                </a:ext>
              </a:extLst>
            </p:cNvPr>
            <p:cNvSpPr/>
            <p:nvPr/>
          </p:nvSpPr>
          <p:spPr>
            <a:xfrm>
              <a:off x="4122720" y="1988769"/>
              <a:ext cx="5854829" cy="170814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F6010F75-5A63-D4AC-6AD5-C4433A01871D}"/>
                </a:ext>
              </a:extLst>
            </p:cNvPr>
            <p:cNvSpPr/>
            <p:nvPr/>
          </p:nvSpPr>
          <p:spPr>
            <a:xfrm>
              <a:off x="1287372" y="1989467"/>
              <a:ext cx="2835349" cy="19375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F560C0D8-E8E2-ABAF-9E8A-58A773FEDE1D}"/>
                </a:ext>
              </a:extLst>
            </p:cNvPr>
            <p:cNvCxnSpPr>
              <a:cxnSpLocks/>
            </p:cNvCxnSpPr>
            <p:nvPr/>
          </p:nvCxnSpPr>
          <p:spPr>
            <a:xfrm>
              <a:off x="1287372" y="1915035"/>
              <a:ext cx="0" cy="4253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51892525-230D-C7D2-CBE9-6CD7D0AC7108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72" y="1915035"/>
              <a:ext cx="0" cy="4253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64F454D-5643-DAA8-AF0A-0D9B27758491}"/>
                </a:ext>
              </a:extLst>
            </p:cNvPr>
            <p:cNvCxnSpPr>
              <a:cxnSpLocks/>
            </p:cNvCxnSpPr>
            <p:nvPr/>
          </p:nvCxnSpPr>
          <p:spPr>
            <a:xfrm>
              <a:off x="4122721" y="1915035"/>
              <a:ext cx="0" cy="4253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20AA5E10-E969-76B8-2712-8EA2408E7631}"/>
                </a:ext>
              </a:extLst>
            </p:cNvPr>
            <p:cNvCxnSpPr>
              <a:cxnSpLocks/>
            </p:cNvCxnSpPr>
            <p:nvPr/>
          </p:nvCxnSpPr>
          <p:spPr>
            <a:xfrm>
              <a:off x="5349009" y="1915035"/>
              <a:ext cx="0" cy="4253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945A8C4-A083-7C93-FA05-EC3A77DA52B2}"/>
                </a:ext>
              </a:extLst>
            </p:cNvPr>
            <p:cNvSpPr txBox="1"/>
            <p:nvPr/>
          </p:nvSpPr>
          <p:spPr>
            <a:xfrm rot="3098967">
              <a:off x="795906" y="2579310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Launch</a:t>
              </a:r>
              <a:endParaRPr kumimoji="1" lang="ja-JP" altLang="en-US" dirty="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1AD7704-752B-7D80-82E6-92463CE8D440}"/>
                </a:ext>
              </a:extLst>
            </p:cNvPr>
            <p:cNvSpPr txBox="1"/>
            <p:nvPr/>
          </p:nvSpPr>
          <p:spPr>
            <a:xfrm rot="3098967">
              <a:off x="1147270" y="2581196"/>
              <a:ext cx="100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Critical</a:t>
              </a:r>
              <a:endParaRPr kumimoji="1" lang="ja-JP" altLang="en-US" dirty="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FBD2FB92-EB51-B575-3CD6-C8649C54084C}"/>
                </a:ext>
              </a:extLst>
            </p:cNvPr>
            <p:cNvSpPr txBox="1"/>
            <p:nvPr/>
          </p:nvSpPr>
          <p:spPr>
            <a:xfrm rot="3098967">
              <a:off x="2121185" y="2908676"/>
              <a:ext cx="1842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Commissioning</a:t>
              </a:r>
              <a:endParaRPr kumimoji="1" lang="ja-JP" altLang="en-US" dirty="0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486345F-9398-30F8-0924-FDD1D43965C4}"/>
                </a:ext>
              </a:extLst>
            </p:cNvPr>
            <p:cNvSpPr txBox="1"/>
            <p:nvPr/>
          </p:nvSpPr>
          <p:spPr>
            <a:xfrm rot="3098967">
              <a:off x="5081017" y="3688689"/>
              <a:ext cx="4027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FF"/>
                  </a:solidFill>
                </a:rPr>
                <a:t>Guest Observation prog. (cycle 1)</a:t>
              </a:r>
              <a:endParaRPr kumimoji="1" lang="ja-JP" altLang="en-US" dirty="0">
                <a:solidFill>
                  <a:srgbClr val="FF00FF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B2D61CF-0542-BBBF-8B6E-9FFFCBF20780}"/>
                </a:ext>
              </a:extLst>
            </p:cNvPr>
            <p:cNvSpPr txBox="1"/>
            <p:nvPr/>
          </p:nvSpPr>
          <p:spPr>
            <a:xfrm>
              <a:off x="928537" y="1216549"/>
              <a:ext cx="7938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Sep </a:t>
              </a:r>
            </a:p>
            <a:p>
              <a:r>
                <a:rPr kumimoji="1" lang="en-US" altLang="ja-JP" dirty="0"/>
                <a:t>2023</a:t>
              </a:r>
              <a:endParaRPr kumimoji="1" lang="ja-JP" altLang="en-US" dirty="0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27345008-B2B4-0870-6A19-D32213977739}"/>
                </a:ext>
              </a:extLst>
            </p:cNvPr>
            <p:cNvSpPr txBox="1"/>
            <p:nvPr/>
          </p:nvSpPr>
          <p:spPr>
            <a:xfrm>
              <a:off x="3742447" y="1216549"/>
              <a:ext cx="7938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Feb </a:t>
              </a:r>
            </a:p>
            <a:p>
              <a:r>
                <a:rPr kumimoji="1" lang="en-US" altLang="ja-JP" dirty="0"/>
                <a:t>2024</a:t>
              </a:r>
              <a:endParaRPr kumimoji="1" lang="ja-JP" altLang="en-US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FF92EC27-C57B-D74A-63B6-5A1DE4392FBA}"/>
                </a:ext>
              </a:extLst>
            </p:cNvPr>
            <p:cNvSpPr txBox="1"/>
            <p:nvPr/>
          </p:nvSpPr>
          <p:spPr>
            <a:xfrm>
              <a:off x="5005362" y="1216549"/>
              <a:ext cx="7938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Aug </a:t>
              </a:r>
            </a:p>
            <a:p>
              <a:r>
                <a:rPr kumimoji="1" lang="en-US" altLang="ja-JP" dirty="0"/>
                <a:t>2024</a:t>
              </a:r>
              <a:endParaRPr kumimoji="1" lang="ja-JP" altLang="en-US" dirty="0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E9BAB00D-3CC7-7A3B-129F-8A0198F96BBF}"/>
                </a:ext>
              </a:extLst>
            </p:cNvPr>
            <p:cNvSpPr txBox="1"/>
            <p:nvPr/>
          </p:nvSpPr>
          <p:spPr>
            <a:xfrm>
              <a:off x="2310422" y="1916352"/>
              <a:ext cx="7585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0070C0"/>
                  </a:solidFill>
                </a:rPr>
                <a:t>Initial</a:t>
              </a:r>
              <a:endParaRPr kumimoji="1" lang="ja-JP" alt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B16A7CBC-7012-EC7D-3A49-DC2ACB434B80}"/>
                </a:ext>
              </a:extLst>
            </p:cNvPr>
            <p:cNvSpPr txBox="1"/>
            <p:nvPr/>
          </p:nvSpPr>
          <p:spPr>
            <a:xfrm>
              <a:off x="4481986" y="1916352"/>
              <a:ext cx="25298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FF0000"/>
                  </a:solidFill>
                </a:rPr>
                <a:t>Nominal Operation phase</a:t>
              </a:r>
              <a:endParaRPr kumimoji="1" lang="ja-JP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23DCA18F-7126-34C9-1982-8C5EE8C2F636}"/>
                </a:ext>
              </a:extLst>
            </p:cNvPr>
            <p:cNvSpPr txBox="1"/>
            <p:nvPr/>
          </p:nvSpPr>
          <p:spPr>
            <a:xfrm>
              <a:off x="10985676" y="2236444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Time</a:t>
              </a:r>
              <a:endParaRPr kumimoji="1" lang="ja-JP" altLang="en-US" dirty="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9AF272A9-649F-58AA-5E3E-5F14C8D6ABE3}"/>
                </a:ext>
              </a:extLst>
            </p:cNvPr>
            <p:cNvSpPr txBox="1"/>
            <p:nvPr/>
          </p:nvSpPr>
          <p:spPr>
            <a:xfrm>
              <a:off x="6912003" y="1216549"/>
              <a:ext cx="7938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Aug </a:t>
              </a:r>
            </a:p>
            <a:p>
              <a:r>
                <a:rPr kumimoji="1" lang="en-US" altLang="ja-JP" dirty="0"/>
                <a:t>2025</a:t>
              </a:r>
              <a:endParaRPr kumimoji="1" lang="ja-JP" altLang="en-US" dirty="0"/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1287176F-8EA2-F222-DF34-4DE6DB8BEC17}"/>
                </a:ext>
              </a:extLst>
            </p:cNvPr>
            <p:cNvSpPr/>
            <p:nvPr/>
          </p:nvSpPr>
          <p:spPr>
            <a:xfrm>
              <a:off x="7359763" y="1884653"/>
              <a:ext cx="390566" cy="45568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71197596-FCC3-F7EE-C474-F67DAA342875}"/>
                </a:ext>
              </a:extLst>
            </p:cNvPr>
            <p:cNvCxnSpPr>
              <a:cxnSpLocks/>
            </p:cNvCxnSpPr>
            <p:nvPr/>
          </p:nvCxnSpPr>
          <p:spPr>
            <a:xfrm>
              <a:off x="7320196" y="1916744"/>
              <a:ext cx="0" cy="425302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F6EE17B1-7427-E1FA-DC6D-CEEE36C23ACA}"/>
                </a:ext>
              </a:extLst>
            </p:cNvPr>
            <p:cNvCxnSpPr>
              <a:cxnSpLocks/>
            </p:cNvCxnSpPr>
            <p:nvPr/>
          </p:nvCxnSpPr>
          <p:spPr>
            <a:xfrm>
              <a:off x="7773809" y="1916744"/>
              <a:ext cx="0" cy="425302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矢印コネクタ 3">
              <a:extLst>
                <a:ext uri="{FF2B5EF4-FFF2-40B4-BE49-F238E27FC236}">
                  <a16:creationId xmlns:a16="http://schemas.microsoft.com/office/drawing/2014/main" id="{CD6A2778-5A26-E8AF-4A83-8F91C62D75EF}"/>
                </a:ext>
              </a:extLst>
            </p:cNvPr>
            <p:cNvCxnSpPr>
              <a:cxnSpLocks/>
            </p:cNvCxnSpPr>
            <p:nvPr/>
          </p:nvCxnSpPr>
          <p:spPr>
            <a:xfrm>
              <a:off x="647646" y="2159583"/>
              <a:ext cx="11544354" cy="2364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00835FF1-0034-6B79-1F20-BDE26E7C239E}"/>
                </a:ext>
              </a:extLst>
            </p:cNvPr>
            <p:cNvSpPr txBox="1"/>
            <p:nvPr/>
          </p:nvSpPr>
          <p:spPr>
            <a:xfrm>
              <a:off x="7673136" y="1206394"/>
              <a:ext cx="7938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Nov </a:t>
              </a:r>
            </a:p>
            <a:p>
              <a:r>
                <a:rPr kumimoji="1" lang="en-US" altLang="ja-JP" dirty="0"/>
                <a:t>2025</a:t>
              </a:r>
              <a:endParaRPr kumimoji="1" lang="ja-JP" altLang="en-US" dirty="0"/>
            </a:p>
          </p:txBody>
        </p: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4FB47AEA-7407-BF43-52E6-3EF07CB4D436}"/>
                </a:ext>
              </a:extLst>
            </p:cNvPr>
            <p:cNvCxnSpPr>
              <a:cxnSpLocks/>
            </p:cNvCxnSpPr>
            <p:nvPr/>
          </p:nvCxnSpPr>
          <p:spPr>
            <a:xfrm>
              <a:off x="8457036" y="1918534"/>
              <a:ext cx="0" cy="425302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6AC68BCC-E7B6-8271-E9D7-15CA19E537EC}"/>
                </a:ext>
              </a:extLst>
            </p:cNvPr>
            <p:cNvSpPr txBox="1"/>
            <p:nvPr/>
          </p:nvSpPr>
          <p:spPr>
            <a:xfrm rot="3098967">
              <a:off x="7194242" y="3688689"/>
              <a:ext cx="4027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FF"/>
                  </a:solidFill>
                </a:rPr>
                <a:t>Guest Observation prog. (cycle 2)</a:t>
              </a:r>
              <a:endParaRPr kumimoji="1" lang="ja-JP" altLang="en-US" dirty="0">
                <a:solidFill>
                  <a:srgbClr val="FF00FF"/>
                </a:solidFill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CD332BBE-4F68-84FE-18E2-9DD7BD08740A}"/>
                </a:ext>
              </a:extLst>
            </p:cNvPr>
            <p:cNvSpPr txBox="1"/>
            <p:nvPr/>
          </p:nvSpPr>
          <p:spPr>
            <a:xfrm>
              <a:off x="8382570" y="1212413"/>
              <a:ext cx="7938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May </a:t>
              </a:r>
            </a:p>
            <a:p>
              <a:r>
                <a:rPr kumimoji="1" lang="en-US" altLang="ja-JP" dirty="0"/>
                <a:t>2026</a:t>
              </a:r>
              <a:endParaRPr kumimoji="1" lang="ja-JP" altLang="en-US" dirty="0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4A759D53-E102-4078-5715-8D57BE2DF32D}"/>
                </a:ext>
              </a:extLst>
            </p:cNvPr>
            <p:cNvSpPr txBox="1"/>
            <p:nvPr/>
          </p:nvSpPr>
          <p:spPr>
            <a:xfrm rot="3098967">
              <a:off x="8153243" y="3688689"/>
              <a:ext cx="4168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FF"/>
                  </a:solidFill>
                </a:rPr>
                <a:t>Guest </a:t>
              </a:r>
              <a:r>
                <a:rPr kumimoji="1" lang="en-US" altLang="ja-JP" dirty="0" err="1">
                  <a:solidFill>
                    <a:srgbClr val="FF00FF"/>
                  </a:solidFill>
                </a:rPr>
                <a:t>Obseravation</a:t>
              </a:r>
              <a:r>
                <a:rPr kumimoji="1" lang="en-US" altLang="ja-JP" dirty="0">
                  <a:solidFill>
                    <a:srgbClr val="FF00FF"/>
                  </a:solidFill>
                </a:rPr>
                <a:t> prog. (cycle 3)</a:t>
              </a:r>
              <a:endParaRPr kumimoji="1" lang="ja-JP" altLang="en-US" dirty="0">
                <a:solidFill>
                  <a:srgbClr val="FF00FF"/>
                </a:solidFill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3D498BEE-5660-585B-51B2-2EB69714BCEA}"/>
                </a:ext>
              </a:extLst>
            </p:cNvPr>
            <p:cNvSpPr txBox="1"/>
            <p:nvPr/>
          </p:nvSpPr>
          <p:spPr>
            <a:xfrm>
              <a:off x="9039605" y="1926512"/>
              <a:ext cx="1289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7030A0"/>
                  </a:solidFill>
                </a:rPr>
                <a:t>Later phase</a:t>
              </a:r>
              <a:endParaRPr kumimoji="1" lang="ja-JP" altLang="en-US" sz="1400" b="1" dirty="0">
                <a:solidFill>
                  <a:srgbClr val="7030A0"/>
                </a:solidFill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5468200D-2592-A109-6AA5-ED8D8924FBDC}"/>
                </a:ext>
              </a:extLst>
            </p:cNvPr>
            <p:cNvSpPr txBox="1"/>
            <p:nvPr/>
          </p:nvSpPr>
          <p:spPr>
            <a:xfrm rot="3098967">
              <a:off x="9366818" y="3301574"/>
              <a:ext cx="27366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7030A0"/>
                  </a:solidFill>
                </a:rPr>
                <a:t>(Later phase program ; TBD)</a:t>
              </a:r>
              <a:endParaRPr kumimoji="1" lang="ja-JP" altLang="en-US" sz="1400" dirty="0">
                <a:solidFill>
                  <a:srgbClr val="7030A0"/>
                </a:solidFill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13360469-B4C0-484B-BB2F-9C563F868FF2}"/>
                </a:ext>
              </a:extLst>
            </p:cNvPr>
            <p:cNvSpPr txBox="1"/>
            <p:nvPr/>
          </p:nvSpPr>
          <p:spPr>
            <a:xfrm rot="3098967">
              <a:off x="6690176" y="3677406"/>
              <a:ext cx="3845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70C0"/>
                  </a:solidFill>
                </a:rPr>
                <a:t>GV open operation &amp; Calibration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1F023CE9-02E6-5532-2CEC-8893C65BC632}"/>
                </a:ext>
              </a:extLst>
            </p:cNvPr>
            <p:cNvCxnSpPr>
              <a:cxnSpLocks/>
            </p:cNvCxnSpPr>
            <p:nvPr/>
          </p:nvCxnSpPr>
          <p:spPr>
            <a:xfrm>
              <a:off x="9638136" y="1918534"/>
              <a:ext cx="0" cy="425302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80A3DD64-865B-C4F8-A593-9F125A9970F8}"/>
                </a:ext>
              </a:extLst>
            </p:cNvPr>
            <p:cNvSpPr txBox="1"/>
            <p:nvPr/>
          </p:nvSpPr>
          <p:spPr>
            <a:xfrm>
              <a:off x="9439845" y="1221938"/>
              <a:ext cx="7938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May </a:t>
              </a:r>
            </a:p>
            <a:p>
              <a:r>
                <a:rPr kumimoji="1" lang="en-US" altLang="ja-JP" dirty="0"/>
                <a:t>2027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1514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E8BF45-E467-BA14-F56A-D97C2DAD0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Mission Status</a:t>
            </a:r>
            <a:endParaRPr kumimoji="1" lang="ja-JP" altLang="en-US" dirty="0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1567586F-B3BC-20C5-B72B-767FD9D90212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9737" y="3335644"/>
            <a:ext cx="5898776" cy="34333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231393F-4ED6-8152-DA82-F85DB762486F}"/>
                  </a:ext>
                </a:extLst>
              </p:cNvPr>
              <p:cNvSpPr txBox="1"/>
              <p:nvPr/>
            </p:nvSpPr>
            <p:spPr>
              <a:xfrm>
                <a:off x="333487" y="960165"/>
                <a:ext cx="6886822" cy="5632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sz="2000" b="1" dirty="0"/>
                  <a:t>In nominal operations phase, stable.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kumimoji="1" lang="en-US" altLang="ja-JP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sz="2000" b="1" dirty="0"/>
                  <a:t>Spacecraft operations in JAXA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Plan &amp; control from ISAS/JAXA SSOC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JAXA/NASA ground stations (10-15 pass)</a:t>
                </a:r>
              </a:p>
              <a:p>
                <a:endParaRPr kumimoji="1" lang="en-US" altLang="ja-JP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sz="2000" b="1" dirty="0"/>
                  <a:t>Spacecraft bus system is healthy!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degradation of solar array paddle (4,800W)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degradation on battery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Attitude control system is stable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FDIR has been issued.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All bus system is OK.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kumimoji="1" lang="en-US" altLang="ja-JP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sz="2000" b="1" dirty="0"/>
                  <a:t>Orbit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>
                    <a:ea typeface="Cambria Math" panose="02040503050406030204" pitchFamily="18" charset="0"/>
                  </a:rPr>
                  <a:t>Inclination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31°</m:t>
                    </m:r>
                    <m:r>
                      <a:rPr kumimoji="1" lang="en-US" altLang="ja-JP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550</m:t>
                    </m:r>
                  </m:oMath>
                </a14:m>
                <a:r>
                  <a:rPr kumimoji="1" lang="en-US" altLang="ja-JP" sz="2000" i="1" dirty="0">
                    <a:ea typeface="Cambria Math" panose="02040503050406030204" pitchFamily="18" charset="0"/>
                  </a:rPr>
                  <a:t> </a:t>
                </a:r>
                <a:r>
                  <a:rPr kumimoji="1" lang="en-US" altLang="ja-JP" sz="2000" dirty="0">
                    <a:ea typeface="Cambria Math" panose="02040503050406030204" pitchFamily="18" charset="0"/>
                  </a:rPr>
                  <a:t>km altitude</a:t>
                </a:r>
                <a:br>
                  <a:rPr kumimoji="1" lang="en-US" altLang="ja-JP" sz="2000" dirty="0">
                    <a:ea typeface="Cambria Math" panose="02040503050406030204" pitchFamily="18" charset="0"/>
                  </a:rPr>
                </a:br>
                <a:r>
                  <a:rPr kumimoji="1" lang="en-US" altLang="ja-JP" sz="200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ja-JP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575</m:t>
                    </m:r>
                  </m:oMath>
                </a14:m>
                <a:r>
                  <a:rPr kumimoji="1" lang="en-US" altLang="ja-JP" sz="2000" i="1" dirty="0">
                    <a:ea typeface="Cambria Math" panose="02040503050406030204" pitchFamily="18" charset="0"/>
                  </a:rPr>
                  <a:t> </a:t>
                </a:r>
                <a:r>
                  <a:rPr kumimoji="1" lang="en-US" altLang="ja-JP" sz="2000" dirty="0">
                    <a:ea typeface="Cambria Math" panose="02040503050406030204" pitchFamily="18" charset="0"/>
                  </a:rPr>
                  <a:t>km at launch)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ja-JP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kumimoji="1" lang="en-US" altLang="ja-JP" sz="2000" dirty="0"/>
                  <a:t> km drop in 1.5 years (next page)</a:t>
                </a:r>
                <a:br>
                  <a:rPr kumimoji="1" lang="en-US" altLang="ja-JP" sz="2000" dirty="0"/>
                </a:br>
                <a:endParaRPr kumimoji="1" lang="ja-JP" altLang="en-US" sz="2000" dirty="0"/>
              </a:p>
            </p:txBody>
          </p:sp>
        </mc:Choice>
        <mc:Fallback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231393F-4ED6-8152-DA82-F85DB7624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87" y="960165"/>
                <a:ext cx="6886822" cy="5632311"/>
              </a:xfrm>
              <a:prstGeom prst="rect">
                <a:avLst/>
              </a:prstGeom>
              <a:blipFill>
                <a:blip r:embed="rId3"/>
                <a:stretch>
                  <a:fillRect l="-797" t="-650" r="-2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D143CDD-ECD6-2B4F-42C9-11213ECD0123}"/>
              </a:ext>
            </a:extLst>
          </p:cNvPr>
          <p:cNvGrpSpPr/>
          <p:nvPr/>
        </p:nvGrpSpPr>
        <p:grpSpPr>
          <a:xfrm>
            <a:off x="7344851" y="815881"/>
            <a:ext cx="4389120" cy="2473235"/>
            <a:chOff x="7143078" y="823008"/>
            <a:chExt cx="4389120" cy="2473235"/>
          </a:xfrm>
        </p:grpSpPr>
        <p:pic>
          <p:nvPicPr>
            <p:cNvPr id="4" name="図 3" descr="家の前に立っている木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2A07DBEA-AAB0-C28A-BFB1-E44F1EC16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078" y="823008"/>
              <a:ext cx="4389120" cy="2473235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08447CE7-7445-D968-CEA6-218D2C8FB410}"/>
                </a:ext>
              </a:extLst>
            </p:cNvPr>
            <p:cNvSpPr txBox="1"/>
            <p:nvPr/>
          </p:nvSpPr>
          <p:spPr>
            <a:xfrm>
              <a:off x="9587086" y="830135"/>
              <a:ext cx="18181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accent1">
                      <a:lumMod val="75000"/>
                    </a:schemeClr>
                  </a:solidFill>
                </a:rPr>
                <a:t>ISAS in April 2025</a:t>
              </a:r>
              <a:endParaRPr kumimoji="1" lang="ja-JP" alt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939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27D6EFB0-A25E-A85D-56D6-751E703972B3}"/>
              </a:ext>
            </a:extLst>
          </p:cNvPr>
          <p:cNvGrpSpPr/>
          <p:nvPr/>
        </p:nvGrpSpPr>
        <p:grpSpPr>
          <a:xfrm>
            <a:off x="77579" y="21505"/>
            <a:ext cx="12114421" cy="6689860"/>
            <a:chOff x="77579" y="21505"/>
            <a:chExt cx="12114421" cy="6689860"/>
          </a:xfrm>
        </p:grpSpPr>
        <p:pic>
          <p:nvPicPr>
            <p:cNvPr id="4" name="図 3" descr="グラフ, 折れ線グラフ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69EE50C3-8499-5A08-8AA5-139EFD68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306" y="21505"/>
              <a:ext cx="11270694" cy="6416936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CC4D9B6-34F3-FB86-19D6-7CE31D1F2BB0}"/>
                </a:ext>
              </a:extLst>
            </p:cNvPr>
            <p:cNvSpPr txBox="1"/>
            <p:nvPr/>
          </p:nvSpPr>
          <p:spPr>
            <a:xfrm>
              <a:off x="1261232" y="5778799"/>
              <a:ext cx="17411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/>
                <a:t>© XRISM, </a:t>
              </a:r>
              <a:r>
                <a:rPr kumimoji="1" lang="en-US" altLang="ja-JP" sz="1100" dirty="0" err="1"/>
                <a:t>S.Watanabe</a:t>
              </a:r>
              <a:endParaRPr kumimoji="1" lang="ja-JP" altLang="en-US" sz="1100" dirty="0"/>
            </a:p>
          </p:txBody>
        </p:sp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DB55CEBE-DC46-8F75-E15C-00D1877543BD}"/>
                </a:ext>
              </a:extLst>
            </p:cNvPr>
            <p:cNvSpPr txBox="1"/>
            <p:nvPr/>
          </p:nvSpPr>
          <p:spPr>
            <a:xfrm>
              <a:off x="9987722" y="1692449"/>
              <a:ext cx="738384" cy="263534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600" b="1" spc="-10" dirty="0">
                  <a:solidFill>
                    <a:srgbClr val="0433FF"/>
                  </a:solidFill>
                  <a:cs typeface="Arial"/>
                </a:rPr>
                <a:t>XRISM</a:t>
              </a:r>
              <a:endParaRPr sz="1600" dirty="0">
                <a:cs typeface="Arial"/>
              </a:endParaRPr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17ACD9CB-5329-0799-C3B9-64B0D18C68C9}"/>
                </a:ext>
              </a:extLst>
            </p:cNvPr>
            <p:cNvSpPr txBox="1"/>
            <p:nvPr/>
          </p:nvSpPr>
          <p:spPr>
            <a:xfrm>
              <a:off x="7731841" y="1691120"/>
              <a:ext cx="1150805" cy="263534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600" b="1" dirty="0">
                  <a:solidFill>
                    <a:srgbClr val="FF2600"/>
                  </a:solidFill>
                  <a:cs typeface="Arial"/>
                </a:rPr>
                <a:t>ASTRO-</a:t>
              </a:r>
              <a:r>
                <a:rPr sz="1600" b="1" spc="-50" dirty="0">
                  <a:solidFill>
                    <a:srgbClr val="FF2600"/>
                  </a:solidFill>
                  <a:cs typeface="Arial"/>
                </a:rPr>
                <a:t>H</a:t>
              </a:r>
              <a:endParaRPr sz="1600" dirty="0">
                <a:cs typeface="Arial"/>
              </a:endParaRPr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502A4007-AF5F-95FC-E356-62FDB250089B}"/>
                </a:ext>
              </a:extLst>
            </p:cNvPr>
            <p:cNvSpPr txBox="1"/>
            <p:nvPr/>
          </p:nvSpPr>
          <p:spPr>
            <a:xfrm>
              <a:off x="1562828" y="1692449"/>
              <a:ext cx="1428115" cy="263534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lang="en-US" sz="1600" b="1" spc="-10" dirty="0">
                  <a:solidFill>
                    <a:srgbClr val="009051"/>
                  </a:solidFill>
                  <a:cs typeface="Arial"/>
                </a:rPr>
                <a:t>Suzaku</a:t>
              </a:r>
              <a:endParaRPr sz="1600" dirty="0">
                <a:cs typeface="Arial"/>
              </a:endParaRPr>
            </a:p>
          </p:txBody>
        </p:sp>
        <p:pic>
          <p:nvPicPr>
            <p:cNvPr id="10" name="図 9" descr="座る, テーブル, 作品, ケーキ が含まれている画像&#10;&#10;自動的に生成された説明">
              <a:extLst>
                <a:ext uri="{FF2B5EF4-FFF2-40B4-BE49-F238E27FC236}">
                  <a16:creationId xmlns:a16="http://schemas.microsoft.com/office/drawing/2014/main" id="{6D9D0630-E9E4-ECB4-E216-5AE0D906C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277" y="665084"/>
              <a:ext cx="1544166" cy="1158125"/>
            </a:xfrm>
            <a:prstGeom prst="rect">
              <a:avLst/>
            </a:prstGeom>
          </p:spPr>
        </p:pic>
        <p:pic>
          <p:nvPicPr>
            <p:cNvPr id="11" name="Picture 2" descr="C:\home\terada\presentation\presentation2009\100326.astro\fig\AstroE2_image_white_midium.jpg">
              <a:extLst>
                <a:ext uri="{FF2B5EF4-FFF2-40B4-BE49-F238E27FC236}">
                  <a16:creationId xmlns:a16="http://schemas.microsoft.com/office/drawing/2014/main" id="{ACEAD769-FD54-FF08-0433-0A1B26A37E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39429" y="2086219"/>
              <a:ext cx="1525969" cy="1220775"/>
            </a:xfrm>
            <a:prstGeom prst="rect">
              <a:avLst/>
            </a:prstGeom>
            <a:noFill/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00D99779-1165-0157-450E-6A82539ABA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00095">
              <a:off x="6494714" y="875024"/>
              <a:ext cx="1436180" cy="1663613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0FB9F3AB-FACA-186C-99FB-BC1932576FD6}"/>
                </a:ext>
              </a:extLst>
            </p:cNvPr>
            <p:cNvSpPr txBox="1"/>
            <p:nvPr/>
          </p:nvSpPr>
          <p:spPr>
            <a:xfrm rot="16200000">
              <a:off x="-281334" y="3248799"/>
              <a:ext cx="1087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Altitude</a:t>
              </a:r>
              <a:endParaRPr kumimoji="1" lang="ja-JP" altLang="en-US" dirty="0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7DC62AC4-AADA-DBB7-B84F-B6C09A1770BF}"/>
                </a:ext>
              </a:extLst>
            </p:cNvPr>
            <p:cNvSpPr txBox="1"/>
            <p:nvPr/>
          </p:nvSpPr>
          <p:spPr>
            <a:xfrm>
              <a:off x="423937" y="3139095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500</a:t>
              </a:r>
              <a:endParaRPr kumimoji="1" lang="ja-JP" altLang="en-US" dirty="0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91E2B8BD-9FB9-A8BC-2E08-B1269EA57368}"/>
                </a:ext>
              </a:extLst>
            </p:cNvPr>
            <p:cNvSpPr txBox="1"/>
            <p:nvPr/>
          </p:nvSpPr>
          <p:spPr>
            <a:xfrm>
              <a:off x="423937" y="2230507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550</a:t>
              </a:r>
              <a:endParaRPr kumimoji="1" lang="ja-JP" altLang="en-US" dirty="0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0947DC54-EDA9-D7D5-1002-52A4D2A5E5CF}"/>
                </a:ext>
              </a:extLst>
            </p:cNvPr>
            <p:cNvSpPr txBox="1"/>
            <p:nvPr/>
          </p:nvSpPr>
          <p:spPr>
            <a:xfrm>
              <a:off x="423937" y="1321919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600</a:t>
              </a:r>
              <a:endParaRPr kumimoji="1" lang="ja-JP" altLang="en-US" dirty="0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5A3DF93D-E82B-847E-50F4-276F154E0960}"/>
                </a:ext>
              </a:extLst>
            </p:cNvPr>
            <p:cNvSpPr txBox="1"/>
            <p:nvPr/>
          </p:nvSpPr>
          <p:spPr>
            <a:xfrm>
              <a:off x="423937" y="4047683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450</a:t>
              </a:r>
              <a:endParaRPr kumimoji="1" lang="ja-JP" altLang="en-US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F12527D-35F8-9691-3214-28A2F34D168B}"/>
                </a:ext>
              </a:extLst>
            </p:cNvPr>
            <p:cNvSpPr txBox="1"/>
            <p:nvPr/>
          </p:nvSpPr>
          <p:spPr>
            <a:xfrm>
              <a:off x="423937" y="4956271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400</a:t>
              </a:r>
              <a:endParaRPr kumimoji="1" lang="ja-JP" altLang="en-US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D8141B3-B0F2-DE95-CB3D-01F0E0D4CB32}"/>
                </a:ext>
              </a:extLst>
            </p:cNvPr>
            <p:cNvSpPr txBox="1"/>
            <p:nvPr/>
          </p:nvSpPr>
          <p:spPr>
            <a:xfrm>
              <a:off x="423937" y="5864861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350</a:t>
              </a:r>
              <a:endParaRPr kumimoji="1" lang="ja-JP" altLang="en-US" dirty="0"/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93C2EE8C-074E-E632-077A-7F7C13C39CC0}"/>
                </a:ext>
              </a:extLst>
            </p:cNvPr>
            <p:cNvSpPr/>
            <p:nvPr/>
          </p:nvSpPr>
          <p:spPr>
            <a:xfrm>
              <a:off x="1218199" y="1911467"/>
              <a:ext cx="9571719" cy="146633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6CCD97DC-D2F3-3577-55A8-25B8DBA8A524}"/>
                </a:ext>
              </a:extLst>
            </p:cNvPr>
            <p:cNvSpPr txBox="1"/>
            <p:nvPr/>
          </p:nvSpPr>
          <p:spPr>
            <a:xfrm>
              <a:off x="996612" y="6342033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2006</a:t>
              </a:r>
              <a:endParaRPr kumimoji="1" lang="ja-JP" altLang="en-US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848A9C4-D259-CA1D-1633-014F9E059ACD}"/>
                </a:ext>
              </a:extLst>
            </p:cNvPr>
            <p:cNvSpPr txBox="1"/>
            <p:nvPr/>
          </p:nvSpPr>
          <p:spPr>
            <a:xfrm>
              <a:off x="1983617" y="6342033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2008</a:t>
              </a:r>
              <a:endParaRPr kumimoji="1" lang="ja-JP" altLang="en-US" dirty="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1E464D93-9CCE-E5CF-6FA8-8BA779DD57C2}"/>
                </a:ext>
              </a:extLst>
            </p:cNvPr>
            <p:cNvSpPr txBox="1"/>
            <p:nvPr/>
          </p:nvSpPr>
          <p:spPr>
            <a:xfrm>
              <a:off x="2970622" y="6342033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2010</a:t>
              </a:r>
              <a:endParaRPr kumimoji="1" lang="ja-JP" altLang="en-US" dirty="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4E6754ED-3FE9-202B-12CE-0C1DE5A21F0D}"/>
                </a:ext>
              </a:extLst>
            </p:cNvPr>
            <p:cNvSpPr txBox="1"/>
            <p:nvPr/>
          </p:nvSpPr>
          <p:spPr>
            <a:xfrm>
              <a:off x="3957627" y="6342033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2012</a:t>
              </a:r>
              <a:endParaRPr kumimoji="1" lang="ja-JP" altLang="en-US" dirty="0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F3526D47-E69E-302D-2C2A-6DDE5A7CC5A9}"/>
                </a:ext>
              </a:extLst>
            </p:cNvPr>
            <p:cNvSpPr txBox="1"/>
            <p:nvPr/>
          </p:nvSpPr>
          <p:spPr>
            <a:xfrm>
              <a:off x="4944632" y="6342033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2014</a:t>
              </a:r>
              <a:endParaRPr kumimoji="1" lang="ja-JP" altLang="en-US" dirty="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26DD2E44-F98C-42EE-F812-B83F4934C3AE}"/>
                </a:ext>
              </a:extLst>
            </p:cNvPr>
            <p:cNvSpPr txBox="1"/>
            <p:nvPr/>
          </p:nvSpPr>
          <p:spPr>
            <a:xfrm>
              <a:off x="5931637" y="6342033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2016</a:t>
              </a:r>
              <a:endParaRPr kumimoji="1" lang="ja-JP" altLang="en-US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B4AEAA37-BD11-2115-335A-314893E4E70E}"/>
                </a:ext>
              </a:extLst>
            </p:cNvPr>
            <p:cNvSpPr txBox="1"/>
            <p:nvPr/>
          </p:nvSpPr>
          <p:spPr>
            <a:xfrm>
              <a:off x="6918642" y="6342033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2018</a:t>
              </a:r>
              <a:endParaRPr kumimoji="1" lang="ja-JP" altLang="en-US" dirty="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574C3135-2801-E1B0-3F27-10AE8F010A92}"/>
                </a:ext>
              </a:extLst>
            </p:cNvPr>
            <p:cNvSpPr txBox="1"/>
            <p:nvPr/>
          </p:nvSpPr>
          <p:spPr>
            <a:xfrm>
              <a:off x="7905647" y="6342033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2020</a:t>
              </a:r>
              <a:endParaRPr kumimoji="1" lang="ja-JP" altLang="en-US" dirty="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E8061C7F-3ABD-2085-F350-885C9CE600D7}"/>
                </a:ext>
              </a:extLst>
            </p:cNvPr>
            <p:cNvSpPr txBox="1"/>
            <p:nvPr/>
          </p:nvSpPr>
          <p:spPr>
            <a:xfrm>
              <a:off x="8892652" y="6342033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2022</a:t>
              </a:r>
              <a:endParaRPr kumimoji="1" lang="ja-JP" altLang="en-US" dirty="0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96B0C6D6-3CAE-0DFE-AC7B-BB08468154E0}"/>
                </a:ext>
              </a:extLst>
            </p:cNvPr>
            <p:cNvSpPr txBox="1"/>
            <p:nvPr/>
          </p:nvSpPr>
          <p:spPr>
            <a:xfrm>
              <a:off x="9879658" y="6342033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2024</a:t>
              </a:r>
              <a:endParaRPr kumimoji="1" lang="ja-JP" altLang="en-US" dirty="0"/>
            </a:p>
          </p:txBody>
        </p:sp>
      </p:grp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10BC6F33-1E00-41FF-495A-A6F9316EADFB}"/>
              </a:ext>
            </a:extLst>
          </p:cNvPr>
          <p:cNvCxnSpPr>
            <a:cxnSpLocks/>
          </p:cNvCxnSpPr>
          <p:nvPr/>
        </p:nvCxnSpPr>
        <p:spPr>
          <a:xfrm>
            <a:off x="4354530" y="3842274"/>
            <a:ext cx="1383909" cy="0"/>
          </a:xfrm>
          <a:prstGeom prst="straightConnector1">
            <a:avLst/>
          </a:prstGeom>
          <a:ln w="76200">
            <a:solidFill>
              <a:srgbClr val="FF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589919EA-7848-F358-C5CA-6A77D8D6C2FC}"/>
              </a:ext>
            </a:extLst>
          </p:cNvPr>
          <p:cNvCxnSpPr>
            <a:cxnSpLocks/>
          </p:cNvCxnSpPr>
          <p:nvPr/>
        </p:nvCxnSpPr>
        <p:spPr>
          <a:xfrm>
            <a:off x="9767420" y="3842274"/>
            <a:ext cx="1383909" cy="0"/>
          </a:xfrm>
          <a:prstGeom prst="straightConnector1">
            <a:avLst/>
          </a:prstGeom>
          <a:ln w="76200">
            <a:solidFill>
              <a:srgbClr val="FF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752336F-6490-3679-4291-8D8F7A83335D}"/>
              </a:ext>
            </a:extLst>
          </p:cNvPr>
          <p:cNvSpPr txBox="1"/>
          <p:nvPr/>
        </p:nvSpPr>
        <p:spPr>
          <a:xfrm>
            <a:off x="3994513" y="4131951"/>
            <a:ext cx="246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24</a:t>
            </a:r>
            <a:r>
              <a:rPr kumimoji="1" lang="en-US" altLang="ja-JP" baseline="30000" dirty="0">
                <a:solidFill>
                  <a:srgbClr val="FF00FF"/>
                </a:solidFill>
              </a:rPr>
              <a:t>th</a:t>
            </a:r>
            <a:r>
              <a:rPr kumimoji="1" lang="en-US" altLang="ja-JP" dirty="0">
                <a:solidFill>
                  <a:srgbClr val="FF00FF"/>
                </a:solidFill>
              </a:rPr>
              <a:t> Solar maximum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3FED582-7419-5199-1341-EA6C5FC196FC}"/>
              </a:ext>
            </a:extLst>
          </p:cNvPr>
          <p:cNvSpPr txBox="1"/>
          <p:nvPr/>
        </p:nvSpPr>
        <p:spPr>
          <a:xfrm>
            <a:off x="9686459" y="4131951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25</a:t>
            </a:r>
            <a:r>
              <a:rPr kumimoji="1" lang="en-US" altLang="ja-JP" baseline="30000" dirty="0">
                <a:solidFill>
                  <a:srgbClr val="FF00FF"/>
                </a:solidFill>
              </a:rPr>
              <a:t>th</a:t>
            </a:r>
            <a:r>
              <a:rPr kumimoji="1" lang="en-US" altLang="ja-JP" dirty="0">
                <a:solidFill>
                  <a:srgbClr val="FF00FF"/>
                </a:solidFill>
              </a:rPr>
              <a:t> Solar maximum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1EE1CEA-BE1F-7017-2084-92FF96C4FC15}"/>
              </a:ext>
            </a:extLst>
          </p:cNvPr>
          <p:cNvSpPr txBox="1"/>
          <p:nvPr/>
        </p:nvSpPr>
        <p:spPr>
          <a:xfrm>
            <a:off x="8658868" y="5339608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8000"/>
                </a:solidFill>
              </a:rPr>
              <a:t>Suzaku re-entry </a:t>
            </a:r>
          </a:p>
          <a:p>
            <a:pPr algn="ctr"/>
            <a:r>
              <a:rPr kumimoji="1" lang="en-US" altLang="ja-JP" dirty="0">
                <a:solidFill>
                  <a:srgbClr val="008000"/>
                </a:solidFill>
              </a:rPr>
              <a:t>on 5 Jan 2025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11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DA37D-C777-8899-67A1-74A8DB2E4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066D8A3-8E9C-92C9-48A7-A0CCD65DEB1B}"/>
              </a:ext>
            </a:extLst>
          </p:cNvPr>
          <p:cNvSpPr/>
          <p:nvPr/>
        </p:nvSpPr>
        <p:spPr>
          <a:xfrm>
            <a:off x="6426268" y="1258273"/>
            <a:ext cx="5029200" cy="4119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6EEF084-4455-54F9-F655-CFFE752E4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Resolve Gate Valve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E958ED2-0023-17E2-8890-4F37F672945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 contrast="20000"/>
          </a:blip>
          <a:stretch>
            <a:fillRect/>
          </a:stretch>
        </p:blipFill>
        <p:spPr>
          <a:xfrm>
            <a:off x="3924433" y="1259159"/>
            <a:ext cx="2169184" cy="212714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3C59CC0-8BE7-86A5-1A5A-FDC5D930418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tretch>
            <a:fillRect/>
          </a:stretch>
        </p:blipFill>
        <p:spPr>
          <a:xfrm>
            <a:off x="5717393" y="1106997"/>
            <a:ext cx="6408635" cy="464400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4940817-6CD7-451A-F295-E3F828F44103}"/>
              </a:ext>
            </a:extLst>
          </p:cNvPr>
          <p:cNvSpPr txBox="1"/>
          <p:nvPr/>
        </p:nvSpPr>
        <p:spPr>
          <a:xfrm>
            <a:off x="9670637" y="945496"/>
            <a:ext cx="2151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err="1">
                <a:solidFill>
                  <a:schemeClr val="accent1"/>
                </a:solidFill>
              </a:rPr>
              <a:t>Midooka</a:t>
            </a:r>
            <a:r>
              <a:rPr kumimoji="1" lang="en-US" altLang="ja-JP" sz="1200" b="1" dirty="0">
                <a:solidFill>
                  <a:schemeClr val="accent1"/>
                </a:solidFill>
              </a:rPr>
              <a:t> et al JATIS 2021</a:t>
            </a:r>
            <a:endParaRPr kumimoji="1" lang="ja-JP" altLang="en-US" sz="1200" b="1" dirty="0">
              <a:solidFill>
                <a:schemeClr val="accent1"/>
              </a:solidFill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274AAEA-38CA-5586-63AB-FA41989C44EF}"/>
              </a:ext>
            </a:extLst>
          </p:cNvPr>
          <p:cNvGrpSpPr/>
          <p:nvPr/>
        </p:nvGrpSpPr>
        <p:grpSpPr>
          <a:xfrm>
            <a:off x="556537" y="1165507"/>
            <a:ext cx="3865944" cy="4515679"/>
            <a:chOff x="966756" y="1629383"/>
            <a:chExt cx="3865944" cy="4515679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91A0C494-85E2-18DF-C464-D26BDAA9A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20000" contrast="40000"/>
            </a:blip>
            <a:stretch>
              <a:fillRect/>
            </a:stretch>
          </p:blipFill>
          <p:spPr>
            <a:xfrm>
              <a:off x="966756" y="1722149"/>
              <a:ext cx="3865944" cy="4363656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67D32FC-0CFB-E97F-72C5-6C7263DF31E8}"/>
                </a:ext>
              </a:extLst>
            </p:cNvPr>
            <p:cNvSpPr txBox="1"/>
            <p:nvPr/>
          </p:nvSpPr>
          <p:spPr>
            <a:xfrm>
              <a:off x="1351584" y="2304933"/>
              <a:ext cx="69089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  <a:latin typeface="+mj-ea"/>
                  <a:ea typeface="+mj-ea"/>
                </a:rPr>
                <a:t>Detector</a:t>
              </a:r>
              <a:endParaRPr kumimoji="1" lang="ja-JP" altLang="en-US" sz="1200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4878D4F-2936-69F6-26FF-FB96872EAE57}"/>
                </a:ext>
              </a:extLst>
            </p:cNvPr>
            <p:cNvSpPr txBox="1"/>
            <p:nvPr/>
          </p:nvSpPr>
          <p:spPr>
            <a:xfrm>
              <a:off x="3137543" y="1999148"/>
              <a:ext cx="86241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  <a:latin typeface="+mj-ea"/>
                  <a:ea typeface="+mj-ea"/>
                </a:rPr>
                <a:t>Gate Valve</a:t>
              </a:r>
              <a:endParaRPr kumimoji="1" lang="ja-JP" altLang="en-US" sz="1200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1F4F9126-5C12-4892-0799-C9D2790A1B7C}"/>
                </a:ext>
              </a:extLst>
            </p:cNvPr>
            <p:cNvSpPr/>
            <p:nvPr/>
          </p:nvSpPr>
          <p:spPr>
            <a:xfrm>
              <a:off x="3134032" y="2183814"/>
              <a:ext cx="420329" cy="1211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四角形: 角を丸くする 13">
              <a:extLst>
                <a:ext uri="{FF2B5EF4-FFF2-40B4-BE49-F238E27FC236}">
                  <a16:creationId xmlns:a16="http://schemas.microsoft.com/office/drawing/2014/main" id="{83CABF6F-3D49-E4F3-FA6F-2FBBA048C86F}"/>
                </a:ext>
              </a:extLst>
            </p:cNvPr>
            <p:cNvSpPr/>
            <p:nvPr/>
          </p:nvSpPr>
          <p:spPr>
            <a:xfrm>
              <a:off x="2816366" y="2911700"/>
              <a:ext cx="129307" cy="78377"/>
            </a:xfrm>
            <a:prstGeom prst="roundRect">
              <a:avLst/>
            </a:prstGeom>
            <a:solidFill>
              <a:srgbClr val="FF66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979A386A-5F10-F564-29CE-9DC319050D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1358" y="2170750"/>
              <a:ext cx="293748" cy="13157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664D1C79-E886-A6DC-A990-DA2AD30C8211}"/>
                </a:ext>
              </a:extLst>
            </p:cNvPr>
            <p:cNvCxnSpPr>
              <a:cxnSpLocks/>
            </p:cNvCxnSpPr>
            <p:nvPr/>
          </p:nvCxnSpPr>
          <p:spPr>
            <a:xfrm>
              <a:off x="2047094" y="2448986"/>
              <a:ext cx="766006" cy="4757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フリーフォーム: 図形 19">
              <a:extLst>
                <a:ext uri="{FF2B5EF4-FFF2-40B4-BE49-F238E27FC236}">
                  <a16:creationId xmlns:a16="http://schemas.microsoft.com/office/drawing/2014/main" id="{87BD7514-F68D-31EE-EA5D-BE682DF07651}"/>
                </a:ext>
              </a:extLst>
            </p:cNvPr>
            <p:cNvSpPr/>
            <p:nvPr/>
          </p:nvSpPr>
          <p:spPr>
            <a:xfrm>
              <a:off x="2423242" y="3194045"/>
              <a:ext cx="885009" cy="1329145"/>
            </a:xfrm>
            <a:custGeom>
              <a:avLst/>
              <a:gdLst>
                <a:gd name="connsiteX0" fmla="*/ 0 w 885009"/>
                <a:gd name="connsiteY0" fmla="*/ 35922 h 1329145"/>
                <a:gd name="connsiteX1" fmla="*/ 75112 w 885009"/>
                <a:gd name="connsiteY1" fmla="*/ 0 h 1329145"/>
                <a:gd name="connsiteX2" fmla="*/ 130629 w 885009"/>
                <a:gd name="connsiteY2" fmla="*/ 3265 h 1329145"/>
                <a:gd name="connsiteX3" fmla="*/ 225335 w 885009"/>
                <a:gd name="connsiteY3" fmla="*/ 32657 h 1329145"/>
                <a:gd name="connsiteX4" fmla="*/ 231866 w 885009"/>
                <a:gd name="connsiteY4" fmla="*/ 809897 h 1329145"/>
                <a:gd name="connsiteX5" fmla="*/ 440872 w 885009"/>
                <a:gd name="connsiteY5" fmla="*/ 849085 h 1329145"/>
                <a:gd name="connsiteX6" fmla="*/ 607423 w 885009"/>
                <a:gd name="connsiteY6" fmla="*/ 832757 h 1329145"/>
                <a:gd name="connsiteX7" fmla="*/ 666206 w 885009"/>
                <a:gd name="connsiteY7" fmla="*/ 790302 h 1329145"/>
                <a:gd name="connsiteX8" fmla="*/ 666206 w 885009"/>
                <a:gd name="connsiteY8" fmla="*/ 42454 h 1329145"/>
                <a:gd name="connsiteX9" fmla="*/ 708660 w 885009"/>
                <a:gd name="connsiteY9" fmla="*/ 6531 h 1329145"/>
                <a:gd name="connsiteX10" fmla="*/ 800100 w 885009"/>
                <a:gd name="connsiteY10" fmla="*/ 3265 h 1329145"/>
                <a:gd name="connsiteX11" fmla="*/ 875212 w 885009"/>
                <a:gd name="connsiteY11" fmla="*/ 29391 h 1329145"/>
                <a:gd name="connsiteX12" fmla="*/ 885009 w 885009"/>
                <a:gd name="connsiteY12" fmla="*/ 42454 h 1329145"/>
                <a:gd name="connsiteX13" fmla="*/ 885009 w 885009"/>
                <a:gd name="connsiteY13" fmla="*/ 1211580 h 1329145"/>
                <a:gd name="connsiteX14" fmla="*/ 885009 w 885009"/>
                <a:gd name="connsiteY14" fmla="*/ 1247502 h 1329145"/>
                <a:gd name="connsiteX15" fmla="*/ 617220 w 885009"/>
                <a:gd name="connsiteY15" fmla="*/ 1322614 h 1329145"/>
                <a:gd name="connsiteX16" fmla="*/ 382089 w 885009"/>
                <a:gd name="connsiteY16" fmla="*/ 1329145 h 1329145"/>
                <a:gd name="connsiteX17" fmla="*/ 218803 w 885009"/>
                <a:gd name="connsiteY17" fmla="*/ 1312817 h 1329145"/>
                <a:gd name="connsiteX18" fmla="*/ 45720 w 885009"/>
                <a:gd name="connsiteY18" fmla="*/ 1267097 h 1329145"/>
                <a:gd name="connsiteX19" fmla="*/ 9797 w 885009"/>
                <a:gd name="connsiteY19" fmla="*/ 1247502 h 1329145"/>
                <a:gd name="connsiteX20" fmla="*/ 6532 w 885009"/>
                <a:gd name="connsiteY20" fmla="*/ 1218111 h 1329145"/>
                <a:gd name="connsiteX21" fmla="*/ 0 w 885009"/>
                <a:gd name="connsiteY21" fmla="*/ 35922 h 132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5009" h="1329145">
                  <a:moveTo>
                    <a:pt x="0" y="35922"/>
                  </a:moveTo>
                  <a:lnTo>
                    <a:pt x="75112" y="0"/>
                  </a:lnTo>
                  <a:lnTo>
                    <a:pt x="130629" y="3265"/>
                  </a:lnTo>
                  <a:lnTo>
                    <a:pt x="225335" y="32657"/>
                  </a:lnTo>
                  <a:lnTo>
                    <a:pt x="231866" y="809897"/>
                  </a:lnTo>
                  <a:lnTo>
                    <a:pt x="440872" y="849085"/>
                  </a:lnTo>
                  <a:lnTo>
                    <a:pt x="607423" y="832757"/>
                  </a:lnTo>
                  <a:lnTo>
                    <a:pt x="666206" y="790302"/>
                  </a:lnTo>
                  <a:lnTo>
                    <a:pt x="666206" y="42454"/>
                  </a:lnTo>
                  <a:lnTo>
                    <a:pt x="708660" y="6531"/>
                  </a:lnTo>
                  <a:lnTo>
                    <a:pt x="800100" y="3265"/>
                  </a:lnTo>
                  <a:lnTo>
                    <a:pt x="875212" y="29391"/>
                  </a:lnTo>
                  <a:lnTo>
                    <a:pt x="885009" y="42454"/>
                  </a:lnTo>
                  <a:lnTo>
                    <a:pt x="885009" y="1211580"/>
                  </a:lnTo>
                  <a:lnTo>
                    <a:pt x="885009" y="1247502"/>
                  </a:lnTo>
                  <a:lnTo>
                    <a:pt x="617220" y="1322614"/>
                  </a:lnTo>
                  <a:lnTo>
                    <a:pt x="382089" y="1329145"/>
                  </a:lnTo>
                  <a:lnTo>
                    <a:pt x="218803" y="1312817"/>
                  </a:lnTo>
                  <a:lnTo>
                    <a:pt x="45720" y="1267097"/>
                  </a:lnTo>
                  <a:lnTo>
                    <a:pt x="9797" y="1247502"/>
                  </a:lnTo>
                  <a:lnTo>
                    <a:pt x="6532" y="1218111"/>
                  </a:lnTo>
                  <a:cubicBezTo>
                    <a:pt x="5443" y="827314"/>
                    <a:pt x="4355" y="436517"/>
                    <a:pt x="0" y="35922"/>
                  </a:cubicBezTo>
                  <a:close/>
                </a:path>
              </a:pathLst>
            </a:custGeom>
            <a:solidFill>
              <a:srgbClr val="84DDF9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3EFB4CC-EB45-BEEC-9CD7-D8E9FEA3B04B}"/>
                </a:ext>
              </a:extLst>
            </p:cNvPr>
            <p:cNvSpPr txBox="1"/>
            <p:nvPr/>
          </p:nvSpPr>
          <p:spPr>
            <a:xfrm>
              <a:off x="2590348" y="4073338"/>
              <a:ext cx="618759" cy="18466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200" b="1" dirty="0">
                  <a:solidFill>
                    <a:srgbClr val="FF0000"/>
                  </a:solidFill>
                  <a:latin typeface="+mj-ea"/>
                  <a:ea typeface="+mj-ea"/>
                </a:rPr>
                <a:t>He tank</a:t>
              </a:r>
              <a:endParaRPr kumimoji="1" lang="ja-JP" altLang="en-US" sz="12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26A841F0-5950-3A93-D883-060C33DD3A78}"/>
                </a:ext>
              </a:extLst>
            </p:cNvPr>
            <p:cNvSpPr txBox="1"/>
            <p:nvPr/>
          </p:nvSpPr>
          <p:spPr>
            <a:xfrm>
              <a:off x="1667754" y="5960396"/>
              <a:ext cx="2290692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200" dirty="0">
                  <a:solidFill>
                    <a:schemeClr val="accent1">
                      <a:lumMod val="75000"/>
                    </a:schemeClr>
                  </a:solidFill>
                  <a:latin typeface="+mj-ea"/>
                  <a:ea typeface="+mj-ea"/>
                </a:rPr>
                <a:t>Resolve Dewar &amp; cryocoolers</a:t>
              </a:r>
              <a:endParaRPr kumimoji="1" lang="ja-JP" altLang="en-US" sz="1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3" name="矢印: 下 22">
              <a:extLst>
                <a:ext uri="{FF2B5EF4-FFF2-40B4-BE49-F238E27FC236}">
                  <a16:creationId xmlns:a16="http://schemas.microsoft.com/office/drawing/2014/main" id="{1484B7FA-5749-AC55-3A17-D10F7B07D489}"/>
                </a:ext>
              </a:extLst>
            </p:cNvPr>
            <p:cNvSpPr/>
            <p:nvPr/>
          </p:nvSpPr>
          <p:spPr>
            <a:xfrm>
              <a:off x="2813100" y="1629383"/>
              <a:ext cx="129307" cy="1217003"/>
            </a:xfrm>
            <a:prstGeom prst="downArrow">
              <a:avLst>
                <a:gd name="adj1" fmla="val 50000"/>
                <a:gd name="adj2" fmla="val 113944"/>
              </a:avLst>
            </a:prstGeom>
            <a:solidFill>
              <a:srgbClr val="FFFF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EFE9CF91-D9CB-D52F-38FA-0D5DB8766EBF}"/>
                </a:ext>
              </a:extLst>
            </p:cNvPr>
            <p:cNvSpPr/>
            <p:nvPr/>
          </p:nvSpPr>
          <p:spPr>
            <a:xfrm>
              <a:off x="2730137" y="2276203"/>
              <a:ext cx="271221" cy="78377"/>
            </a:xfrm>
            <a:prstGeom prst="roundRect">
              <a:avLst/>
            </a:prstGeom>
            <a:solidFill>
              <a:srgbClr val="FF66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矢印: 下 14">
            <a:extLst>
              <a:ext uri="{FF2B5EF4-FFF2-40B4-BE49-F238E27FC236}">
                <a16:creationId xmlns:a16="http://schemas.microsoft.com/office/drawing/2014/main" id="{B1476758-BB73-5902-70D1-E525B16872F3}"/>
              </a:ext>
            </a:extLst>
          </p:cNvPr>
          <p:cNvSpPr/>
          <p:nvPr/>
        </p:nvSpPr>
        <p:spPr>
          <a:xfrm>
            <a:off x="6973003" y="1355399"/>
            <a:ext cx="245152" cy="8763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FD7232-5872-ED54-4902-D29219D29C22}"/>
              </a:ext>
            </a:extLst>
          </p:cNvPr>
          <p:cNvSpPr txBox="1"/>
          <p:nvPr/>
        </p:nvSpPr>
        <p:spPr>
          <a:xfrm>
            <a:off x="150734" y="1134167"/>
            <a:ext cx="2169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chemeClr val="accent1"/>
                </a:solidFill>
              </a:rPr>
              <a:t>Fujimoto et al JATIS 2017</a:t>
            </a:r>
            <a:endParaRPr kumimoji="1" lang="ja-JP" altLang="en-US" sz="1200" b="1" dirty="0">
              <a:solidFill>
                <a:schemeClr val="accent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4963AA6-A9A1-C2B8-87CB-F022098F6E8F}"/>
              </a:ext>
            </a:extLst>
          </p:cNvPr>
          <p:cNvSpPr txBox="1"/>
          <p:nvPr/>
        </p:nvSpPr>
        <p:spPr>
          <a:xfrm>
            <a:off x="340989" y="704772"/>
            <a:ext cx="5059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Gate Valve is still in closed condition</a:t>
            </a:r>
            <a:endParaRPr kumimoji="1" lang="ja-JP" altLang="en-US" sz="20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C2A41D5-6530-3548-F00D-FA1265D388A5}"/>
              </a:ext>
            </a:extLst>
          </p:cNvPr>
          <p:cNvSpPr txBox="1"/>
          <p:nvPr/>
        </p:nvSpPr>
        <p:spPr>
          <a:xfrm>
            <a:off x="940777" y="6039055"/>
            <a:ext cx="10855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plan to try GV Open Operation in September 2025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 (after AO-1 before AO-2)</a:t>
            </a:r>
          </a:p>
          <a:p>
            <a:pPr algn="ctr"/>
            <a:r>
              <a:rPr kumimoji="1" lang="en-US" altLang="ja-JP" sz="2000" dirty="0">
                <a:solidFill>
                  <a:srgbClr val="FF00FF"/>
                </a:solidFill>
              </a:rPr>
              <a:t>The (original) calibration observations are required – </a:t>
            </a:r>
            <a:r>
              <a:rPr kumimoji="1" lang="en-US" altLang="ja-JP" sz="2000" dirty="0">
                <a:solidFill>
                  <a:srgbClr val="FF00FF"/>
                </a:solidFill>
                <a:highlight>
                  <a:srgbClr val="FFFF00"/>
                </a:highlight>
              </a:rPr>
              <a:t>next talk by Eric.</a:t>
            </a:r>
            <a:endParaRPr kumimoji="1" lang="ja-JP" altLang="en-US" sz="2000" dirty="0">
              <a:solidFill>
                <a:srgbClr val="FF00FF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24360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DA0856-59DE-7C73-FF8E-487AC6179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Science Operations Status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AB7968-E303-E909-AE71-E5D110D1ED0A}"/>
              </a:ext>
            </a:extLst>
          </p:cNvPr>
          <p:cNvSpPr txBox="1"/>
          <p:nvPr/>
        </p:nvSpPr>
        <p:spPr>
          <a:xfrm>
            <a:off x="376513" y="908361"/>
            <a:ext cx="11671785" cy="572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dirty="0"/>
              <a:t>XRISM Science Operations </a:t>
            </a:r>
            <a:r>
              <a:rPr kumimoji="1" lang="en-US" altLang="ja-JP" dirty="0"/>
              <a:t>– performed by three agencies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JAXA		Science Operations Center (SOC)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NASA	Science Data Center (SDC) and GOF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ESA		European Space Astronomy Centre (ESAC)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dirty="0"/>
              <a:t>Science Observation Plan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Long/short term schedules are available from the WWW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Long term (release every 3 months)</a:t>
            </a:r>
            <a:endParaRPr kumimoji="1" lang="en-US" altLang="ja-JP" dirty="0">
              <a:solidFill>
                <a:srgbClr val="2AA2DA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kumimoji="1" lang="en-US" altLang="ja-JP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https://xrism.isas.jaxa.jp/research/observers/longterm/index.html</a:t>
            </a:r>
            <a:endParaRPr kumimoji="1" lang="en-US" altLang="ja-JP" sz="12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Short term (1 week before observation)</a:t>
            </a:r>
            <a:endParaRPr kumimoji="1" lang="en-US" altLang="ja-JP" dirty="0">
              <a:solidFill>
                <a:srgbClr val="2AA2DA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kumimoji="1" lang="en-US" altLang="ja-JP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https://xrism.isas.jaxa.jp/research/observers/shortterm/prefinal/index.html</a:t>
            </a:r>
            <a:endParaRPr kumimoji="1" lang="en-US" altLang="ja-JP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For more detail, please contact 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dirty="0"/>
              <a:t>Pre-pipeline/pipeline process and Archive &amp; Helpdesk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No issue.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Please use latest CALDB &amp; </a:t>
            </a:r>
            <a:r>
              <a:rPr kumimoji="1" lang="en-US" altLang="ja-JP" dirty="0" err="1"/>
              <a:t>HEAsoft</a:t>
            </a:r>
            <a:r>
              <a:rPr kumimoji="1" lang="en-US" altLang="ja-JP" dirty="0"/>
              <a:t> for analyses.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dirty="0"/>
              <a:t>Data Archive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rgbClr val="FF0000"/>
                </a:solidFill>
              </a:rPr>
              <a:t>Early release data (N132D) &amp; DDT data (V4641_Sgr, MAXI_J1744-294) </a:t>
            </a:r>
            <a:r>
              <a:rPr kumimoji="1" lang="en-US" altLang="ja-JP" dirty="0"/>
              <a:t>are already in public.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All during the mission commissioning &amp; PV/Cal will be public at </a:t>
            </a:r>
            <a:r>
              <a:rPr kumimoji="1" lang="en-US" altLang="ja-JP" dirty="0">
                <a:solidFill>
                  <a:srgbClr val="FF0000"/>
                </a:solidFill>
              </a:rPr>
              <a:t>the end of August 2025</a:t>
            </a:r>
            <a:r>
              <a:rPr kumimoji="1" lang="en-US" altLang="ja-JP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In AO-2, </a:t>
            </a:r>
            <a:r>
              <a:rPr kumimoji="1" lang="en-US" altLang="ja-JP" dirty="0">
                <a:solidFill>
                  <a:srgbClr val="FF0000"/>
                </a:solidFill>
              </a:rPr>
              <a:t>DDT &amp; calibration OBSIDs will be public soon</a:t>
            </a:r>
            <a:r>
              <a:rPr kumimoji="1" lang="en-US" altLang="ja-JP" dirty="0"/>
              <a:t>, GO data will open 1 year after the obs.</a:t>
            </a:r>
          </a:p>
        </p:txBody>
      </p:sp>
      <p:pic>
        <p:nvPicPr>
          <p:cNvPr id="4" name="Picture 10" descr="Image result for jaxa logo">
            <a:extLst>
              <a:ext uri="{FF2B5EF4-FFF2-40B4-BE49-F238E27FC236}">
                <a16:creationId xmlns:a16="http://schemas.microsoft.com/office/drawing/2014/main" id="{0E6ACAFA-F89E-2022-305C-D44CB037F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468" y="1125887"/>
            <a:ext cx="499136" cy="36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">
            <a:extLst>
              <a:ext uri="{FF2B5EF4-FFF2-40B4-BE49-F238E27FC236}">
                <a16:creationId xmlns:a16="http://schemas.microsoft.com/office/drawing/2014/main" id="{74600A63-9CDC-4599-8E3A-47A50830C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433" y="1492557"/>
            <a:ext cx="451207" cy="36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3DF9A11-623D-F27B-40EA-08F968D5A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7" b="26436"/>
          <a:stretch/>
        </p:blipFill>
        <p:spPr bwMode="auto">
          <a:xfrm>
            <a:off x="7257860" y="1877114"/>
            <a:ext cx="1024353" cy="36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グラフィカル ユーザー インターフェイス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CD6504B-31FA-1FEB-B72C-C55085D4A1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97" y="2200752"/>
            <a:ext cx="3670991" cy="34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62643"/>
      </p:ext>
    </p:extLst>
  </p:cSld>
  <p:clrMapOvr>
    <a:masterClrMapping/>
  </p:clrMapOvr>
</p:sld>
</file>

<file path=ppt/theme/theme1.xml><?xml version="1.0" encoding="utf-8"?>
<a:theme xmlns:a="http://schemas.openxmlformats.org/drawingml/2006/main" name="しずく">
  <a:themeElements>
    <a:clrScheme name="しず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UBデジタル教科書">
      <a:majorFont>
        <a:latin typeface="UD デジタル 教科書体 NP-B"/>
        <a:ea typeface="UD デジタル 教科書体 NP-B"/>
        <a:cs typeface=""/>
      </a:majorFont>
      <a:minorFont>
        <a:latin typeface="UD デジタル 教科書体 NP"/>
        <a:ea typeface="UD デジタル 教科書体 NP"/>
        <a:cs typeface=""/>
      </a:minorFont>
    </a:fontScheme>
    <a:fmtScheme name="しず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TM04033925[[fn=しずく]]</Template>
  <TotalTime>423</TotalTime>
  <Words>1894</Words>
  <Application>Microsoft Office PowerPoint</Application>
  <PresentationFormat>ワイド画面</PresentationFormat>
  <Paragraphs>338</Paragraphs>
  <Slides>17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5" baseType="lpstr">
      <vt:lpstr>UD デジタル 教科書体 NP</vt:lpstr>
      <vt:lpstr>UD デジタル 教科書体 NP-B</vt:lpstr>
      <vt:lpstr>UD デジタル 教科書体 NP-R</vt:lpstr>
      <vt:lpstr>游ゴシック</vt:lpstr>
      <vt:lpstr>Arial</vt:lpstr>
      <vt:lpstr>Cambria Math</vt:lpstr>
      <vt:lpstr>Roboto</vt:lpstr>
      <vt:lpstr>しずく</vt:lpstr>
      <vt:lpstr>The XRISM mission status</vt:lpstr>
      <vt:lpstr>XRISM collaboration</vt:lpstr>
      <vt:lpstr>XRISM Payload Instruments</vt:lpstr>
      <vt:lpstr>Developed from 2017</vt:lpstr>
      <vt:lpstr>Nominal Operations Phase</vt:lpstr>
      <vt:lpstr>Mission Status</vt:lpstr>
      <vt:lpstr>PowerPoint プレゼンテーション</vt:lpstr>
      <vt:lpstr>Resolve Gate Valve</vt:lpstr>
      <vt:lpstr>Science Operations Status</vt:lpstr>
      <vt:lpstr>Science Operations Status</vt:lpstr>
      <vt:lpstr>Science Operations Status</vt:lpstr>
      <vt:lpstr>SPIE JATIS XRISM special issue 2025</vt:lpstr>
      <vt:lpstr>Science Outputs</vt:lpstr>
      <vt:lpstr>Publications (except for JATIS special)</vt:lpstr>
      <vt:lpstr>Presentations in IACHEC</vt:lpstr>
      <vt:lpstr>XRISM International Conference 2025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TERADA Yukikatsu</dc:creator>
  <cp:lastModifiedBy>Yukikatsu Terada</cp:lastModifiedBy>
  <cp:revision>18</cp:revision>
  <dcterms:created xsi:type="dcterms:W3CDTF">2025-04-30T11:43:39Z</dcterms:created>
  <dcterms:modified xsi:type="dcterms:W3CDTF">2025-05-13T01:22:33Z</dcterms:modified>
</cp:coreProperties>
</file>