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57" r:id="rId3"/>
    <p:sldId id="258" r:id="rId4"/>
    <p:sldId id="307" r:id="rId5"/>
    <p:sldId id="319" r:id="rId6"/>
    <p:sldId id="315" r:id="rId7"/>
    <p:sldId id="320" r:id="rId8"/>
    <p:sldId id="322" r:id="rId9"/>
    <p:sldId id="321" r:id="rId10"/>
    <p:sldId id="325" r:id="rId11"/>
    <p:sldId id="326" r:id="rId12"/>
    <p:sldId id="323" r:id="rId13"/>
    <p:sldId id="324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E557F1CD-BB83-470C-B5D0-ED76B8AEA72B}">
          <p14:sldIdLst>
            <p14:sldId id="256"/>
            <p14:sldId id="257"/>
            <p14:sldId id="258"/>
            <p14:sldId id="307"/>
            <p14:sldId id="319"/>
            <p14:sldId id="315"/>
            <p14:sldId id="320"/>
            <p14:sldId id="322"/>
            <p14:sldId id="321"/>
            <p14:sldId id="325"/>
            <p14:sldId id="326"/>
            <p14:sldId id="323"/>
            <p14:sldId id="32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D2EBFF"/>
    <a:srgbClr val="B4DEFF"/>
    <a:srgbClr val="FF9900"/>
    <a:srgbClr val="FF66FF"/>
    <a:srgbClr val="FFE7FF"/>
    <a:srgbClr val="FFCCFF"/>
    <a:srgbClr val="008000"/>
    <a:srgbClr val="FFE5FF"/>
    <a:srgbClr val="BBE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BD972D-DEE6-4C8E-9D76-FFA71E031326}" v="85" dt="2026-04-12T12:08:18.9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8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RADA Yukikatsu" userId="67923459-f3c9-4883-a3a7-bcc656105020" providerId="ADAL" clId="{3C35ABA9-AD73-41CA-8520-C0C3CB6D74CC}"/>
    <pc:docChg chg="undo custSel addSld delSld modSld sldOrd modMainMaster addSection delSection modSection">
      <pc:chgData name="TERADA Yukikatsu" userId="67923459-f3c9-4883-a3a7-bcc656105020" providerId="ADAL" clId="{3C35ABA9-AD73-41CA-8520-C0C3CB6D74CC}" dt="2026-04-12T12:10:11.660" v="7459" actId="20577"/>
      <pc:docMkLst>
        <pc:docMk/>
      </pc:docMkLst>
      <pc:sldChg chg="addSp modSp mod">
        <pc:chgData name="TERADA Yukikatsu" userId="67923459-f3c9-4883-a3a7-bcc656105020" providerId="ADAL" clId="{3C35ABA9-AD73-41CA-8520-C0C3CB6D74CC}" dt="2026-04-12T11:20:13.433" v="6795" actId="1076"/>
        <pc:sldMkLst>
          <pc:docMk/>
          <pc:sldMk cId="383524845" sldId="256"/>
        </pc:sldMkLst>
        <pc:spChg chg="mod">
          <ac:chgData name="TERADA Yukikatsu" userId="67923459-f3c9-4883-a3a7-bcc656105020" providerId="ADAL" clId="{3C35ABA9-AD73-41CA-8520-C0C3CB6D74CC}" dt="2026-04-12T11:08:09.654" v="6787" actId="12788"/>
          <ac:spMkLst>
            <pc:docMk/>
            <pc:sldMk cId="383524845" sldId="256"/>
            <ac:spMk id="2" creationId="{4764B88D-BEB5-336F-3CCF-481BCC181567}"/>
          </ac:spMkLst>
        </pc:spChg>
        <pc:spChg chg="mod">
          <ac:chgData name="TERADA Yukikatsu" userId="67923459-f3c9-4883-a3a7-bcc656105020" providerId="ADAL" clId="{3C35ABA9-AD73-41CA-8520-C0C3CB6D74CC}" dt="2026-04-12T11:08:09.654" v="6787" actId="12788"/>
          <ac:spMkLst>
            <pc:docMk/>
            <pc:sldMk cId="383524845" sldId="256"/>
            <ac:spMk id="3" creationId="{6FB541D9-66C4-B9D7-77B2-B3992DBEF7AC}"/>
          </ac:spMkLst>
        </pc:spChg>
        <pc:picChg chg="add mod">
          <ac:chgData name="TERADA Yukikatsu" userId="67923459-f3c9-4883-a3a7-bcc656105020" providerId="ADAL" clId="{3C35ABA9-AD73-41CA-8520-C0C3CB6D74CC}" dt="2026-04-12T11:20:13.433" v="6795" actId="1076"/>
          <ac:picMkLst>
            <pc:docMk/>
            <pc:sldMk cId="383524845" sldId="256"/>
            <ac:picMk id="5" creationId="{B31FD134-9DAB-C898-9658-433DEDF4EAAB}"/>
          </ac:picMkLst>
        </pc:picChg>
      </pc:sldChg>
      <pc:sldChg chg="new del">
        <pc:chgData name="TERADA Yukikatsu" userId="67923459-f3c9-4883-a3a7-bcc656105020" providerId="ADAL" clId="{3C35ABA9-AD73-41CA-8520-C0C3CB6D74CC}" dt="2026-04-12T11:47:44.539" v="6797" actId="680"/>
        <pc:sldMkLst>
          <pc:docMk/>
          <pc:sldMk cId="923274883" sldId="257"/>
        </pc:sldMkLst>
      </pc:sldChg>
      <pc:sldChg chg="addSp delSp modSp new mod modClrScheme chgLayout">
        <pc:chgData name="TERADA Yukikatsu" userId="67923459-f3c9-4883-a3a7-bcc656105020" providerId="ADAL" clId="{3C35ABA9-AD73-41CA-8520-C0C3CB6D74CC}" dt="2026-04-12T11:51:47.203" v="6858" actId="1076"/>
        <pc:sldMkLst>
          <pc:docMk/>
          <pc:sldMk cId="1274107680" sldId="257"/>
        </pc:sldMkLst>
        <pc:spChg chg="del mod ord">
          <ac:chgData name="TERADA Yukikatsu" userId="67923459-f3c9-4883-a3a7-bcc656105020" providerId="ADAL" clId="{3C35ABA9-AD73-41CA-8520-C0C3CB6D74CC}" dt="2026-04-12T11:47:59.021" v="6800" actId="700"/>
          <ac:spMkLst>
            <pc:docMk/>
            <pc:sldMk cId="1274107680" sldId="257"/>
            <ac:spMk id="2" creationId="{CB3082D7-C4FC-6980-FA55-CED7D3F73EFB}"/>
          </ac:spMkLst>
        </pc:spChg>
        <pc:spChg chg="del">
          <ac:chgData name="TERADA Yukikatsu" userId="67923459-f3c9-4883-a3a7-bcc656105020" providerId="ADAL" clId="{3C35ABA9-AD73-41CA-8520-C0C3CB6D74CC}" dt="2026-04-12T11:47:59.021" v="6800" actId="700"/>
          <ac:spMkLst>
            <pc:docMk/>
            <pc:sldMk cId="1274107680" sldId="257"/>
            <ac:spMk id="3" creationId="{45AF93AA-97C1-5E87-3D7E-94F96BD63D13}"/>
          </ac:spMkLst>
        </pc:spChg>
        <pc:spChg chg="mod ord">
          <ac:chgData name="TERADA Yukikatsu" userId="67923459-f3c9-4883-a3a7-bcc656105020" providerId="ADAL" clId="{3C35ABA9-AD73-41CA-8520-C0C3CB6D74CC}" dt="2026-04-12T11:47:59.021" v="6800" actId="700"/>
          <ac:spMkLst>
            <pc:docMk/>
            <pc:sldMk cId="1274107680" sldId="257"/>
            <ac:spMk id="4" creationId="{5F0FB3EE-50AD-FAD8-BF53-0758DB8BE50D}"/>
          </ac:spMkLst>
        </pc:spChg>
        <pc:spChg chg="add mod ord">
          <ac:chgData name="TERADA Yukikatsu" userId="67923459-f3c9-4883-a3a7-bcc656105020" providerId="ADAL" clId="{3C35ABA9-AD73-41CA-8520-C0C3CB6D74CC}" dt="2026-04-12T11:51:47.203" v="6858" actId="1076"/>
          <ac:spMkLst>
            <pc:docMk/>
            <pc:sldMk cId="1274107680" sldId="257"/>
            <ac:spMk id="5" creationId="{0867AD4B-900C-986C-13F1-74BB06E9C960}"/>
          </ac:spMkLst>
        </pc:spChg>
        <pc:spChg chg="add mod">
          <ac:chgData name="TERADA Yukikatsu" userId="67923459-f3c9-4883-a3a7-bcc656105020" providerId="ADAL" clId="{3C35ABA9-AD73-41CA-8520-C0C3CB6D74CC}" dt="2026-04-12T11:50:40.753" v="6852" actId="164"/>
          <ac:spMkLst>
            <pc:docMk/>
            <pc:sldMk cId="1274107680" sldId="257"/>
            <ac:spMk id="6" creationId="{D46D571D-46A9-0A9E-6E3A-11E769B096B2}"/>
          </ac:spMkLst>
        </pc:spChg>
        <pc:spChg chg="add mod">
          <ac:chgData name="TERADA Yukikatsu" userId="67923459-f3c9-4883-a3a7-bcc656105020" providerId="ADAL" clId="{3C35ABA9-AD73-41CA-8520-C0C3CB6D74CC}" dt="2026-04-12T11:49:22.093" v="6825"/>
          <ac:spMkLst>
            <pc:docMk/>
            <pc:sldMk cId="1274107680" sldId="257"/>
            <ac:spMk id="7" creationId="{7F585F5A-5A0F-A80C-A6FD-F305EAB4AF00}"/>
          </ac:spMkLst>
        </pc:spChg>
        <pc:spChg chg="add mod">
          <ac:chgData name="TERADA Yukikatsu" userId="67923459-f3c9-4883-a3a7-bcc656105020" providerId="ADAL" clId="{3C35ABA9-AD73-41CA-8520-C0C3CB6D74CC}" dt="2026-04-12T11:49:26.649" v="6826"/>
          <ac:spMkLst>
            <pc:docMk/>
            <pc:sldMk cId="1274107680" sldId="257"/>
            <ac:spMk id="8" creationId="{120C79A0-256F-37B7-9588-78503AAEE6E2}"/>
          </ac:spMkLst>
        </pc:spChg>
        <pc:spChg chg="add mod">
          <ac:chgData name="TERADA Yukikatsu" userId="67923459-f3c9-4883-a3a7-bcc656105020" providerId="ADAL" clId="{3C35ABA9-AD73-41CA-8520-C0C3CB6D74CC}" dt="2026-04-12T11:50:40.753" v="6852" actId="164"/>
          <ac:spMkLst>
            <pc:docMk/>
            <pc:sldMk cId="1274107680" sldId="257"/>
            <ac:spMk id="10" creationId="{4A91C9CA-F979-51EA-2491-7E2C4D0AC458}"/>
          </ac:spMkLst>
        </pc:spChg>
        <pc:grpChg chg="add mod">
          <ac:chgData name="TERADA Yukikatsu" userId="67923459-f3c9-4883-a3a7-bcc656105020" providerId="ADAL" clId="{3C35ABA9-AD73-41CA-8520-C0C3CB6D74CC}" dt="2026-04-12T11:50:46.026" v="6853" actId="1076"/>
          <ac:grpSpMkLst>
            <pc:docMk/>
            <pc:sldMk cId="1274107680" sldId="257"/>
            <ac:grpSpMk id="11" creationId="{D97DE932-86B8-7C19-076A-95536C41BCBA}"/>
          </ac:grpSpMkLst>
        </pc:grpChg>
        <pc:picChg chg="add mod ord">
          <ac:chgData name="TERADA Yukikatsu" userId="67923459-f3c9-4883-a3a7-bcc656105020" providerId="ADAL" clId="{3C35ABA9-AD73-41CA-8520-C0C3CB6D74CC}" dt="2026-04-12T11:50:40.753" v="6852" actId="164"/>
          <ac:picMkLst>
            <pc:docMk/>
            <pc:sldMk cId="1274107680" sldId="257"/>
            <ac:picMk id="9" creationId="{E40059FF-E14C-53CF-C127-B43D87635A32}"/>
          </ac:picMkLst>
        </pc:picChg>
      </pc:sldChg>
      <pc:sldChg chg="modSp del mod">
        <pc:chgData name="TERADA Yukikatsu" userId="67923459-f3c9-4883-a3a7-bcc656105020" providerId="ADAL" clId="{3C35ABA9-AD73-41CA-8520-C0C3CB6D74CC}" dt="2026-04-12T11:19:35.321" v="6789" actId="2696"/>
        <pc:sldMkLst>
          <pc:docMk/>
          <pc:sldMk cId="4096579010" sldId="257"/>
        </pc:sldMkLst>
        <pc:spChg chg="mod">
          <ac:chgData name="TERADA Yukikatsu" userId="67923459-f3c9-4883-a3a7-bcc656105020" providerId="ADAL" clId="{3C35ABA9-AD73-41CA-8520-C0C3CB6D74CC}" dt="2026-04-11T06:24:12.280" v="4715" actId="1076"/>
          <ac:spMkLst>
            <pc:docMk/>
            <pc:sldMk cId="4096579010" sldId="257"/>
            <ac:spMk id="2" creationId="{E5D84902-F864-5F80-50D3-AA5088FB6C79}"/>
          </ac:spMkLst>
        </pc:spChg>
        <pc:grpChg chg="mod">
          <ac:chgData name="TERADA Yukikatsu" userId="67923459-f3c9-4883-a3a7-bcc656105020" providerId="ADAL" clId="{3C35ABA9-AD73-41CA-8520-C0C3CB6D74CC}" dt="2026-04-11T06:24:09.859" v="4714" actId="1076"/>
          <ac:grpSpMkLst>
            <pc:docMk/>
            <pc:sldMk cId="4096579010" sldId="257"/>
            <ac:grpSpMk id="37" creationId="{3BEBDEAA-EA4E-7CEE-5702-134D1974777C}"/>
          </ac:grpSpMkLst>
        </pc:grpChg>
      </pc:sldChg>
      <pc:sldChg chg="modSp add mod">
        <pc:chgData name="TERADA Yukikatsu" userId="67923459-f3c9-4883-a3a7-bcc656105020" providerId="ADAL" clId="{3C35ABA9-AD73-41CA-8520-C0C3CB6D74CC}" dt="2026-04-12T11:52:34.593" v="6882" actId="1037"/>
        <pc:sldMkLst>
          <pc:docMk/>
          <pc:sldMk cId="1772823502" sldId="258"/>
        </pc:sldMkLst>
        <pc:spChg chg="mod">
          <ac:chgData name="TERADA Yukikatsu" userId="67923459-f3c9-4883-a3a7-bcc656105020" providerId="ADAL" clId="{3C35ABA9-AD73-41CA-8520-C0C3CB6D74CC}" dt="2026-04-12T11:51:56.505" v="6859" actId="1076"/>
          <ac:spMkLst>
            <pc:docMk/>
            <pc:sldMk cId="1772823502" sldId="258"/>
            <ac:spMk id="2" creationId="{065FF7D1-6473-49F1-9CEE-5B6159866EB7}"/>
          </ac:spMkLst>
        </pc:spChg>
        <pc:spChg chg="mod">
          <ac:chgData name="TERADA Yukikatsu" userId="67923459-f3c9-4883-a3a7-bcc656105020" providerId="ADAL" clId="{3C35ABA9-AD73-41CA-8520-C0C3CB6D74CC}" dt="2026-04-12T11:52:04.518" v="6860" actId="1076"/>
          <ac:spMkLst>
            <pc:docMk/>
            <pc:sldMk cId="1772823502" sldId="258"/>
            <ac:spMk id="4" creationId="{63EB0440-6F66-AD46-53F2-8298F75A51B3}"/>
          </ac:spMkLst>
        </pc:spChg>
        <pc:spChg chg="mod">
          <ac:chgData name="TERADA Yukikatsu" userId="67923459-f3c9-4883-a3a7-bcc656105020" providerId="ADAL" clId="{3C35ABA9-AD73-41CA-8520-C0C3CB6D74CC}" dt="2026-04-12T11:52:34.593" v="6882" actId="1037"/>
          <ac:spMkLst>
            <pc:docMk/>
            <pc:sldMk cId="1772823502" sldId="258"/>
            <ac:spMk id="6" creationId="{A3422853-79BB-1101-3D96-096A2BF2217A}"/>
          </ac:spMkLst>
        </pc:spChg>
        <pc:picChg chg="mod">
          <ac:chgData name="TERADA Yukikatsu" userId="67923459-f3c9-4883-a3a7-bcc656105020" providerId="ADAL" clId="{3C35ABA9-AD73-41CA-8520-C0C3CB6D74CC}" dt="2026-04-12T11:52:06.855" v="6861" actId="1076"/>
          <ac:picMkLst>
            <pc:docMk/>
            <pc:sldMk cId="1772823502" sldId="258"/>
            <ac:picMk id="3" creationId="{8A3038CF-35BF-20DB-AD1A-D4ADAC9FB465}"/>
          </ac:picMkLst>
        </pc:picChg>
      </pc:sldChg>
      <pc:sldChg chg="addSp modSp del mod">
        <pc:chgData name="TERADA Yukikatsu" userId="67923459-f3c9-4883-a3a7-bcc656105020" providerId="ADAL" clId="{3C35ABA9-AD73-41CA-8520-C0C3CB6D74CC}" dt="2026-04-12T11:19:35.321" v="6789" actId="2696"/>
        <pc:sldMkLst>
          <pc:docMk/>
          <pc:sldMk cId="3663420606" sldId="258"/>
        </pc:sldMkLst>
        <pc:spChg chg="add mod">
          <ac:chgData name="TERADA Yukikatsu" userId="67923459-f3c9-4883-a3a7-bcc656105020" providerId="ADAL" clId="{3C35ABA9-AD73-41CA-8520-C0C3CB6D74CC}" dt="2026-04-11T06:23:23.684" v="4701" actId="1038"/>
          <ac:spMkLst>
            <pc:docMk/>
            <pc:sldMk cId="3663420606" sldId="258"/>
            <ac:spMk id="4" creationId="{D55D8B1E-A6B6-5760-1E30-117A452E79C5}"/>
          </ac:spMkLst>
        </pc:spChg>
        <pc:spChg chg="mod">
          <ac:chgData name="TERADA Yukikatsu" userId="67923459-f3c9-4883-a3a7-bcc656105020" providerId="ADAL" clId="{3C35ABA9-AD73-41CA-8520-C0C3CB6D74CC}" dt="2026-04-11T06:23:37.775" v="4708" actId="20577"/>
          <ac:spMkLst>
            <pc:docMk/>
            <pc:sldMk cId="3663420606" sldId="258"/>
            <ac:spMk id="10" creationId="{04F58D7D-03A5-B7E9-7664-9CD1DCC53A67}"/>
          </ac:spMkLst>
        </pc:spChg>
        <pc:spChg chg="mod">
          <ac:chgData name="TERADA Yukikatsu" userId="67923459-f3c9-4883-a3a7-bcc656105020" providerId="ADAL" clId="{3C35ABA9-AD73-41CA-8520-C0C3CB6D74CC}" dt="2026-04-11T06:23:56.542" v="4713" actId="20577"/>
          <ac:spMkLst>
            <pc:docMk/>
            <pc:sldMk cId="3663420606" sldId="258"/>
            <ac:spMk id="11" creationId="{DC7CED1E-9C40-AAC6-69E2-82DD17416D4D}"/>
          </ac:spMkLst>
        </pc:spChg>
        <pc:spChg chg="mod">
          <ac:chgData name="TERADA Yukikatsu" userId="67923459-f3c9-4883-a3a7-bcc656105020" providerId="ADAL" clId="{3C35ABA9-AD73-41CA-8520-C0C3CB6D74CC}" dt="2026-04-11T06:16:26.780" v="4663" actId="164"/>
          <ac:spMkLst>
            <pc:docMk/>
            <pc:sldMk cId="3663420606" sldId="258"/>
            <ac:spMk id="12" creationId="{C929EC2B-5235-2F5D-1E70-AAD69A730D1A}"/>
          </ac:spMkLst>
        </pc:spChg>
        <pc:spChg chg="mod">
          <ac:chgData name="TERADA Yukikatsu" userId="67923459-f3c9-4883-a3a7-bcc656105020" providerId="ADAL" clId="{3C35ABA9-AD73-41CA-8520-C0C3CB6D74CC}" dt="2026-04-11T06:23:17.035" v="4680" actId="20577"/>
          <ac:spMkLst>
            <pc:docMk/>
            <pc:sldMk cId="3663420606" sldId="258"/>
            <ac:spMk id="13" creationId="{2BD7A075-31A9-EA42-5149-8E63EA65059A}"/>
          </ac:spMkLst>
        </pc:spChg>
        <pc:grpChg chg="add mod">
          <ac:chgData name="TERADA Yukikatsu" userId="67923459-f3c9-4883-a3a7-bcc656105020" providerId="ADAL" clId="{3C35ABA9-AD73-41CA-8520-C0C3CB6D74CC}" dt="2026-04-11T06:23:23.684" v="4701" actId="1038"/>
          <ac:grpSpMkLst>
            <pc:docMk/>
            <pc:sldMk cId="3663420606" sldId="258"/>
            <ac:grpSpMk id="5" creationId="{B44C5261-C3AB-1B7B-C060-3F9191D1EF88}"/>
          </ac:grpSpMkLst>
        </pc:grpChg>
      </pc:sldChg>
      <pc:sldChg chg="modSp del mod">
        <pc:chgData name="TERADA Yukikatsu" userId="67923459-f3c9-4883-a3a7-bcc656105020" providerId="ADAL" clId="{3C35ABA9-AD73-41CA-8520-C0C3CB6D74CC}" dt="2026-04-12T11:19:35.321" v="6789" actId="2696"/>
        <pc:sldMkLst>
          <pc:docMk/>
          <pc:sldMk cId="4268447930" sldId="259"/>
        </pc:sldMkLst>
        <pc:spChg chg="mod">
          <ac:chgData name="TERADA Yukikatsu" userId="67923459-f3c9-4883-a3a7-bcc656105020" providerId="ADAL" clId="{3C35ABA9-AD73-41CA-8520-C0C3CB6D74CC}" dt="2026-04-11T05:16:56.906" v="3238" actId="20577"/>
          <ac:spMkLst>
            <pc:docMk/>
            <pc:sldMk cId="4268447930" sldId="259"/>
            <ac:spMk id="2" creationId="{9C8FF72B-36D4-A8AD-E508-48C389DA0F0B}"/>
          </ac:spMkLst>
        </pc:spChg>
      </pc:sldChg>
      <pc:sldChg chg="addSp delSp modSp del mod addAnim delAnim modAnim">
        <pc:chgData name="TERADA Yukikatsu" userId="67923459-f3c9-4883-a3a7-bcc656105020" providerId="ADAL" clId="{3C35ABA9-AD73-41CA-8520-C0C3CB6D74CC}" dt="2026-04-12T11:19:35.321" v="6789" actId="2696"/>
        <pc:sldMkLst>
          <pc:docMk/>
          <pc:sldMk cId="2734888674" sldId="260"/>
        </pc:sldMkLst>
        <pc:spChg chg="mod">
          <ac:chgData name="TERADA Yukikatsu" userId="67923459-f3c9-4883-a3a7-bcc656105020" providerId="ADAL" clId="{3C35ABA9-AD73-41CA-8520-C0C3CB6D74CC}" dt="2026-04-11T05:17:35.191" v="3245" actId="20577"/>
          <ac:spMkLst>
            <pc:docMk/>
            <pc:sldMk cId="2734888674" sldId="260"/>
            <ac:spMk id="2" creationId="{F13E05CB-4FF6-8F07-CEA9-25CBD671EDB2}"/>
          </ac:spMkLst>
        </pc:spChg>
        <pc:spChg chg="mod topLvl">
          <ac:chgData name="TERADA Yukikatsu" userId="67923459-f3c9-4883-a3a7-bcc656105020" providerId="ADAL" clId="{3C35ABA9-AD73-41CA-8520-C0C3CB6D74CC}" dt="2026-04-11T04:52:35.589" v="1437" actId="164"/>
          <ac:spMkLst>
            <pc:docMk/>
            <pc:sldMk cId="2734888674" sldId="260"/>
            <ac:spMk id="49" creationId="{42BD504E-CA9D-F644-C803-9699193709D4}"/>
          </ac:spMkLst>
        </pc:spChg>
        <pc:spChg chg="mod">
          <ac:chgData name="TERADA Yukikatsu" userId="67923459-f3c9-4883-a3a7-bcc656105020" providerId="ADAL" clId="{3C35ABA9-AD73-41CA-8520-C0C3CB6D74CC}" dt="2026-04-11T04:52:29.446" v="1436" actId="1076"/>
          <ac:spMkLst>
            <pc:docMk/>
            <pc:sldMk cId="2734888674" sldId="260"/>
            <ac:spMk id="54" creationId="{0F27443F-89C1-447F-B29C-64F6746C32A7}"/>
          </ac:spMkLst>
        </pc:spChg>
        <pc:spChg chg="del mod topLvl">
          <ac:chgData name="TERADA Yukikatsu" userId="67923459-f3c9-4883-a3a7-bcc656105020" providerId="ADAL" clId="{3C35ABA9-AD73-41CA-8520-C0C3CB6D74CC}" dt="2026-04-11T04:52:15.065" v="1433"/>
          <ac:spMkLst>
            <pc:docMk/>
            <pc:sldMk cId="2734888674" sldId="260"/>
            <ac:spMk id="57" creationId="{EDAE2DA2-E58D-E4B1-44D2-2854A3D6288D}"/>
          </ac:spMkLst>
        </pc:spChg>
        <pc:grpChg chg="mod">
          <ac:chgData name="TERADA Yukikatsu" userId="67923459-f3c9-4883-a3a7-bcc656105020" providerId="ADAL" clId="{3C35ABA9-AD73-41CA-8520-C0C3CB6D74CC}" dt="2026-04-11T04:52:29.446" v="1436" actId="1076"/>
          <ac:grpSpMkLst>
            <pc:docMk/>
            <pc:sldMk cId="2734888674" sldId="260"/>
            <ac:grpSpMk id="55" creationId="{E20AF72A-CFBF-BB83-23E7-8E2DC095B1A4}"/>
          </ac:grpSpMkLst>
        </pc:grpChg>
        <pc:grpChg chg="mod topLvl">
          <ac:chgData name="TERADA Yukikatsu" userId="67923459-f3c9-4883-a3a7-bcc656105020" providerId="ADAL" clId="{3C35ABA9-AD73-41CA-8520-C0C3CB6D74CC}" dt="2026-04-11T04:52:35.589" v="1437" actId="164"/>
          <ac:grpSpMkLst>
            <pc:docMk/>
            <pc:sldMk cId="2734888674" sldId="260"/>
            <ac:grpSpMk id="56" creationId="{21C27540-5822-59FA-6DCA-219F3A77DC61}"/>
          </ac:grpSpMkLst>
        </pc:grpChg>
        <pc:grpChg chg="del mod">
          <ac:chgData name="TERADA Yukikatsu" userId="67923459-f3c9-4883-a3a7-bcc656105020" providerId="ADAL" clId="{3C35ABA9-AD73-41CA-8520-C0C3CB6D74CC}" dt="2026-04-11T04:51:54.209" v="1426" actId="165"/>
          <ac:grpSpMkLst>
            <pc:docMk/>
            <pc:sldMk cId="2734888674" sldId="260"/>
            <ac:grpSpMk id="58" creationId="{EAA19D0F-118F-FAC6-DDB7-1D5E0BF78916}"/>
          </ac:grpSpMkLst>
        </pc:grpChg>
        <pc:grpChg chg="add mod">
          <ac:chgData name="TERADA Yukikatsu" userId="67923459-f3c9-4883-a3a7-bcc656105020" providerId="ADAL" clId="{3C35ABA9-AD73-41CA-8520-C0C3CB6D74CC}" dt="2026-04-11T04:52:35.589" v="1437" actId="164"/>
          <ac:grpSpMkLst>
            <pc:docMk/>
            <pc:sldMk cId="2734888674" sldId="260"/>
            <ac:grpSpMk id="59" creationId="{42229D2E-6776-09BD-2067-227C6CBC41F0}"/>
          </ac:grpSpMkLst>
        </pc:grpChg>
        <pc:picChg chg="mod">
          <ac:chgData name="TERADA Yukikatsu" userId="67923459-f3c9-4883-a3a7-bcc656105020" providerId="ADAL" clId="{3C35ABA9-AD73-41CA-8520-C0C3CB6D74CC}" dt="2026-04-11T04:52:29.446" v="1436" actId="1076"/>
          <ac:picMkLst>
            <pc:docMk/>
            <pc:sldMk cId="2734888674" sldId="260"/>
            <ac:picMk id="50" creationId="{3EE1D5D6-C5DC-23EB-0B56-697A1942DB7D}"/>
          </ac:picMkLst>
        </pc:picChg>
        <pc:picChg chg="mod">
          <ac:chgData name="TERADA Yukikatsu" userId="67923459-f3c9-4883-a3a7-bcc656105020" providerId="ADAL" clId="{3C35ABA9-AD73-41CA-8520-C0C3CB6D74CC}" dt="2026-04-11T04:52:29.446" v="1436" actId="1076"/>
          <ac:picMkLst>
            <pc:docMk/>
            <pc:sldMk cId="2734888674" sldId="260"/>
            <ac:picMk id="51" creationId="{0AB222AD-225E-7A01-5E98-409D10A498D8}"/>
          </ac:picMkLst>
        </pc:picChg>
        <pc:picChg chg="mod">
          <ac:chgData name="TERADA Yukikatsu" userId="67923459-f3c9-4883-a3a7-bcc656105020" providerId="ADAL" clId="{3C35ABA9-AD73-41CA-8520-C0C3CB6D74CC}" dt="2026-04-11T04:52:29.446" v="1436" actId="1076"/>
          <ac:picMkLst>
            <pc:docMk/>
            <pc:sldMk cId="2734888674" sldId="260"/>
            <ac:picMk id="52" creationId="{9058C23C-83A1-4F81-1FD6-A840FA3A438A}"/>
          </ac:picMkLst>
        </pc:picChg>
        <pc:picChg chg="mod">
          <ac:chgData name="TERADA Yukikatsu" userId="67923459-f3c9-4883-a3a7-bcc656105020" providerId="ADAL" clId="{3C35ABA9-AD73-41CA-8520-C0C3CB6D74CC}" dt="2026-04-11T04:52:29.446" v="1436" actId="1076"/>
          <ac:picMkLst>
            <pc:docMk/>
            <pc:sldMk cId="2734888674" sldId="260"/>
            <ac:picMk id="53" creationId="{795A52DC-ADA3-A4E0-37AE-02CFF6C2AD48}"/>
          </ac:picMkLst>
        </pc:picChg>
      </pc:sldChg>
      <pc:sldChg chg="addSp delSp modSp del mod addAnim delAnim modAnim">
        <pc:chgData name="TERADA Yukikatsu" userId="67923459-f3c9-4883-a3a7-bcc656105020" providerId="ADAL" clId="{3C35ABA9-AD73-41CA-8520-C0C3CB6D74CC}" dt="2026-04-12T11:19:35.321" v="6789" actId="2696"/>
        <pc:sldMkLst>
          <pc:docMk/>
          <pc:sldMk cId="4035671161" sldId="261"/>
        </pc:sldMkLst>
        <pc:spChg chg="mod">
          <ac:chgData name="TERADA Yukikatsu" userId="67923459-f3c9-4883-a3a7-bcc656105020" providerId="ADAL" clId="{3C35ABA9-AD73-41CA-8520-C0C3CB6D74CC}" dt="2026-04-11T05:17:38.915" v="3247" actId="20577"/>
          <ac:spMkLst>
            <pc:docMk/>
            <pc:sldMk cId="4035671161" sldId="261"/>
            <ac:spMk id="2" creationId="{C9EE2182-12CD-1F2F-1D01-62D2CA329940}"/>
          </ac:spMkLst>
        </pc:spChg>
        <pc:spChg chg="mod">
          <ac:chgData name="TERADA Yukikatsu" userId="67923459-f3c9-4883-a3a7-bcc656105020" providerId="ADAL" clId="{3C35ABA9-AD73-41CA-8520-C0C3CB6D74CC}" dt="2026-04-11T04:31:09.601" v="3" actId="121"/>
          <ac:spMkLst>
            <pc:docMk/>
            <pc:sldMk cId="4035671161" sldId="261"/>
            <ac:spMk id="12" creationId="{56E5481C-3170-5E3B-2B42-94BF31FA5169}"/>
          </ac:spMkLst>
        </pc:spChg>
        <pc:spChg chg="mod">
          <ac:chgData name="TERADA Yukikatsu" userId="67923459-f3c9-4883-a3a7-bcc656105020" providerId="ADAL" clId="{3C35ABA9-AD73-41CA-8520-C0C3CB6D74CC}" dt="2026-04-11T04:50:54.537" v="1394" actId="553"/>
          <ac:spMkLst>
            <pc:docMk/>
            <pc:sldMk cId="4035671161" sldId="261"/>
            <ac:spMk id="49" creationId="{DA859CBE-2F32-254F-1B32-91BC8D2AED44}"/>
          </ac:spMkLst>
        </pc:spChg>
        <pc:spChg chg="mod topLvl">
          <ac:chgData name="TERADA Yukikatsu" userId="67923459-f3c9-4883-a3a7-bcc656105020" providerId="ADAL" clId="{3C35ABA9-AD73-41CA-8520-C0C3CB6D74CC}" dt="2026-04-11T04:53:13.977" v="1442" actId="164"/>
          <ac:spMkLst>
            <pc:docMk/>
            <pc:sldMk cId="4035671161" sldId="261"/>
            <ac:spMk id="50" creationId="{A486CA9D-F596-B794-0468-DBC60DA64AD5}"/>
          </ac:spMkLst>
        </pc:spChg>
        <pc:spChg chg="add mod">
          <ac:chgData name="TERADA Yukikatsu" userId="67923459-f3c9-4883-a3a7-bcc656105020" providerId="ADAL" clId="{3C35ABA9-AD73-41CA-8520-C0C3CB6D74CC}" dt="2026-04-11T04:47:32.952" v="1244" actId="1076"/>
          <ac:spMkLst>
            <pc:docMk/>
            <pc:sldMk cId="4035671161" sldId="261"/>
            <ac:spMk id="54" creationId="{A11DCF6C-9C4F-6523-9CAE-4A3BDDB2DF3B}"/>
          </ac:spMkLst>
        </pc:spChg>
        <pc:spChg chg="add del mod topLvl">
          <ac:chgData name="TERADA Yukikatsu" userId="67923459-f3c9-4883-a3a7-bcc656105020" providerId="ADAL" clId="{3C35ABA9-AD73-41CA-8520-C0C3CB6D74CC}" dt="2026-04-11T04:51:45.646" v="1425"/>
          <ac:spMkLst>
            <pc:docMk/>
            <pc:sldMk cId="4035671161" sldId="261"/>
            <ac:spMk id="56" creationId="{2C7FAF49-C17A-3449-F6B5-3DB8BFBD2467}"/>
          </ac:spMkLst>
        </pc:spChg>
        <pc:spChg chg="add del mod">
          <ac:chgData name="TERADA Yukikatsu" userId="67923459-f3c9-4883-a3a7-bcc656105020" providerId="ADAL" clId="{3C35ABA9-AD73-41CA-8520-C0C3CB6D74CC}" dt="2026-04-11T04:50:31.120" v="1389"/>
          <ac:spMkLst>
            <pc:docMk/>
            <pc:sldMk cId="4035671161" sldId="261"/>
            <ac:spMk id="57" creationId="{2F385317-7A3A-6635-B806-866C07EA8083}"/>
          </ac:spMkLst>
        </pc:spChg>
        <pc:spChg chg="add mod">
          <ac:chgData name="TERADA Yukikatsu" userId="67923459-f3c9-4883-a3a7-bcc656105020" providerId="ADAL" clId="{3C35ABA9-AD73-41CA-8520-C0C3CB6D74CC}" dt="2026-04-11T04:51:00.968" v="1395" actId="14100"/>
          <ac:spMkLst>
            <pc:docMk/>
            <pc:sldMk cId="4035671161" sldId="261"/>
            <ac:spMk id="59" creationId="{7E54AF06-2581-8DC6-8209-F22B3FAD173C}"/>
          </ac:spMkLst>
        </pc:spChg>
        <pc:spChg chg="add del mod">
          <ac:chgData name="TERADA Yukikatsu" userId="67923459-f3c9-4883-a3a7-bcc656105020" providerId="ADAL" clId="{3C35ABA9-AD73-41CA-8520-C0C3CB6D74CC}" dt="2026-04-11T04:50:31.115" v="1387" actId="478"/>
          <ac:spMkLst>
            <pc:docMk/>
            <pc:sldMk cId="4035671161" sldId="261"/>
            <ac:spMk id="60" creationId="{5F65F1FB-1D7C-E5A9-263B-0CE5C7464BF0}"/>
          </ac:spMkLst>
        </pc:spChg>
        <pc:grpChg chg="add mod topLvl">
          <ac:chgData name="TERADA Yukikatsu" userId="67923459-f3c9-4883-a3a7-bcc656105020" providerId="ADAL" clId="{3C35ABA9-AD73-41CA-8520-C0C3CB6D74CC}" dt="2026-04-11T04:53:13.977" v="1442" actId="164"/>
          <ac:grpSpMkLst>
            <pc:docMk/>
            <pc:sldMk cId="4035671161" sldId="261"/>
            <ac:grpSpMk id="55" creationId="{8E1E0552-B0F0-5265-1C0A-60E87474A02A}"/>
          </ac:grpSpMkLst>
        </pc:grpChg>
        <pc:grpChg chg="add del mod">
          <ac:chgData name="TERADA Yukikatsu" userId="67923459-f3c9-4883-a3a7-bcc656105020" providerId="ADAL" clId="{3C35ABA9-AD73-41CA-8520-C0C3CB6D74CC}" dt="2026-04-11T04:47:28.655" v="1242" actId="165"/>
          <ac:grpSpMkLst>
            <pc:docMk/>
            <pc:sldMk cId="4035671161" sldId="261"/>
            <ac:grpSpMk id="58" creationId="{1A128B71-7265-567F-6083-981437083904}"/>
          </ac:grpSpMkLst>
        </pc:grpChg>
        <pc:grpChg chg="add mod">
          <ac:chgData name="TERADA Yukikatsu" userId="67923459-f3c9-4883-a3a7-bcc656105020" providerId="ADAL" clId="{3C35ABA9-AD73-41CA-8520-C0C3CB6D74CC}" dt="2026-04-11T04:53:13.977" v="1442" actId="164"/>
          <ac:grpSpMkLst>
            <pc:docMk/>
            <pc:sldMk cId="4035671161" sldId="261"/>
            <ac:grpSpMk id="61" creationId="{599C000C-8CC1-B727-39C5-A7B5E0A6DDCC}"/>
          </ac:grpSpMkLst>
        </pc:grpChg>
        <pc:picChg chg="add mod">
          <ac:chgData name="TERADA Yukikatsu" userId="67923459-f3c9-4883-a3a7-bcc656105020" providerId="ADAL" clId="{3C35ABA9-AD73-41CA-8520-C0C3CB6D74CC}" dt="2026-04-11T04:47:32.952" v="1244" actId="1076"/>
          <ac:picMkLst>
            <pc:docMk/>
            <pc:sldMk cId="4035671161" sldId="261"/>
            <ac:picMk id="51" creationId="{0330F52B-07EF-7B12-3675-33C435EF2B5E}"/>
          </ac:picMkLst>
        </pc:picChg>
        <pc:picChg chg="add mod">
          <ac:chgData name="TERADA Yukikatsu" userId="67923459-f3c9-4883-a3a7-bcc656105020" providerId="ADAL" clId="{3C35ABA9-AD73-41CA-8520-C0C3CB6D74CC}" dt="2026-04-11T04:47:32.952" v="1244" actId="1076"/>
          <ac:picMkLst>
            <pc:docMk/>
            <pc:sldMk cId="4035671161" sldId="261"/>
            <ac:picMk id="52" creationId="{DBCF8B3B-4AA3-8D46-06C9-BFBF7FC16536}"/>
          </ac:picMkLst>
        </pc:picChg>
        <pc:picChg chg="add mod">
          <ac:chgData name="TERADA Yukikatsu" userId="67923459-f3c9-4883-a3a7-bcc656105020" providerId="ADAL" clId="{3C35ABA9-AD73-41CA-8520-C0C3CB6D74CC}" dt="2026-04-11T04:47:32.952" v="1244" actId="1076"/>
          <ac:picMkLst>
            <pc:docMk/>
            <pc:sldMk cId="4035671161" sldId="261"/>
            <ac:picMk id="53" creationId="{D359D17A-1058-4F0C-8562-25A70D9E40C0}"/>
          </ac:picMkLst>
        </pc:picChg>
      </pc:sldChg>
      <pc:sldChg chg="addSp modSp del mod modAnim">
        <pc:chgData name="TERADA Yukikatsu" userId="67923459-f3c9-4883-a3a7-bcc656105020" providerId="ADAL" clId="{3C35ABA9-AD73-41CA-8520-C0C3CB6D74CC}" dt="2026-04-12T11:19:35.321" v="6789" actId="2696"/>
        <pc:sldMkLst>
          <pc:docMk/>
          <pc:sldMk cId="1633769204" sldId="262"/>
        </pc:sldMkLst>
        <pc:spChg chg="mod">
          <ac:chgData name="TERADA Yukikatsu" userId="67923459-f3c9-4883-a3a7-bcc656105020" providerId="ADAL" clId="{3C35ABA9-AD73-41CA-8520-C0C3CB6D74CC}" dt="2026-04-11T05:17:42.326" v="3249" actId="20577"/>
          <ac:spMkLst>
            <pc:docMk/>
            <pc:sldMk cId="1633769204" sldId="262"/>
            <ac:spMk id="2" creationId="{1C60AB94-939D-1955-FA79-B294E5D65BE4}"/>
          </ac:spMkLst>
        </pc:spChg>
        <pc:spChg chg="mod">
          <ac:chgData name="TERADA Yukikatsu" userId="67923459-f3c9-4883-a3a7-bcc656105020" providerId="ADAL" clId="{3C35ABA9-AD73-41CA-8520-C0C3CB6D74CC}" dt="2026-04-11T05:08:47.492" v="2583" actId="164"/>
          <ac:spMkLst>
            <pc:docMk/>
            <pc:sldMk cId="1633769204" sldId="262"/>
            <ac:spMk id="50" creationId="{1F64E025-4B02-8EBA-0B7D-C34960E09DFB}"/>
          </ac:spMkLst>
        </pc:spChg>
        <pc:spChg chg="add mod">
          <ac:chgData name="TERADA Yukikatsu" userId="67923459-f3c9-4883-a3a7-bcc656105020" providerId="ADAL" clId="{3C35ABA9-AD73-41CA-8520-C0C3CB6D74CC}" dt="2026-04-11T04:56:08.452" v="1513" actId="164"/>
          <ac:spMkLst>
            <pc:docMk/>
            <pc:sldMk cId="1633769204" sldId="262"/>
            <ac:spMk id="55" creationId="{CD350CA0-9F22-CA08-3F6D-2D7D1232FBDB}"/>
          </ac:spMkLst>
        </pc:spChg>
        <pc:grpChg chg="add mod">
          <ac:chgData name="TERADA Yukikatsu" userId="67923459-f3c9-4883-a3a7-bcc656105020" providerId="ADAL" clId="{3C35ABA9-AD73-41CA-8520-C0C3CB6D74CC}" dt="2026-04-11T05:08:47.492" v="2583" actId="164"/>
          <ac:grpSpMkLst>
            <pc:docMk/>
            <pc:sldMk cId="1633769204" sldId="262"/>
            <ac:grpSpMk id="56" creationId="{8E737079-AB4E-710E-4F28-DA21D6E3D90F}"/>
          </ac:grpSpMkLst>
        </pc:grpChg>
        <pc:grpChg chg="add mod">
          <ac:chgData name="TERADA Yukikatsu" userId="67923459-f3c9-4883-a3a7-bcc656105020" providerId="ADAL" clId="{3C35ABA9-AD73-41CA-8520-C0C3CB6D74CC}" dt="2026-04-11T05:08:47.492" v="2583" actId="164"/>
          <ac:grpSpMkLst>
            <pc:docMk/>
            <pc:sldMk cId="1633769204" sldId="262"/>
            <ac:grpSpMk id="57" creationId="{9A63154E-8106-E8D1-8838-B96A58497BB3}"/>
          </ac:grpSpMkLst>
        </pc:grpChg>
        <pc:picChg chg="add mod">
          <ac:chgData name="TERADA Yukikatsu" userId="67923459-f3c9-4883-a3a7-bcc656105020" providerId="ADAL" clId="{3C35ABA9-AD73-41CA-8520-C0C3CB6D74CC}" dt="2026-04-11T04:56:08.452" v="1513" actId="164"/>
          <ac:picMkLst>
            <pc:docMk/>
            <pc:sldMk cId="1633769204" sldId="262"/>
            <ac:picMk id="49" creationId="{21EE3DCF-17A9-0FDC-7B66-A1CB60952F1B}"/>
          </ac:picMkLst>
        </pc:picChg>
        <pc:picChg chg="add mod">
          <ac:chgData name="TERADA Yukikatsu" userId="67923459-f3c9-4883-a3a7-bcc656105020" providerId="ADAL" clId="{3C35ABA9-AD73-41CA-8520-C0C3CB6D74CC}" dt="2026-04-11T04:56:08.452" v="1513" actId="164"/>
          <ac:picMkLst>
            <pc:docMk/>
            <pc:sldMk cId="1633769204" sldId="262"/>
            <ac:picMk id="51" creationId="{885EB97B-0BD4-2880-5232-7660B733AE64}"/>
          </ac:picMkLst>
        </pc:picChg>
        <pc:picChg chg="add mod">
          <ac:chgData name="TERADA Yukikatsu" userId="67923459-f3c9-4883-a3a7-bcc656105020" providerId="ADAL" clId="{3C35ABA9-AD73-41CA-8520-C0C3CB6D74CC}" dt="2026-04-11T04:56:08.452" v="1513" actId="164"/>
          <ac:picMkLst>
            <pc:docMk/>
            <pc:sldMk cId="1633769204" sldId="262"/>
            <ac:picMk id="52" creationId="{BA2AA917-B4F5-E439-A942-3C435151AFF7}"/>
          </ac:picMkLst>
        </pc:picChg>
        <pc:picChg chg="add mod">
          <ac:chgData name="TERADA Yukikatsu" userId="67923459-f3c9-4883-a3a7-bcc656105020" providerId="ADAL" clId="{3C35ABA9-AD73-41CA-8520-C0C3CB6D74CC}" dt="2026-04-11T04:56:08.452" v="1513" actId="164"/>
          <ac:picMkLst>
            <pc:docMk/>
            <pc:sldMk cId="1633769204" sldId="262"/>
            <ac:picMk id="53" creationId="{0A51D822-E817-707C-C234-80F4B33EB83B}"/>
          </ac:picMkLst>
        </pc:picChg>
        <pc:picChg chg="add mod">
          <ac:chgData name="TERADA Yukikatsu" userId="67923459-f3c9-4883-a3a7-bcc656105020" providerId="ADAL" clId="{3C35ABA9-AD73-41CA-8520-C0C3CB6D74CC}" dt="2026-04-11T04:56:08.452" v="1513" actId="164"/>
          <ac:picMkLst>
            <pc:docMk/>
            <pc:sldMk cId="1633769204" sldId="262"/>
            <ac:picMk id="54" creationId="{8984A518-907D-7F82-5F93-6FCDCD272D08}"/>
          </ac:picMkLst>
        </pc:picChg>
      </pc:sldChg>
      <pc:sldChg chg="addSp modSp del mod modAnim">
        <pc:chgData name="TERADA Yukikatsu" userId="67923459-f3c9-4883-a3a7-bcc656105020" providerId="ADAL" clId="{3C35ABA9-AD73-41CA-8520-C0C3CB6D74CC}" dt="2026-04-12T11:19:35.321" v="6789" actId="2696"/>
        <pc:sldMkLst>
          <pc:docMk/>
          <pc:sldMk cId="1598864362" sldId="263"/>
        </pc:sldMkLst>
        <pc:spChg chg="mod">
          <ac:chgData name="TERADA Yukikatsu" userId="67923459-f3c9-4883-a3a7-bcc656105020" providerId="ADAL" clId="{3C35ABA9-AD73-41CA-8520-C0C3CB6D74CC}" dt="2026-04-11T05:17:45.877" v="3251" actId="20577"/>
          <ac:spMkLst>
            <pc:docMk/>
            <pc:sldMk cId="1598864362" sldId="263"/>
            <ac:spMk id="2" creationId="{8590CBDA-C9B2-3524-79E3-5D754C7065F3}"/>
          </ac:spMkLst>
        </pc:spChg>
        <pc:spChg chg="mod">
          <ac:chgData name="TERADA Yukikatsu" userId="67923459-f3c9-4883-a3a7-bcc656105020" providerId="ADAL" clId="{3C35ABA9-AD73-41CA-8520-C0C3CB6D74CC}" dt="2026-04-11T05:15:02.271" v="3127" actId="164"/>
          <ac:spMkLst>
            <pc:docMk/>
            <pc:sldMk cId="1598864362" sldId="263"/>
            <ac:spMk id="49" creationId="{4FB9C0DA-B54B-9ACD-22EF-F402CFB13E97}"/>
          </ac:spMkLst>
        </pc:spChg>
        <pc:spChg chg="add mod">
          <ac:chgData name="TERADA Yukikatsu" userId="67923459-f3c9-4883-a3a7-bcc656105020" providerId="ADAL" clId="{3C35ABA9-AD73-41CA-8520-C0C3CB6D74CC}" dt="2026-04-11T05:14:40.685" v="3124" actId="1076"/>
          <ac:spMkLst>
            <pc:docMk/>
            <pc:sldMk cId="1598864362" sldId="263"/>
            <ac:spMk id="54" creationId="{2F7A46E3-5239-2B1E-E7F4-8D57C5D4E242}"/>
          </ac:spMkLst>
        </pc:spChg>
        <pc:grpChg chg="add mod">
          <ac:chgData name="TERADA Yukikatsu" userId="67923459-f3c9-4883-a3a7-bcc656105020" providerId="ADAL" clId="{3C35ABA9-AD73-41CA-8520-C0C3CB6D74CC}" dt="2026-04-11T05:15:02.271" v="3127" actId="164"/>
          <ac:grpSpMkLst>
            <pc:docMk/>
            <pc:sldMk cId="1598864362" sldId="263"/>
            <ac:grpSpMk id="55" creationId="{C08EA2CA-39EA-4C7A-6D4D-A1CEE68509DA}"/>
          </ac:grpSpMkLst>
        </pc:grpChg>
        <pc:grpChg chg="add mod">
          <ac:chgData name="TERADA Yukikatsu" userId="67923459-f3c9-4883-a3a7-bcc656105020" providerId="ADAL" clId="{3C35ABA9-AD73-41CA-8520-C0C3CB6D74CC}" dt="2026-04-11T05:15:02.271" v="3127" actId="164"/>
          <ac:grpSpMkLst>
            <pc:docMk/>
            <pc:sldMk cId="1598864362" sldId="263"/>
            <ac:grpSpMk id="56" creationId="{8655FF42-5196-C68B-D696-B7AC274355C3}"/>
          </ac:grpSpMkLst>
        </pc:grpChg>
        <pc:picChg chg="add mod">
          <ac:chgData name="TERADA Yukikatsu" userId="67923459-f3c9-4883-a3a7-bcc656105020" providerId="ADAL" clId="{3C35ABA9-AD73-41CA-8520-C0C3CB6D74CC}" dt="2026-04-11T05:14:40.685" v="3124" actId="1076"/>
          <ac:picMkLst>
            <pc:docMk/>
            <pc:sldMk cId="1598864362" sldId="263"/>
            <ac:picMk id="50" creationId="{D8BCB749-FC42-A09A-65D7-E84A3D7084C1}"/>
          </ac:picMkLst>
        </pc:picChg>
        <pc:picChg chg="add mod">
          <ac:chgData name="TERADA Yukikatsu" userId="67923459-f3c9-4883-a3a7-bcc656105020" providerId="ADAL" clId="{3C35ABA9-AD73-41CA-8520-C0C3CB6D74CC}" dt="2026-04-11T05:14:40.685" v="3124" actId="1076"/>
          <ac:picMkLst>
            <pc:docMk/>
            <pc:sldMk cId="1598864362" sldId="263"/>
            <ac:picMk id="51" creationId="{3A86F744-13A6-4AF2-56CE-20E62F349883}"/>
          </ac:picMkLst>
        </pc:picChg>
        <pc:picChg chg="add mod">
          <ac:chgData name="TERADA Yukikatsu" userId="67923459-f3c9-4883-a3a7-bcc656105020" providerId="ADAL" clId="{3C35ABA9-AD73-41CA-8520-C0C3CB6D74CC}" dt="2026-04-11T05:14:40.685" v="3124" actId="1076"/>
          <ac:picMkLst>
            <pc:docMk/>
            <pc:sldMk cId="1598864362" sldId="263"/>
            <ac:picMk id="52" creationId="{7DE9B6F1-8871-B35A-FD02-1BA5E64F2B7D}"/>
          </ac:picMkLst>
        </pc:picChg>
        <pc:picChg chg="add mod">
          <ac:chgData name="TERADA Yukikatsu" userId="67923459-f3c9-4883-a3a7-bcc656105020" providerId="ADAL" clId="{3C35ABA9-AD73-41CA-8520-C0C3CB6D74CC}" dt="2026-04-11T05:14:40.685" v="3124" actId="1076"/>
          <ac:picMkLst>
            <pc:docMk/>
            <pc:sldMk cId="1598864362" sldId="263"/>
            <ac:picMk id="53" creationId="{B0B59CE6-5C75-5C13-6897-CF1B598E623C}"/>
          </ac:picMkLst>
        </pc:picChg>
      </pc:sldChg>
      <pc:sldChg chg="addSp modSp del mod modAnim">
        <pc:chgData name="TERADA Yukikatsu" userId="67923459-f3c9-4883-a3a7-bcc656105020" providerId="ADAL" clId="{3C35ABA9-AD73-41CA-8520-C0C3CB6D74CC}" dt="2026-04-12T11:19:35.321" v="6789" actId="2696"/>
        <pc:sldMkLst>
          <pc:docMk/>
          <pc:sldMk cId="1850153228" sldId="264"/>
        </pc:sldMkLst>
        <pc:spChg chg="mod">
          <ac:chgData name="TERADA Yukikatsu" userId="67923459-f3c9-4883-a3a7-bcc656105020" providerId="ADAL" clId="{3C35ABA9-AD73-41CA-8520-C0C3CB6D74CC}" dt="2026-04-11T05:17:26.574" v="3243" actId="20577"/>
          <ac:spMkLst>
            <pc:docMk/>
            <pc:sldMk cId="1850153228" sldId="264"/>
            <ac:spMk id="2" creationId="{808A092F-3B4F-BFEA-79A3-137BC5AF2E1C}"/>
          </ac:spMkLst>
        </pc:spChg>
        <pc:spChg chg="add mod">
          <ac:chgData name="TERADA Yukikatsu" userId="67923459-f3c9-4883-a3a7-bcc656105020" providerId="ADAL" clId="{3C35ABA9-AD73-41CA-8520-C0C3CB6D74CC}" dt="2026-04-11T05:34:35.246" v="3533" actId="1076"/>
          <ac:spMkLst>
            <pc:docMk/>
            <pc:sldMk cId="1850153228" sldId="264"/>
            <ac:spMk id="48" creationId="{DF81AED6-81DF-B449-4095-DC51FD83B281}"/>
          </ac:spMkLst>
        </pc:spChg>
      </pc:sldChg>
      <pc:sldChg chg="modSp del mod">
        <pc:chgData name="TERADA Yukikatsu" userId="67923459-f3c9-4883-a3a7-bcc656105020" providerId="ADAL" clId="{3C35ABA9-AD73-41CA-8520-C0C3CB6D74CC}" dt="2026-04-12T11:19:35.321" v="6789" actId="2696"/>
        <pc:sldMkLst>
          <pc:docMk/>
          <pc:sldMk cId="2008645620" sldId="265"/>
        </pc:sldMkLst>
        <pc:spChg chg="mod">
          <ac:chgData name="TERADA Yukikatsu" userId="67923459-f3c9-4883-a3a7-bcc656105020" providerId="ADAL" clId="{3C35ABA9-AD73-41CA-8520-C0C3CB6D74CC}" dt="2026-04-11T05:19:33.218" v="3291" actId="1076"/>
          <ac:spMkLst>
            <pc:docMk/>
            <pc:sldMk cId="2008645620" sldId="265"/>
            <ac:spMk id="2" creationId="{0BA9871D-95E1-712C-9930-66AD92605D80}"/>
          </ac:spMkLst>
        </pc:spChg>
      </pc:sldChg>
      <pc:sldChg chg="modSp new del mod ord">
        <pc:chgData name="TERADA Yukikatsu" userId="67923459-f3c9-4883-a3a7-bcc656105020" providerId="ADAL" clId="{3C35ABA9-AD73-41CA-8520-C0C3CB6D74CC}" dt="2026-04-12T11:19:35.321" v="6789" actId="2696"/>
        <pc:sldMkLst>
          <pc:docMk/>
          <pc:sldMk cId="3728888501" sldId="266"/>
        </pc:sldMkLst>
        <pc:spChg chg="mod">
          <ac:chgData name="TERADA Yukikatsu" userId="67923459-f3c9-4883-a3a7-bcc656105020" providerId="ADAL" clId="{3C35ABA9-AD73-41CA-8520-C0C3CB6D74CC}" dt="2026-04-11T05:16:00.621" v="3155" actId="1076"/>
          <ac:spMkLst>
            <pc:docMk/>
            <pc:sldMk cId="3728888501" sldId="266"/>
            <ac:spMk id="2" creationId="{7F0EF392-7A16-DF1A-2F30-4B72A6A9D082}"/>
          </ac:spMkLst>
        </pc:spChg>
      </pc:sldChg>
      <pc:sldChg chg="modSp add del mod">
        <pc:chgData name="TERADA Yukikatsu" userId="67923459-f3c9-4883-a3a7-bcc656105020" providerId="ADAL" clId="{3C35ABA9-AD73-41CA-8520-C0C3CB6D74CC}" dt="2026-04-12T11:19:35.321" v="6789" actId="2696"/>
        <pc:sldMkLst>
          <pc:docMk/>
          <pc:sldMk cId="858849633" sldId="267"/>
        </pc:sldMkLst>
        <pc:spChg chg="mod">
          <ac:chgData name="TERADA Yukikatsu" userId="67923459-f3c9-4883-a3a7-bcc656105020" providerId="ADAL" clId="{3C35ABA9-AD73-41CA-8520-C0C3CB6D74CC}" dt="2026-04-11T05:16:26.594" v="3203" actId="14100"/>
          <ac:spMkLst>
            <pc:docMk/>
            <pc:sldMk cId="858849633" sldId="267"/>
            <ac:spMk id="2" creationId="{862CAE72-FA27-204F-3C40-AA72681B3D23}"/>
          </ac:spMkLst>
        </pc:spChg>
      </pc:sldChg>
      <pc:sldChg chg="addSp modSp add del mod">
        <pc:chgData name="TERADA Yukikatsu" userId="67923459-f3c9-4883-a3a7-bcc656105020" providerId="ADAL" clId="{3C35ABA9-AD73-41CA-8520-C0C3CB6D74CC}" dt="2026-04-12T11:19:35.321" v="6789" actId="2696"/>
        <pc:sldMkLst>
          <pc:docMk/>
          <pc:sldMk cId="2381347687" sldId="268"/>
        </pc:sldMkLst>
        <pc:spChg chg="mod">
          <ac:chgData name="TERADA Yukikatsu" userId="67923459-f3c9-4883-a3a7-bcc656105020" providerId="ADAL" clId="{3C35ABA9-AD73-41CA-8520-C0C3CB6D74CC}" dt="2026-04-11T05:39:17.910" v="3618" actId="14100"/>
          <ac:spMkLst>
            <pc:docMk/>
            <pc:sldMk cId="2381347687" sldId="268"/>
            <ac:spMk id="2" creationId="{B5C22904-5ECF-9D35-3327-9B35E119F2DF}"/>
          </ac:spMkLst>
        </pc:spChg>
        <pc:spChg chg="add mod">
          <ac:chgData name="TERADA Yukikatsu" userId="67923459-f3c9-4883-a3a7-bcc656105020" providerId="ADAL" clId="{3C35ABA9-AD73-41CA-8520-C0C3CB6D74CC}" dt="2026-04-11T05:44:31.440" v="3836" actId="207"/>
          <ac:spMkLst>
            <pc:docMk/>
            <pc:sldMk cId="2381347687" sldId="268"/>
            <ac:spMk id="6" creationId="{99262198-C6E0-19B3-C15D-3229CB8F900B}"/>
          </ac:spMkLst>
        </pc:spChg>
        <pc:spChg chg="add mod">
          <ac:chgData name="TERADA Yukikatsu" userId="67923459-f3c9-4883-a3a7-bcc656105020" providerId="ADAL" clId="{3C35ABA9-AD73-41CA-8520-C0C3CB6D74CC}" dt="2026-04-11T05:39:21.704" v="3619" actId="1076"/>
          <ac:spMkLst>
            <pc:docMk/>
            <pc:sldMk cId="2381347687" sldId="268"/>
            <ac:spMk id="7" creationId="{1D94D5E0-C9A4-C166-4973-960FD0D22F45}"/>
          </ac:spMkLst>
        </pc:spChg>
        <pc:grpChg chg="add mod">
          <ac:chgData name="TERADA Yukikatsu" userId="67923459-f3c9-4883-a3a7-bcc656105020" providerId="ADAL" clId="{3C35ABA9-AD73-41CA-8520-C0C3CB6D74CC}" dt="2026-04-11T05:42:54.804" v="3679" actId="164"/>
          <ac:grpSpMkLst>
            <pc:docMk/>
            <pc:sldMk cId="2381347687" sldId="268"/>
            <ac:grpSpMk id="11" creationId="{5BFE4BDD-8BC2-1E1F-15BE-EE65CE8BF38C}"/>
          </ac:grpSpMkLst>
        </pc:grpChg>
        <pc:grpChg chg="add mod">
          <ac:chgData name="TERADA Yukikatsu" userId="67923459-f3c9-4883-a3a7-bcc656105020" providerId="ADAL" clId="{3C35ABA9-AD73-41CA-8520-C0C3CB6D74CC}" dt="2026-04-11T05:43:07.837" v="3688" actId="164"/>
          <ac:grpSpMkLst>
            <pc:docMk/>
            <pc:sldMk cId="2381347687" sldId="268"/>
            <ac:grpSpMk id="12" creationId="{45DCE118-9F5D-BBB1-EFE5-57E8E7805791}"/>
          </ac:grpSpMkLst>
        </pc:grpChg>
        <pc:picChg chg="add mod">
          <ac:chgData name="TERADA Yukikatsu" userId="67923459-f3c9-4883-a3a7-bcc656105020" providerId="ADAL" clId="{3C35ABA9-AD73-41CA-8520-C0C3CB6D74CC}" dt="2026-04-11T05:42:54.804" v="3679" actId="164"/>
          <ac:picMkLst>
            <pc:docMk/>
            <pc:sldMk cId="2381347687" sldId="268"/>
            <ac:picMk id="4" creationId="{531136C4-67B2-68E6-220F-CFA5E8C10859}"/>
          </ac:picMkLst>
        </pc:picChg>
        <pc:picChg chg="add mod">
          <ac:chgData name="TERADA Yukikatsu" userId="67923459-f3c9-4883-a3a7-bcc656105020" providerId="ADAL" clId="{3C35ABA9-AD73-41CA-8520-C0C3CB6D74CC}" dt="2026-04-11T05:43:07.837" v="3688" actId="164"/>
          <ac:picMkLst>
            <pc:docMk/>
            <pc:sldMk cId="2381347687" sldId="268"/>
            <ac:picMk id="5" creationId="{DB2BC31C-C140-9327-5987-AD00F38A4C9E}"/>
          </ac:picMkLst>
        </pc:picChg>
        <pc:picChg chg="add mod">
          <ac:chgData name="TERADA Yukikatsu" userId="67923459-f3c9-4883-a3a7-bcc656105020" providerId="ADAL" clId="{3C35ABA9-AD73-41CA-8520-C0C3CB6D74CC}" dt="2026-04-11T05:42:54.804" v="3679" actId="164"/>
          <ac:picMkLst>
            <pc:docMk/>
            <pc:sldMk cId="2381347687" sldId="268"/>
            <ac:picMk id="8" creationId="{14EC96EE-F510-131C-5BC6-20FAFF1F1815}"/>
          </ac:picMkLst>
        </pc:picChg>
        <pc:picChg chg="add mod">
          <ac:chgData name="TERADA Yukikatsu" userId="67923459-f3c9-4883-a3a7-bcc656105020" providerId="ADAL" clId="{3C35ABA9-AD73-41CA-8520-C0C3CB6D74CC}" dt="2026-04-11T05:42:54.804" v="3679" actId="164"/>
          <ac:picMkLst>
            <pc:docMk/>
            <pc:sldMk cId="2381347687" sldId="268"/>
            <ac:picMk id="9" creationId="{CEF52098-9DAA-84CD-56F1-739703A7EC8F}"/>
          </ac:picMkLst>
        </pc:picChg>
        <pc:picChg chg="add mod">
          <ac:chgData name="TERADA Yukikatsu" userId="67923459-f3c9-4883-a3a7-bcc656105020" providerId="ADAL" clId="{3C35ABA9-AD73-41CA-8520-C0C3CB6D74CC}" dt="2026-04-11T05:42:54.804" v="3679" actId="164"/>
          <ac:picMkLst>
            <pc:docMk/>
            <pc:sldMk cId="2381347687" sldId="268"/>
            <ac:picMk id="10" creationId="{0966528E-640E-BB06-553A-5A120BF01BB9}"/>
          </ac:picMkLst>
        </pc:picChg>
        <pc:picChg chg="add mod">
          <ac:chgData name="TERADA Yukikatsu" userId="67923459-f3c9-4883-a3a7-bcc656105020" providerId="ADAL" clId="{3C35ABA9-AD73-41CA-8520-C0C3CB6D74CC}" dt="2026-04-11T05:43:07.837" v="3688" actId="164"/>
          <ac:picMkLst>
            <pc:docMk/>
            <pc:sldMk cId="2381347687" sldId="268"/>
            <ac:picMk id="1026" creationId="{E33ABD55-25DB-A9B1-D589-50E441D63502}"/>
          </ac:picMkLst>
        </pc:picChg>
        <pc:picChg chg="add mod">
          <ac:chgData name="TERADA Yukikatsu" userId="67923459-f3c9-4883-a3a7-bcc656105020" providerId="ADAL" clId="{3C35ABA9-AD73-41CA-8520-C0C3CB6D74CC}" dt="2026-04-11T05:43:07.837" v="3688" actId="164"/>
          <ac:picMkLst>
            <pc:docMk/>
            <pc:sldMk cId="2381347687" sldId="268"/>
            <ac:picMk id="1028" creationId="{CE09666D-5A1B-9D7E-C366-3AC633E3136A}"/>
          </ac:picMkLst>
        </pc:picChg>
        <pc:picChg chg="add mod">
          <ac:chgData name="TERADA Yukikatsu" userId="67923459-f3c9-4883-a3a7-bcc656105020" providerId="ADAL" clId="{3C35ABA9-AD73-41CA-8520-C0C3CB6D74CC}" dt="2026-04-11T05:43:07.837" v="3688" actId="164"/>
          <ac:picMkLst>
            <pc:docMk/>
            <pc:sldMk cId="2381347687" sldId="268"/>
            <ac:picMk id="1030" creationId="{75E08DC0-B8A9-6B5A-26AC-09667CCBC9A1}"/>
          </ac:picMkLst>
        </pc:picChg>
      </pc:sldChg>
      <pc:sldChg chg="addSp modSp add del mod">
        <pc:chgData name="TERADA Yukikatsu" userId="67923459-f3c9-4883-a3a7-bcc656105020" providerId="ADAL" clId="{3C35ABA9-AD73-41CA-8520-C0C3CB6D74CC}" dt="2026-04-12T11:19:35.321" v="6789" actId="2696"/>
        <pc:sldMkLst>
          <pc:docMk/>
          <pc:sldMk cId="3103154689" sldId="269"/>
        </pc:sldMkLst>
        <pc:spChg chg="mod">
          <ac:chgData name="TERADA Yukikatsu" userId="67923459-f3c9-4883-a3a7-bcc656105020" providerId="ADAL" clId="{3C35ABA9-AD73-41CA-8520-C0C3CB6D74CC}" dt="2026-04-11T05:20:14.325" v="3352" actId="20577"/>
          <ac:spMkLst>
            <pc:docMk/>
            <pc:sldMk cId="3103154689" sldId="269"/>
            <ac:spMk id="2" creationId="{2ED9D866-7E5C-DF05-C6C8-89B48AEC7FB0}"/>
          </ac:spMkLst>
        </pc:spChg>
        <pc:spChg chg="add mod">
          <ac:chgData name="TERADA Yukikatsu" userId="67923459-f3c9-4883-a3a7-bcc656105020" providerId="ADAL" clId="{3C35ABA9-AD73-41CA-8520-C0C3CB6D74CC}" dt="2026-04-11T05:47:26.236" v="4000" actId="207"/>
          <ac:spMkLst>
            <pc:docMk/>
            <pc:sldMk cId="3103154689" sldId="269"/>
            <ac:spMk id="6" creationId="{63545E2A-58E6-4556-A438-0C6692D6D644}"/>
          </ac:spMkLst>
        </pc:spChg>
        <pc:spChg chg="add mod">
          <ac:chgData name="TERADA Yukikatsu" userId="67923459-f3c9-4883-a3a7-bcc656105020" providerId="ADAL" clId="{3C35ABA9-AD73-41CA-8520-C0C3CB6D74CC}" dt="2026-04-11T05:48:00.842" v="4006" actId="164"/>
          <ac:spMkLst>
            <pc:docMk/>
            <pc:sldMk cId="3103154689" sldId="269"/>
            <ac:spMk id="7" creationId="{AFD123AA-8441-C232-DD8A-2F53C72EEB78}"/>
          </ac:spMkLst>
        </pc:spChg>
        <pc:grpChg chg="add mod">
          <ac:chgData name="TERADA Yukikatsu" userId="67923459-f3c9-4883-a3a7-bcc656105020" providerId="ADAL" clId="{3C35ABA9-AD73-41CA-8520-C0C3CB6D74CC}" dt="2026-04-11T05:48:00.842" v="4006" actId="164"/>
          <ac:grpSpMkLst>
            <pc:docMk/>
            <pc:sldMk cId="3103154689" sldId="269"/>
            <ac:grpSpMk id="8" creationId="{3DD46867-EBF3-8263-97C7-9D94B4097AA8}"/>
          </ac:grpSpMkLst>
        </pc:grpChg>
        <pc:picChg chg="add mod">
          <ac:chgData name="TERADA Yukikatsu" userId="67923459-f3c9-4883-a3a7-bcc656105020" providerId="ADAL" clId="{3C35ABA9-AD73-41CA-8520-C0C3CB6D74CC}" dt="2026-04-11T05:48:00.842" v="4006" actId="164"/>
          <ac:picMkLst>
            <pc:docMk/>
            <pc:sldMk cId="3103154689" sldId="269"/>
            <ac:picMk id="5" creationId="{235F96FD-7F7E-94C4-6F2A-590B0418A55B}"/>
          </ac:picMkLst>
        </pc:picChg>
      </pc:sldChg>
      <pc:sldChg chg="addSp modSp add del mod">
        <pc:chgData name="TERADA Yukikatsu" userId="67923459-f3c9-4883-a3a7-bcc656105020" providerId="ADAL" clId="{3C35ABA9-AD73-41CA-8520-C0C3CB6D74CC}" dt="2026-04-12T11:19:35.321" v="6789" actId="2696"/>
        <pc:sldMkLst>
          <pc:docMk/>
          <pc:sldMk cId="1001409065" sldId="270"/>
        </pc:sldMkLst>
        <pc:spChg chg="mod">
          <ac:chgData name="TERADA Yukikatsu" userId="67923459-f3c9-4883-a3a7-bcc656105020" providerId="ADAL" clId="{3C35ABA9-AD73-41CA-8520-C0C3CB6D74CC}" dt="2026-04-11T05:20:44.312" v="3404" actId="20577"/>
          <ac:spMkLst>
            <pc:docMk/>
            <pc:sldMk cId="1001409065" sldId="270"/>
            <ac:spMk id="2" creationId="{23909064-6D9D-DFA4-8662-082FFACBFC72}"/>
          </ac:spMkLst>
        </pc:spChg>
        <pc:spChg chg="add mod">
          <ac:chgData name="TERADA Yukikatsu" userId="67923459-f3c9-4883-a3a7-bcc656105020" providerId="ADAL" clId="{3C35ABA9-AD73-41CA-8520-C0C3CB6D74CC}" dt="2026-04-11T06:04:09.104" v="4278" actId="113"/>
          <ac:spMkLst>
            <pc:docMk/>
            <pc:sldMk cId="1001409065" sldId="270"/>
            <ac:spMk id="6" creationId="{74FB5829-97B2-4BB5-A769-9CA0C24A9358}"/>
          </ac:spMkLst>
        </pc:spChg>
        <pc:picChg chg="add mod">
          <ac:chgData name="TERADA Yukikatsu" userId="67923459-f3c9-4883-a3a7-bcc656105020" providerId="ADAL" clId="{3C35ABA9-AD73-41CA-8520-C0C3CB6D74CC}" dt="2026-04-11T05:58:15.958" v="4011" actId="14100"/>
          <ac:picMkLst>
            <pc:docMk/>
            <pc:sldMk cId="1001409065" sldId="270"/>
            <ac:picMk id="5" creationId="{DC469652-D30A-6C96-320D-3D8AD5657427}"/>
          </ac:picMkLst>
        </pc:picChg>
        <pc:picChg chg="add mod">
          <ac:chgData name="TERADA Yukikatsu" userId="67923459-f3c9-4883-a3a7-bcc656105020" providerId="ADAL" clId="{3C35ABA9-AD73-41CA-8520-C0C3CB6D74CC}" dt="2026-04-11T06:00:40.113" v="4168" actId="1076"/>
          <ac:picMkLst>
            <pc:docMk/>
            <pc:sldMk cId="1001409065" sldId="270"/>
            <ac:picMk id="8" creationId="{FB4C6BB9-4D09-955F-98AF-DA088D6992AC}"/>
          </ac:picMkLst>
        </pc:picChg>
      </pc:sldChg>
      <pc:sldChg chg="addSp modSp new del mod">
        <pc:chgData name="TERADA Yukikatsu" userId="67923459-f3c9-4883-a3a7-bcc656105020" providerId="ADAL" clId="{3C35ABA9-AD73-41CA-8520-C0C3CB6D74CC}" dt="2026-04-12T11:19:35.321" v="6789" actId="2696"/>
        <pc:sldMkLst>
          <pc:docMk/>
          <pc:sldMk cId="860929286" sldId="271"/>
        </pc:sldMkLst>
        <pc:spChg chg="mod">
          <ac:chgData name="TERADA Yukikatsu" userId="67923459-f3c9-4883-a3a7-bcc656105020" providerId="ADAL" clId="{3C35ABA9-AD73-41CA-8520-C0C3CB6D74CC}" dt="2026-04-11T06:08:05.504" v="4506" actId="20577"/>
          <ac:spMkLst>
            <pc:docMk/>
            <pc:sldMk cId="860929286" sldId="271"/>
            <ac:spMk id="2" creationId="{457507F9-5E0D-4E95-9DD1-8614C4AF9C36}"/>
          </ac:spMkLst>
        </pc:spChg>
        <pc:spChg chg="add mod">
          <ac:chgData name="TERADA Yukikatsu" userId="67923459-f3c9-4883-a3a7-bcc656105020" providerId="ADAL" clId="{3C35ABA9-AD73-41CA-8520-C0C3CB6D74CC}" dt="2026-04-11T06:06:39.046" v="4412" actId="115"/>
          <ac:spMkLst>
            <pc:docMk/>
            <pc:sldMk cId="860929286" sldId="271"/>
            <ac:spMk id="4" creationId="{13CACBD0-8488-98B5-4F6C-620D40A49B16}"/>
          </ac:spMkLst>
        </pc:spChg>
        <pc:spChg chg="add mod">
          <ac:chgData name="TERADA Yukikatsu" userId="67923459-f3c9-4883-a3a7-bcc656105020" providerId="ADAL" clId="{3C35ABA9-AD73-41CA-8520-C0C3CB6D74CC}" dt="2026-04-11T06:06:39.046" v="4412" actId="115"/>
          <ac:spMkLst>
            <pc:docMk/>
            <pc:sldMk cId="860929286" sldId="271"/>
            <ac:spMk id="5" creationId="{0010A5C3-B745-F445-7DA7-A0E4DA1385B8}"/>
          </ac:spMkLst>
        </pc:spChg>
        <pc:spChg chg="add mod">
          <ac:chgData name="TERADA Yukikatsu" userId="67923459-f3c9-4883-a3a7-bcc656105020" providerId="ADAL" clId="{3C35ABA9-AD73-41CA-8520-C0C3CB6D74CC}" dt="2026-04-11T06:24:41.184" v="4721" actId="113"/>
          <ac:spMkLst>
            <pc:docMk/>
            <pc:sldMk cId="860929286" sldId="271"/>
            <ac:spMk id="8" creationId="{79835150-8221-DFBB-47DD-5FF5E933EABB}"/>
          </ac:spMkLst>
        </pc:spChg>
        <pc:spChg chg="add mod">
          <ac:chgData name="TERADA Yukikatsu" userId="67923459-f3c9-4883-a3a7-bcc656105020" providerId="ADAL" clId="{3C35ABA9-AD73-41CA-8520-C0C3CB6D74CC}" dt="2026-04-11T06:24:36.256" v="4719" actId="113"/>
          <ac:spMkLst>
            <pc:docMk/>
            <pc:sldMk cId="860929286" sldId="271"/>
            <ac:spMk id="9" creationId="{BD20D1F9-B3AA-9BC2-3088-BCB68205E103}"/>
          </ac:spMkLst>
        </pc:spChg>
        <pc:picChg chg="add mod">
          <ac:chgData name="TERADA Yukikatsu" userId="67923459-f3c9-4883-a3a7-bcc656105020" providerId="ADAL" clId="{3C35ABA9-AD73-41CA-8520-C0C3CB6D74CC}" dt="2026-04-11T06:05:37.891" v="4328" actId="554"/>
          <ac:picMkLst>
            <pc:docMk/>
            <pc:sldMk cId="860929286" sldId="271"/>
            <ac:picMk id="6" creationId="{7B092A2B-5670-5AED-4D21-87148C839C18}"/>
          </ac:picMkLst>
        </pc:picChg>
        <pc:picChg chg="add mod">
          <ac:chgData name="TERADA Yukikatsu" userId="67923459-f3c9-4883-a3a7-bcc656105020" providerId="ADAL" clId="{3C35ABA9-AD73-41CA-8520-C0C3CB6D74CC}" dt="2026-04-11T06:06:47.192" v="4415" actId="1076"/>
          <ac:picMkLst>
            <pc:docMk/>
            <pc:sldMk cId="860929286" sldId="271"/>
            <ac:picMk id="7" creationId="{E7B65A92-8E67-7643-B713-D06E3A37F512}"/>
          </ac:picMkLst>
        </pc:picChg>
      </pc:sldChg>
      <pc:sldChg chg="addSp delSp modSp new del mod">
        <pc:chgData name="TERADA Yukikatsu" userId="67923459-f3c9-4883-a3a7-bcc656105020" providerId="ADAL" clId="{3C35ABA9-AD73-41CA-8520-C0C3CB6D74CC}" dt="2026-04-12T11:19:35.321" v="6789" actId="2696"/>
        <pc:sldMkLst>
          <pc:docMk/>
          <pc:sldMk cId="1998373852" sldId="272"/>
        </pc:sldMkLst>
        <pc:spChg chg="mod">
          <ac:chgData name="TERADA Yukikatsu" userId="67923459-f3c9-4883-a3a7-bcc656105020" providerId="ADAL" clId="{3C35ABA9-AD73-41CA-8520-C0C3CB6D74CC}" dt="2026-04-11T06:38:32.581" v="5389" actId="313"/>
          <ac:spMkLst>
            <pc:docMk/>
            <pc:sldMk cId="1998373852" sldId="272"/>
            <ac:spMk id="2" creationId="{C0B7B072-52E7-100E-4FCE-C7B5D2C1587E}"/>
          </ac:spMkLst>
        </pc:spChg>
        <pc:spChg chg="add del mod">
          <ac:chgData name="TERADA Yukikatsu" userId="67923459-f3c9-4883-a3a7-bcc656105020" providerId="ADAL" clId="{3C35ABA9-AD73-41CA-8520-C0C3CB6D74CC}" dt="2026-04-11T06:38:20.627" v="5383" actId="478"/>
          <ac:spMkLst>
            <pc:docMk/>
            <pc:sldMk cId="1998373852" sldId="272"/>
            <ac:spMk id="4" creationId="{08B85F18-1017-E021-2AE8-5418E3C4E11B}"/>
          </ac:spMkLst>
        </pc:spChg>
        <pc:spChg chg="add mod">
          <ac:chgData name="TERADA Yukikatsu" userId="67923459-f3c9-4883-a3a7-bcc656105020" providerId="ADAL" clId="{3C35ABA9-AD73-41CA-8520-C0C3CB6D74CC}" dt="2026-04-11T06:42:07.965" v="5684" actId="20577"/>
          <ac:spMkLst>
            <pc:docMk/>
            <pc:sldMk cId="1998373852" sldId="272"/>
            <ac:spMk id="5" creationId="{9FC2488D-C800-2DB7-5505-F1F93780BC8A}"/>
          </ac:spMkLst>
        </pc:spChg>
        <pc:picChg chg="add mod">
          <ac:chgData name="TERADA Yukikatsu" userId="67923459-f3c9-4883-a3a7-bcc656105020" providerId="ADAL" clId="{3C35ABA9-AD73-41CA-8520-C0C3CB6D74CC}" dt="2026-04-11T06:41:07.623" v="5615" actId="1076"/>
          <ac:picMkLst>
            <pc:docMk/>
            <pc:sldMk cId="1998373852" sldId="272"/>
            <ac:picMk id="7" creationId="{E5BE2776-6795-E11D-CF97-3B45B3A9D506}"/>
          </ac:picMkLst>
        </pc:picChg>
      </pc:sldChg>
      <pc:sldChg chg="modSp add del mod">
        <pc:chgData name="TERADA Yukikatsu" userId="67923459-f3c9-4883-a3a7-bcc656105020" providerId="ADAL" clId="{3C35ABA9-AD73-41CA-8520-C0C3CB6D74CC}" dt="2026-04-12T11:19:35.321" v="6789" actId="2696"/>
        <pc:sldMkLst>
          <pc:docMk/>
          <pc:sldMk cId="3424821418" sldId="273"/>
        </pc:sldMkLst>
        <pc:spChg chg="mod">
          <ac:chgData name="TERADA Yukikatsu" userId="67923459-f3c9-4883-a3a7-bcc656105020" providerId="ADAL" clId="{3C35ABA9-AD73-41CA-8520-C0C3CB6D74CC}" dt="2026-04-11T07:05:06.935" v="6584" actId="1076"/>
          <ac:spMkLst>
            <pc:docMk/>
            <pc:sldMk cId="3424821418" sldId="273"/>
            <ac:spMk id="2" creationId="{069FAD84-D0C2-6872-3056-EF78557E7541}"/>
          </ac:spMkLst>
        </pc:spChg>
      </pc:sldChg>
      <pc:sldChg chg="addSp modSp new del mod">
        <pc:chgData name="TERADA Yukikatsu" userId="67923459-f3c9-4883-a3a7-bcc656105020" providerId="ADAL" clId="{3C35ABA9-AD73-41CA-8520-C0C3CB6D74CC}" dt="2026-04-12T11:19:35.321" v="6789" actId="2696"/>
        <pc:sldMkLst>
          <pc:docMk/>
          <pc:sldMk cId="3632716573" sldId="274"/>
        </pc:sldMkLst>
        <pc:spChg chg="mod">
          <ac:chgData name="TERADA Yukikatsu" userId="67923459-f3c9-4883-a3a7-bcc656105020" providerId="ADAL" clId="{3C35ABA9-AD73-41CA-8520-C0C3CB6D74CC}" dt="2026-04-11T06:11:05.601" v="4607" actId="20577"/>
          <ac:spMkLst>
            <pc:docMk/>
            <pc:sldMk cId="3632716573" sldId="274"/>
            <ac:spMk id="2" creationId="{88042DF9-3601-B427-939E-84E41ED7F31E}"/>
          </ac:spMkLst>
        </pc:spChg>
        <pc:picChg chg="add mod">
          <ac:chgData name="TERADA Yukikatsu" userId="67923459-f3c9-4883-a3a7-bcc656105020" providerId="ADAL" clId="{3C35ABA9-AD73-41CA-8520-C0C3CB6D74CC}" dt="2026-04-11T06:11:18.164" v="4609" actId="1076"/>
          <ac:picMkLst>
            <pc:docMk/>
            <pc:sldMk cId="3632716573" sldId="274"/>
            <ac:picMk id="4" creationId="{BF1FCAD5-F177-282F-0860-382302E39583}"/>
          </ac:picMkLst>
        </pc:picChg>
      </pc:sldChg>
      <pc:sldChg chg="addSp modSp new del mod">
        <pc:chgData name="TERADA Yukikatsu" userId="67923459-f3c9-4883-a3a7-bcc656105020" providerId="ADAL" clId="{3C35ABA9-AD73-41CA-8520-C0C3CB6D74CC}" dt="2026-04-12T11:19:35.321" v="6789" actId="2696"/>
        <pc:sldMkLst>
          <pc:docMk/>
          <pc:sldMk cId="1018667512" sldId="275"/>
        </pc:sldMkLst>
        <pc:spChg chg="mod">
          <ac:chgData name="TERADA Yukikatsu" userId="67923459-f3c9-4883-a3a7-bcc656105020" providerId="ADAL" clId="{3C35ABA9-AD73-41CA-8520-C0C3CB6D74CC}" dt="2026-04-11T06:12:03.100" v="4646" actId="20577"/>
          <ac:spMkLst>
            <pc:docMk/>
            <pc:sldMk cId="1018667512" sldId="275"/>
            <ac:spMk id="2" creationId="{ED8EA97E-8733-91A7-3200-76D1B9A06C02}"/>
          </ac:spMkLst>
        </pc:spChg>
        <pc:spChg chg="add mod">
          <ac:chgData name="TERADA Yukikatsu" userId="67923459-f3c9-4883-a3a7-bcc656105020" providerId="ADAL" clId="{3C35ABA9-AD73-41CA-8520-C0C3CB6D74CC}" dt="2026-04-11T12:07:18.657" v="6758" actId="20577"/>
          <ac:spMkLst>
            <pc:docMk/>
            <pc:sldMk cId="1018667512" sldId="275"/>
            <ac:spMk id="6" creationId="{46AF33AB-D625-B14E-292B-8A1E83EAC6C0}"/>
          </ac:spMkLst>
        </pc:spChg>
        <pc:spChg chg="add mod">
          <ac:chgData name="TERADA Yukikatsu" userId="67923459-f3c9-4883-a3a7-bcc656105020" providerId="ADAL" clId="{3C35ABA9-AD73-41CA-8520-C0C3CB6D74CC}" dt="2026-04-11T06:32:37.963" v="4980" actId="1076"/>
          <ac:spMkLst>
            <pc:docMk/>
            <pc:sldMk cId="1018667512" sldId="275"/>
            <ac:spMk id="8" creationId="{495C9830-A965-2FCD-6B3E-F1B3449414DB}"/>
          </ac:spMkLst>
        </pc:spChg>
        <pc:picChg chg="add mod">
          <ac:chgData name="TERADA Yukikatsu" userId="67923459-f3c9-4883-a3a7-bcc656105020" providerId="ADAL" clId="{3C35ABA9-AD73-41CA-8520-C0C3CB6D74CC}" dt="2026-04-11T06:32:31.774" v="4979" actId="1076"/>
          <ac:picMkLst>
            <pc:docMk/>
            <pc:sldMk cId="1018667512" sldId="275"/>
            <ac:picMk id="5" creationId="{C8C909F1-1D6F-3BD6-C8B1-9B3370B4CE9B}"/>
          </ac:picMkLst>
        </pc:picChg>
      </pc:sldChg>
      <pc:sldChg chg="modSp new del mod">
        <pc:chgData name="TERADA Yukikatsu" userId="67923459-f3c9-4883-a3a7-bcc656105020" providerId="ADAL" clId="{3C35ABA9-AD73-41CA-8520-C0C3CB6D74CC}" dt="2026-04-12T11:19:35.321" v="6789" actId="2696"/>
        <pc:sldMkLst>
          <pc:docMk/>
          <pc:sldMk cId="2745221207" sldId="276"/>
        </pc:sldMkLst>
        <pc:spChg chg="mod">
          <ac:chgData name="TERADA Yukikatsu" userId="67923459-f3c9-4883-a3a7-bcc656105020" providerId="ADAL" clId="{3C35ABA9-AD73-41CA-8520-C0C3CB6D74CC}" dt="2026-04-11T07:04:06.403" v="6553" actId="207"/>
          <ac:spMkLst>
            <pc:docMk/>
            <pc:sldMk cId="2745221207" sldId="276"/>
            <ac:spMk id="2" creationId="{5687228C-935A-46D9-7C44-3C2E9D12AFC0}"/>
          </ac:spMkLst>
        </pc:spChg>
      </pc:sldChg>
      <pc:sldChg chg="addSp delSp modSp add del mod ord">
        <pc:chgData name="TERADA Yukikatsu" userId="67923459-f3c9-4883-a3a7-bcc656105020" providerId="ADAL" clId="{3C35ABA9-AD73-41CA-8520-C0C3CB6D74CC}" dt="2026-04-12T11:19:35.321" v="6789" actId="2696"/>
        <pc:sldMkLst>
          <pc:docMk/>
          <pc:sldMk cId="2372062719" sldId="277"/>
        </pc:sldMkLst>
        <pc:spChg chg="mod">
          <ac:chgData name="TERADA Yukikatsu" userId="67923459-f3c9-4883-a3a7-bcc656105020" providerId="ADAL" clId="{3C35ABA9-AD73-41CA-8520-C0C3CB6D74CC}" dt="2026-04-11T06:37:49.774" v="5353" actId="20577"/>
          <ac:spMkLst>
            <pc:docMk/>
            <pc:sldMk cId="2372062719" sldId="277"/>
            <ac:spMk id="2" creationId="{DFE7E922-3F56-46F1-80B8-10077F59F4A0}"/>
          </ac:spMkLst>
        </pc:spChg>
        <pc:spChg chg="del">
          <ac:chgData name="TERADA Yukikatsu" userId="67923459-f3c9-4883-a3a7-bcc656105020" providerId="ADAL" clId="{3C35ABA9-AD73-41CA-8520-C0C3CB6D74CC}" dt="2026-04-11T06:37:34.188" v="5321" actId="478"/>
          <ac:spMkLst>
            <pc:docMk/>
            <pc:sldMk cId="2372062719" sldId="277"/>
            <ac:spMk id="4" creationId="{F34CF337-71C0-4F61-2B2A-CF7EA3E0496C}"/>
          </ac:spMkLst>
        </pc:spChg>
        <pc:spChg chg="del">
          <ac:chgData name="TERADA Yukikatsu" userId="67923459-f3c9-4883-a3a7-bcc656105020" providerId="ADAL" clId="{3C35ABA9-AD73-41CA-8520-C0C3CB6D74CC}" dt="2026-04-11T06:37:24.838" v="5318" actId="21"/>
          <ac:spMkLst>
            <pc:docMk/>
            <pc:sldMk cId="2372062719" sldId="277"/>
            <ac:spMk id="5" creationId="{13E4BC8C-65A0-BBBB-5F66-98376B5324E8}"/>
          </ac:spMkLst>
        </pc:spChg>
        <pc:spChg chg="add del mod">
          <ac:chgData name="TERADA Yukikatsu" userId="67923459-f3c9-4883-a3a7-bcc656105020" providerId="ADAL" clId="{3C35ABA9-AD73-41CA-8520-C0C3CB6D74CC}" dt="2026-04-11T06:49:34.305" v="6158" actId="478"/>
          <ac:spMkLst>
            <pc:docMk/>
            <pc:sldMk cId="2372062719" sldId="277"/>
            <ac:spMk id="6" creationId="{4A1030AF-4F93-6CD3-C83E-1F5C81F257CF}"/>
          </ac:spMkLst>
        </pc:spChg>
        <pc:spChg chg="add del mod">
          <ac:chgData name="TERADA Yukikatsu" userId="67923459-f3c9-4883-a3a7-bcc656105020" providerId="ADAL" clId="{3C35ABA9-AD73-41CA-8520-C0C3CB6D74CC}" dt="2026-04-11T06:49:06.249" v="6136"/>
          <ac:spMkLst>
            <pc:docMk/>
            <pc:sldMk cId="2372062719" sldId="277"/>
            <ac:spMk id="8" creationId="{F2137E3C-FA5E-F55B-9F63-86A07FD44FD3}"/>
          </ac:spMkLst>
        </pc:spChg>
        <pc:spChg chg="add del mod">
          <ac:chgData name="TERADA Yukikatsu" userId="67923459-f3c9-4883-a3a7-bcc656105020" providerId="ADAL" clId="{3C35ABA9-AD73-41CA-8520-C0C3CB6D74CC}" dt="2026-04-11T06:44:38.423" v="5793"/>
          <ac:spMkLst>
            <pc:docMk/>
            <pc:sldMk cId="2372062719" sldId="277"/>
            <ac:spMk id="9" creationId="{B149E699-627D-6F56-74E3-6F1092BCCF4C}"/>
          </ac:spMkLst>
        </pc:spChg>
        <pc:spChg chg="add del mod">
          <ac:chgData name="TERADA Yukikatsu" userId="67923459-f3c9-4883-a3a7-bcc656105020" providerId="ADAL" clId="{3C35ABA9-AD73-41CA-8520-C0C3CB6D74CC}" dt="2026-04-11T06:49:06.252" v="6138"/>
          <ac:spMkLst>
            <pc:docMk/>
            <pc:sldMk cId="2372062719" sldId="277"/>
            <ac:spMk id="10" creationId="{E3574293-5144-2B98-C199-A0512987903F}"/>
          </ac:spMkLst>
        </pc:spChg>
        <pc:spChg chg="add del mod">
          <ac:chgData name="TERADA Yukikatsu" userId="67923459-f3c9-4883-a3a7-bcc656105020" providerId="ADAL" clId="{3C35ABA9-AD73-41CA-8520-C0C3CB6D74CC}" dt="2026-04-11T06:49:06.253" v="6140"/>
          <ac:spMkLst>
            <pc:docMk/>
            <pc:sldMk cId="2372062719" sldId="277"/>
            <ac:spMk id="11" creationId="{ECB7B3C9-C902-9864-05A9-CE3FB177155F}"/>
          </ac:spMkLst>
        </pc:spChg>
        <pc:spChg chg="add mod">
          <ac:chgData name="TERADA Yukikatsu" userId="67923459-f3c9-4883-a3a7-bcc656105020" providerId="ADAL" clId="{3C35ABA9-AD73-41CA-8520-C0C3CB6D74CC}" dt="2026-04-11T07:03:27.093" v="6552" actId="164"/>
          <ac:spMkLst>
            <pc:docMk/>
            <pc:sldMk cId="2372062719" sldId="277"/>
            <ac:spMk id="12" creationId="{E53F524C-9335-DD9D-126F-9F44F44C7585}"/>
          </ac:spMkLst>
        </pc:spChg>
        <pc:spChg chg="add mod">
          <ac:chgData name="TERADA Yukikatsu" userId="67923459-f3c9-4883-a3a7-bcc656105020" providerId="ADAL" clId="{3C35ABA9-AD73-41CA-8520-C0C3CB6D74CC}" dt="2026-04-11T07:03:27.093" v="6552" actId="164"/>
          <ac:spMkLst>
            <pc:docMk/>
            <pc:sldMk cId="2372062719" sldId="277"/>
            <ac:spMk id="13" creationId="{A670CBD5-4D3A-AB79-F9A2-9CD09E982B05}"/>
          </ac:spMkLst>
        </pc:spChg>
        <pc:spChg chg="add mod">
          <ac:chgData name="TERADA Yukikatsu" userId="67923459-f3c9-4883-a3a7-bcc656105020" providerId="ADAL" clId="{3C35ABA9-AD73-41CA-8520-C0C3CB6D74CC}" dt="2026-04-11T07:03:27.093" v="6552" actId="164"/>
          <ac:spMkLst>
            <pc:docMk/>
            <pc:sldMk cId="2372062719" sldId="277"/>
            <ac:spMk id="14" creationId="{44394D07-628A-C5D9-739A-134FC58F7DDA}"/>
          </ac:spMkLst>
        </pc:spChg>
        <pc:spChg chg="add mod">
          <ac:chgData name="TERADA Yukikatsu" userId="67923459-f3c9-4883-a3a7-bcc656105020" providerId="ADAL" clId="{3C35ABA9-AD73-41CA-8520-C0C3CB6D74CC}" dt="2026-04-11T07:03:27.093" v="6552" actId="164"/>
          <ac:spMkLst>
            <pc:docMk/>
            <pc:sldMk cId="2372062719" sldId="277"/>
            <ac:spMk id="15" creationId="{16E945C5-340D-7BC5-4347-328BB945D44B}"/>
          </ac:spMkLst>
        </pc:spChg>
        <pc:spChg chg="add mod">
          <ac:chgData name="TERADA Yukikatsu" userId="67923459-f3c9-4883-a3a7-bcc656105020" providerId="ADAL" clId="{3C35ABA9-AD73-41CA-8520-C0C3CB6D74CC}" dt="2026-04-11T07:00:07.722" v="6455" actId="14100"/>
          <ac:spMkLst>
            <pc:docMk/>
            <pc:sldMk cId="2372062719" sldId="277"/>
            <ac:spMk id="16" creationId="{65D9B78E-3AD0-7377-B3FD-1B74D6A2FD0D}"/>
          </ac:spMkLst>
        </pc:spChg>
        <pc:spChg chg="add mod">
          <ac:chgData name="TERADA Yukikatsu" userId="67923459-f3c9-4883-a3a7-bcc656105020" providerId="ADAL" clId="{3C35ABA9-AD73-41CA-8520-C0C3CB6D74CC}" dt="2026-04-11T07:03:27.093" v="6552" actId="164"/>
          <ac:spMkLst>
            <pc:docMk/>
            <pc:sldMk cId="2372062719" sldId="277"/>
            <ac:spMk id="20" creationId="{960BA396-25B3-DD15-4DCB-E4E8ADE43046}"/>
          </ac:spMkLst>
        </pc:spChg>
        <pc:spChg chg="add mod">
          <ac:chgData name="TERADA Yukikatsu" userId="67923459-f3c9-4883-a3a7-bcc656105020" providerId="ADAL" clId="{3C35ABA9-AD73-41CA-8520-C0C3CB6D74CC}" dt="2026-04-11T07:03:27.093" v="6552" actId="164"/>
          <ac:spMkLst>
            <pc:docMk/>
            <pc:sldMk cId="2372062719" sldId="277"/>
            <ac:spMk id="24" creationId="{FFB995A6-6BAB-32AC-3178-3AD84E9FD2AE}"/>
          </ac:spMkLst>
        </pc:spChg>
        <pc:spChg chg="add mod">
          <ac:chgData name="TERADA Yukikatsu" userId="67923459-f3c9-4883-a3a7-bcc656105020" providerId="ADAL" clId="{3C35ABA9-AD73-41CA-8520-C0C3CB6D74CC}" dt="2026-04-11T06:56:43.467" v="6335" actId="207"/>
          <ac:spMkLst>
            <pc:docMk/>
            <pc:sldMk cId="2372062719" sldId="277"/>
            <ac:spMk id="30" creationId="{9DD65FED-2483-86CF-5AF8-A7B83C29B9AD}"/>
          </ac:spMkLst>
        </pc:spChg>
        <pc:spChg chg="add mod">
          <ac:chgData name="TERADA Yukikatsu" userId="67923459-f3c9-4883-a3a7-bcc656105020" providerId="ADAL" clId="{3C35ABA9-AD73-41CA-8520-C0C3CB6D74CC}" dt="2026-04-11T07:03:27.093" v="6552" actId="164"/>
          <ac:spMkLst>
            <pc:docMk/>
            <pc:sldMk cId="2372062719" sldId="277"/>
            <ac:spMk id="34" creationId="{BD92C812-9308-0B7E-3FFB-0BE66EC0A605}"/>
          </ac:spMkLst>
        </pc:spChg>
        <pc:spChg chg="add mod">
          <ac:chgData name="TERADA Yukikatsu" userId="67923459-f3c9-4883-a3a7-bcc656105020" providerId="ADAL" clId="{3C35ABA9-AD73-41CA-8520-C0C3CB6D74CC}" dt="2026-04-11T07:00:56.974" v="6480" actId="20577"/>
          <ac:spMkLst>
            <pc:docMk/>
            <pc:sldMk cId="2372062719" sldId="277"/>
            <ac:spMk id="38" creationId="{2D30F03E-8A2D-49C9-64CC-8DE2A1E561BC}"/>
          </ac:spMkLst>
        </pc:spChg>
        <pc:spChg chg="add mod">
          <ac:chgData name="TERADA Yukikatsu" userId="67923459-f3c9-4883-a3a7-bcc656105020" providerId="ADAL" clId="{3C35ABA9-AD73-41CA-8520-C0C3CB6D74CC}" dt="2026-04-11T07:03:27.093" v="6552" actId="164"/>
          <ac:spMkLst>
            <pc:docMk/>
            <pc:sldMk cId="2372062719" sldId="277"/>
            <ac:spMk id="41" creationId="{182D6C8C-3593-9005-BB48-6461F1238A5B}"/>
          </ac:spMkLst>
        </pc:spChg>
        <pc:spChg chg="add mod">
          <ac:chgData name="TERADA Yukikatsu" userId="67923459-f3c9-4883-a3a7-bcc656105020" providerId="ADAL" clId="{3C35ABA9-AD73-41CA-8520-C0C3CB6D74CC}" dt="2026-04-11T07:02:54.645" v="6550" actId="1076"/>
          <ac:spMkLst>
            <pc:docMk/>
            <pc:sldMk cId="2372062719" sldId="277"/>
            <ac:spMk id="48" creationId="{5F2760A2-78CB-49F2-5DDC-FF106CD17EDD}"/>
          </ac:spMkLst>
        </pc:spChg>
        <pc:spChg chg="add mod">
          <ac:chgData name="TERADA Yukikatsu" userId="67923459-f3c9-4883-a3a7-bcc656105020" providerId="ADAL" clId="{3C35ABA9-AD73-41CA-8520-C0C3CB6D74CC}" dt="2026-04-11T07:03:27.093" v="6552" actId="164"/>
          <ac:spMkLst>
            <pc:docMk/>
            <pc:sldMk cId="2372062719" sldId="277"/>
            <ac:spMk id="52" creationId="{CE85869D-232D-5AA3-0AF6-2FD15F554593}"/>
          </ac:spMkLst>
        </pc:spChg>
        <pc:spChg chg="add mod">
          <ac:chgData name="TERADA Yukikatsu" userId="67923459-f3c9-4883-a3a7-bcc656105020" providerId="ADAL" clId="{3C35ABA9-AD73-41CA-8520-C0C3CB6D74CC}" dt="2026-04-11T07:03:27.093" v="6552" actId="164"/>
          <ac:spMkLst>
            <pc:docMk/>
            <pc:sldMk cId="2372062719" sldId="277"/>
            <ac:spMk id="55" creationId="{E4FE4070-D12C-5198-7CAE-0E3703A2CA0A}"/>
          </ac:spMkLst>
        </pc:spChg>
        <pc:picChg chg="del">
          <ac:chgData name="TERADA Yukikatsu" userId="67923459-f3c9-4883-a3a7-bcc656105020" providerId="ADAL" clId="{3C35ABA9-AD73-41CA-8520-C0C3CB6D74CC}" dt="2026-04-11T06:37:24.838" v="5318" actId="21"/>
          <ac:picMkLst>
            <pc:docMk/>
            <pc:sldMk cId="2372062719" sldId="277"/>
            <ac:picMk id="7" creationId="{7067436B-916D-4AF3-CF56-1BFBB4DD713C}"/>
          </ac:picMkLst>
        </pc:picChg>
        <pc:picChg chg="add mod">
          <ac:chgData name="TERADA Yukikatsu" userId="67923459-f3c9-4883-a3a7-bcc656105020" providerId="ADAL" clId="{3C35ABA9-AD73-41CA-8520-C0C3CB6D74CC}" dt="2026-04-11T06:50:52.079" v="6170" actId="14100"/>
          <ac:picMkLst>
            <pc:docMk/>
            <pc:sldMk cId="2372062719" sldId="277"/>
            <ac:picMk id="17" creationId="{086DD0CF-141E-1DB1-7109-5B002FFCBBD4}"/>
          </ac:picMkLst>
        </pc:picChg>
        <pc:picChg chg="add mod">
          <ac:chgData name="TERADA Yukikatsu" userId="67923459-f3c9-4883-a3a7-bcc656105020" providerId="ADAL" clId="{3C35ABA9-AD73-41CA-8520-C0C3CB6D74CC}" dt="2026-04-11T06:56:01.817" v="6321" actId="1076"/>
          <ac:picMkLst>
            <pc:docMk/>
            <pc:sldMk cId="2372062719" sldId="277"/>
            <ac:picMk id="26" creationId="{4D7D36ED-6E50-3354-77B7-D11279E3F99E}"/>
          </ac:picMkLst>
        </pc:picChg>
        <pc:picChg chg="add mod">
          <ac:chgData name="TERADA Yukikatsu" userId="67923459-f3c9-4883-a3a7-bcc656105020" providerId="ADAL" clId="{3C35ABA9-AD73-41CA-8520-C0C3CB6D74CC}" dt="2026-04-11T07:02:59.194" v="6551" actId="1076"/>
          <ac:picMkLst>
            <pc:docMk/>
            <pc:sldMk cId="2372062719" sldId="277"/>
            <ac:picMk id="54" creationId="{9F6A8A68-1483-806E-CCED-CAAEB3D5BD31}"/>
          </ac:picMkLst>
        </pc:picChg>
        <pc:cxnChg chg="add mod">
          <ac:chgData name="TERADA Yukikatsu" userId="67923459-f3c9-4883-a3a7-bcc656105020" providerId="ADAL" clId="{3C35ABA9-AD73-41CA-8520-C0C3CB6D74CC}" dt="2026-04-11T07:00:07.722" v="6455" actId="14100"/>
          <ac:cxnSpMkLst>
            <pc:docMk/>
            <pc:sldMk cId="2372062719" sldId="277"/>
            <ac:cxnSpMk id="19" creationId="{1C0AE5EC-E7D1-89DE-902E-8F04142DDC1E}"/>
          </ac:cxnSpMkLst>
        </pc:cxnChg>
        <pc:cxnChg chg="add mod">
          <ac:chgData name="TERADA Yukikatsu" userId="67923459-f3c9-4883-a3a7-bcc656105020" providerId="ADAL" clId="{3C35ABA9-AD73-41CA-8520-C0C3CB6D74CC}" dt="2026-04-11T06:53:56.520" v="6285" actId="208"/>
          <ac:cxnSpMkLst>
            <pc:docMk/>
            <pc:sldMk cId="2372062719" sldId="277"/>
            <ac:cxnSpMk id="21" creationId="{FBCB450A-8044-AFDC-3700-DF4BB5D0FD9F}"/>
          </ac:cxnSpMkLst>
        </pc:cxnChg>
        <pc:cxnChg chg="add mod">
          <ac:chgData name="TERADA Yukikatsu" userId="67923459-f3c9-4883-a3a7-bcc656105020" providerId="ADAL" clId="{3C35ABA9-AD73-41CA-8520-C0C3CB6D74CC}" dt="2026-04-11T06:56:22.971" v="6328" actId="208"/>
          <ac:cxnSpMkLst>
            <pc:docMk/>
            <pc:sldMk cId="2372062719" sldId="277"/>
            <ac:cxnSpMk id="27" creationId="{31F3F9EC-1E8D-A257-B616-15FAD0BBB686}"/>
          </ac:cxnSpMkLst>
        </pc:cxnChg>
        <pc:cxnChg chg="add mod">
          <ac:chgData name="TERADA Yukikatsu" userId="67923459-f3c9-4883-a3a7-bcc656105020" providerId="ADAL" clId="{3C35ABA9-AD73-41CA-8520-C0C3CB6D74CC}" dt="2026-04-11T06:57:04.657" v="6340"/>
          <ac:cxnSpMkLst>
            <pc:docMk/>
            <pc:sldMk cId="2372062719" sldId="277"/>
            <ac:cxnSpMk id="31" creationId="{7BB68FC7-B650-2CA9-FE25-EBC0602AC980}"/>
          </ac:cxnSpMkLst>
        </pc:cxnChg>
        <pc:cxnChg chg="add mod">
          <ac:chgData name="TERADA Yukikatsu" userId="67923459-f3c9-4883-a3a7-bcc656105020" providerId="ADAL" clId="{3C35ABA9-AD73-41CA-8520-C0C3CB6D74CC}" dt="2026-04-11T06:57:44.178" v="6357" actId="14100"/>
          <ac:cxnSpMkLst>
            <pc:docMk/>
            <pc:sldMk cId="2372062719" sldId="277"/>
            <ac:cxnSpMk id="35" creationId="{A87F5B0E-F78D-BF71-464C-56F4EDE139AC}"/>
          </ac:cxnSpMkLst>
        </pc:cxnChg>
        <pc:cxnChg chg="add mod">
          <ac:chgData name="TERADA Yukikatsu" userId="67923459-f3c9-4883-a3a7-bcc656105020" providerId="ADAL" clId="{3C35ABA9-AD73-41CA-8520-C0C3CB6D74CC}" dt="2026-04-11T06:59:54.485" v="6452" actId="14100"/>
          <ac:cxnSpMkLst>
            <pc:docMk/>
            <pc:sldMk cId="2372062719" sldId="277"/>
            <ac:cxnSpMk id="39" creationId="{0F1F89ED-E7FE-C129-34A2-465BF98816FB}"/>
          </ac:cxnSpMkLst>
        </pc:cxnChg>
        <pc:cxnChg chg="add mod">
          <ac:chgData name="TERADA Yukikatsu" userId="67923459-f3c9-4883-a3a7-bcc656105020" providerId="ADAL" clId="{3C35ABA9-AD73-41CA-8520-C0C3CB6D74CC}" dt="2026-04-11T07:00:30.393" v="6462" actId="14100"/>
          <ac:cxnSpMkLst>
            <pc:docMk/>
            <pc:sldMk cId="2372062719" sldId="277"/>
            <ac:cxnSpMk id="44" creationId="{BAD76B25-073C-44A8-D397-4FB4610E0BBE}"/>
          </ac:cxnSpMkLst>
        </pc:cxnChg>
        <pc:cxnChg chg="add mod">
          <ac:chgData name="TERADA Yukikatsu" userId="67923459-f3c9-4883-a3a7-bcc656105020" providerId="ADAL" clId="{3C35ABA9-AD73-41CA-8520-C0C3CB6D74CC}" dt="2026-04-11T07:01:13.136" v="6486" actId="1076"/>
          <ac:cxnSpMkLst>
            <pc:docMk/>
            <pc:sldMk cId="2372062719" sldId="277"/>
            <ac:cxnSpMk id="49" creationId="{BB89BDAD-9497-0ABB-4B9D-E4F006DC1260}"/>
          </ac:cxnSpMkLst>
        </pc:cxnChg>
      </pc:sldChg>
      <pc:sldChg chg="modSp add mod">
        <pc:chgData name="TERADA Yukikatsu" userId="67923459-f3c9-4883-a3a7-bcc656105020" providerId="ADAL" clId="{3C35ABA9-AD73-41CA-8520-C0C3CB6D74CC}" dt="2026-04-12T11:53:26.737" v="6962" actId="20577"/>
        <pc:sldMkLst>
          <pc:docMk/>
          <pc:sldMk cId="3395233355" sldId="307"/>
        </pc:sldMkLst>
        <pc:spChg chg="mod">
          <ac:chgData name="TERADA Yukikatsu" userId="67923459-f3c9-4883-a3a7-bcc656105020" providerId="ADAL" clId="{3C35ABA9-AD73-41CA-8520-C0C3CB6D74CC}" dt="2026-04-12T11:53:21.661" v="6961" actId="1076"/>
          <ac:spMkLst>
            <pc:docMk/>
            <pc:sldMk cId="3395233355" sldId="307"/>
            <ac:spMk id="2" creationId="{9BE18BAE-19DD-3794-82B7-1EDCE4E4BD3A}"/>
          </ac:spMkLst>
        </pc:spChg>
        <pc:spChg chg="mod">
          <ac:chgData name="TERADA Yukikatsu" userId="67923459-f3c9-4883-a3a7-bcc656105020" providerId="ADAL" clId="{3C35ABA9-AD73-41CA-8520-C0C3CB6D74CC}" dt="2026-04-12T11:53:26.737" v="6962" actId="20577"/>
          <ac:spMkLst>
            <pc:docMk/>
            <pc:sldMk cId="3395233355" sldId="307"/>
            <ac:spMk id="56" creationId="{BFCAF593-2D21-2B42-3E82-C0D15B5F3737}"/>
          </ac:spMkLst>
        </pc:spChg>
      </pc:sldChg>
      <pc:sldChg chg="addSp delSp modSp add mod addAnim delAnim modAnim">
        <pc:chgData name="TERADA Yukikatsu" userId="67923459-f3c9-4883-a3a7-bcc656105020" providerId="ADAL" clId="{3C35ABA9-AD73-41CA-8520-C0C3CB6D74CC}" dt="2026-04-12T12:09:01.279" v="7421" actId="207"/>
        <pc:sldMkLst>
          <pc:docMk/>
          <pc:sldMk cId="2815149352" sldId="319"/>
        </pc:sldMkLst>
        <pc:spChg chg="mod">
          <ac:chgData name="TERADA Yukikatsu" userId="67923459-f3c9-4883-a3a7-bcc656105020" providerId="ADAL" clId="{3C35ABA9-AD73-41CA-8520-C0C3CB6D74CC}" dt="2026-04-12T12:01:49.355" v="7196" actId="20577"/>
          <ac:spMkLst>
            <pc:docMk/>
            <pc:sldMk cId="2815149352" sldId="319"/>
            <ac:spMk id="2" creationId="{EF6DCF9D-CACF-BC09-FD0D-64D9E637F6FC}"/>
          </ac:spMkLst>
        </pc:spChg>
        <pc:spChg chg="mod">
          <ac:chgData name="TERADA Yukikatsu" userId="67923459-f3c9-4883-a3a7-bcc656105020" providerId="ADAL" clId="{3C35ABA9-AD73-41CA-8520-C0C3CB6D74CC}" dt="2026-04-12T12:08:18.902" v="7419" actId="20577"/>
          <ac:spMkLst>
            <pc:docMk/>
            <pc:sldMk cId="2815149352" sldId="319"/>
            <ac:spMk id="5" creationId="{17AF8FEE-C73C-3BCC-8A09-FE68D5E680F3}"/>
          </ac:spMkLst>
        </pc:spChg>
        <pc:spChg chg="mod topLvl">
          <ac:chgData name="TERADA Yukikatsu" userId="67923459-f3c9-4883-a3a7-bcc656105020" providerId="ADAL" clId="{3C35ABA9-AD73-41CA-8520-C0C3CB6D74CC}" dt="2026-04-12T11:54:25.591" v="7007" actId="165"/>
          <ac:spMkLst>
            <pc:docMk/>
            <pc:sldMk cId="2815149352" sldId="319"/>
            <ac:spMk id="13" creationId="{FBD2FB92-EB51-B575-3CD6-C8649C54084C}"/>
          </ac:spMkLst>
        </pc:spChg>
        <pc:spChg chg="mod">
          <ac:chgData name="TERADA Yukikatsu" userId="67923459-f3c9-4883-a3a7-bcc656105020" providerId="ADAL" clId="{3C35ABA9-AD73-41CA-8520-C0C3CB6D74CC}" dt="2026-04-12T12:04:06.257" v="7224" actId="554"/>
          <ac:spMkLst>
            <pc:docMk/>
            <pc:sldMk cId="2815149352" sldId="319"/>
            <ac:spMk id="14" creationId="{4D81308E-0D48-69B8-9CC4-01BEA08658F3}"/>
          </ac:spMkLst>
        </pc:spChg>
        <pc:spChg chg="mod topLvl">
          <ac:chgData name="TERADA Yukikatsu" userId="67923459-f3c9-4883-a3a7-bcc656105020" providerId="ADAL" clId="{3C35ABA9-AD73-41CA-8520-C0C3CB6D74CC}" dt="2026-04-12T12:04:06.257" v="7224" actId="554"/>
          <ac:spMkLst>
            <pc:docMk/>
            <pc:sldMk cId="2815149352" sldId="319"/>
            <ac:spMk id="15" creationId="{2486345F-9398-30F8-0924-FDD1D43965C4}"/>
          </ac:spMkLst>
        </pc:spChg>
        <pc:spChg chg="mod topLvl">
          <ac:chgData name="TERADA Yukikatsu" userId="67923459-f3c9-4883-a3a7-bcc656105020" providerId="ADAL" clId="{3C35ABA9-AD73-41CA-8520-C0C3CB6D74CC}" dt="2026-04-12T11:59:28.819" v="7127" actId="1035"/>
          <ac:spMkLst>
            <pc:docMk/>
            <pc:sldMk cId="2815149352" sldId="319"/>
            <ac:spMk id="16" creationId="{AB2D61CF-0542-BBBF-8B6E-9FFFCBF20780}"/>
          </ac:spMkLst>
        </pc:spChg>
        <pc:spChg chg="mod">
          <ac:chgData name="TERADA Yukikatsu" userId="67923459-f3c9-4883-a3a7-bcc656105020" providerId="ADAL" clId="{3C35ABA9-AD73-41CA-8520-C0C3CB6D74CC}" dt="2026-04-12T11:59:28.819" v="7127" actId="1035"/>
          <ac:spMkLst>
            <pc:docMk/>
            <pc:sldMk cId="2815149352" sldId="319"/>
            <ac:spMk id="17" creationId="{27345008-B2B4-0870-6A19-D32213977739}"/>
          </ac:spMkLst>
        </pc:spChg>
        <pc:spChg chg="mod topLvl">
          <ac:chgData name="TERADA Yukikatsu" userId="67923459-f3c9-4883-a3a7-bcc656105020" providerId="ADAL" clId="{3C35ABA9-AD73-41CA-8520-C0C3CB6D74CC}" dt="2026-04-12T11:59:28.819" v="7127" actId="1035"/>
          <ac:spMkLst>
            <pc:docMk/>
            <pc:sldMk cId="2815149352" sldId="319"/>
            <ac:spMk id="18" creationId="{FF92EC27-C57B-D74A-63B6-5A1DE4392FBA}"/>
          </ac:spMkLst>
        </pc:spChg>
        <pc:spChg chg="mod">
          <ac:chgData name="TERADA Yukikatsu" userId="67923459-f3c9-4883-a3a7-bcc656105020" providerId="ADAL" clId="{3C35ABA9-AD73-41CA-8520-C0C3CB6D74CC}" dt="2026-04-12T11:59:28.819" v="7127" actId="1035"/>
          <ac:spMkLst>
            <pc:docMk/>
            <pc:sldMk cId="2815149352" sldId="319"/>
            <ac:spMk id="21" creationId="{9AF272A9-649F-58AA-5E3E-5F14C8D6ABE3}"/>
          </ac:spMkLst>
        </pc:spChg>
        <pc:spChg chg="mod">
          <ac:chgData name="TERADA Yukikatsu" userId="67923459-f3c9-4883-a3a7-bcc656105020" providerId="ADAL" clId="{3C35ABA9-AD73-41CA-8520-C0C3CB6D74CC}" dt="2026-04-12T12:02:34.595" v="7203" actId="113"/>
          <ac:spMkLst>
            <pc:docMk/>
            <pc:sldMk cId="2815149352" sldId="319"/>
            <ac:spMk id="24" creationId="{62ED662E-07F9-0CDC-7E30-35D6E79682E4}"/>
          </ac:spMkLst>
        </pc:spChg>
        <pc:spChg chg="mod">
          <ac:chgData name="TERADA Yukikatsu" userId="67923459-f3c9-4883-a3a7-bcc656105020" providerId="ADAL" clId="{3C35ABA9-AD73-41CA-8520-C0C3CB6D74CC}" dt="2026-04-12T11:54:39.935" v="7008" actId="207"/>
          <ac:spMkLst>
            <pc:docMk/>
            <pc:sldMk cId="2815149352" sldId="319"/>
            <ac:spMk id="25" creationId="{F6010F75-5A63-D4AC-6AD5-C4433A01871D}"/>
          </ac:spMkLst>
        </pc:spChg>
        <pc:spChg chg="mod">
          <ac:chgData name="TERADA Yukikatsu" userId="67923459-f3c9-4883-a3a7-bcc656105020" providerId="ADAL" clId="{3C35ABA9-AD73-41CA-8520-C0C3CB6D74CC}" dt="2026-04-12T12:00:47.597" v="7171" actId="14100"/>
          <ac:spMkLst>
            <pc:docMk/>
            <pc:sldMk cId="2815149352" sldId="319"/>
            <ac:spMk id="26" creationId="{D34ACE4F-29DC-8251-5BA0-9A7BD48D542E}"/>
          </ac:spMkLst>
        </pc:spChg>
        <pc:spChg chg="mod">
          <ac:chgData name="TERADA Yukikatsu" userId="67923459-f3c9-4883-a3a7-bcc656105020" providerId="ADAL" clId="{3C35ABA9-AD73-41CA-8520-C0C3CB6D74CC}" dt="2026-04-12T12:02:03.042" v="7199" actId="555"/>
          <ac:spMkLst>
            <pc:docMk/>
            <pc:sldMk cId="2815149352" sldId="319"/>
            <ac:spMk id="28" creationId="{B16A7CBC-7012-EC7D-3A49-DC2ACB434B80}"/>
          </ac:spMkLst>
        </pc:spChg>
        <pc:spChg chg="mod topLvl">
          <ac:chgData name="TERADA Yukikatsu" userId="67923459-f3c9-4883-a3a7-bcc656105020" providerId="ADAL" clId="{3C35ABA9-AD73-41CA-8520-C0C3CB6D74CC}" dt="2026-04-12T11:59:28.819" v="7127" actId="1035"/>
          <ac:spMkLst>
            <pc:docMk/>
            <pc:sldMk cId="2815149352" sldId="319"/>
            <ac:spMk id="29" creationId="{80A3DD64-865B-C4F8-A593-9F125A9970F8}"/>
          </ac:spMkLst>
        </pc:spChg>
        <pc:spChg chg="add mod">
          <ac:chgData name="TERADA Yukikatsu" userId="67923459-f3c9-4883-a3a7-bcc656105020" providerId="ADAL" clId="{3C35ABA9-AD73-41CA-8520-C0C3CB6D74CC}" dt="2026-04-12T11:59:28.819" v="7127" actId="1035"/>
          <ac:spMkLst>
            <pc:docMk/>
            <pc:sldMk cId="2815149352" sldId="319"/>
            <ac:spMk id="31" creationId="{BC4620E3-45F5-EDA8-2176-40063CB4BA75}"/>
          </ac:spMkLst>
        </pc:spChg>
        <pc:spChg chg="mod topLvl">
          <ac:chgData name="TERADA Yukikatsu" userId="67923459-f3c9-4883-a3a7-bcc656105020" providerId="ADAL" clId="{3C35ABA9-AD73-41CA-8520-C0C3CB6D74CC}" dt="2026-04-12T11:59:53.151" v="7140" actId="14100"/>
          <ac:spMkLst>
            <pc:docMk/>
            <pc:sldMk cId="2815149352" sldId="319"/>
            <ac:spMk id="33" creationId="{1287176F-8EA2-F222-DF34-4DE6DB8BEC17}"/>
          </ac:spMkLst>
        </pc:spChg>
        <pc:spChg chg="mod">
          <ac:chgData name="TERADA Yukikatsu" userId="67923459-f3c9-4883-a3a7-bcc656105020" providerId="ADAL" clId="{3C35ABA9-AD73-41CA-8520-C0C3CB6D74CC}" dt="2026-04-12T11:59:28.819" v="7127" actId="1035"/>
          <ac:spMkLst>
            <pc:docMk/>
            <pc:sldMk cId="2815149352" sldId="319"/>
            <ac:spMk id="34" creationId="{00835FF1-0034-6B79-1F20-BDE26E7C239E}"/>
          </ac:spMkLst>
        </pc:spChg>
        <pc:spChg chg="mod topLvl">
          <ac:chgData name="TERADA Yukikatsu" userId="67923459-f3c9-4883-a3a7-bcc656105020" providerId="ADAL" clId="{3C35ABA9-AD73-41CA-8520-C0C3CB6D74CC}" dt="2026-04-12T12:04:06.257" v="7224" actId="554"/>
          <ac:spMkLst>
            <pc:docMk/>
            <pc:sldMk cId="2815149352" sldId="319"/>
            <ac:spMk id="36" creationId="{6AC68BCC-E7B6-8271-E9D7-15CA19E537EC}"/>
          </ac:spMkLst>
        </pc:spChg>
        <pc:spChg chg="mod topLvl">
          <ac:chgData name="TERADA Yukikatsu" userId="67923459-f3c9-4883-a3a7-bcc656105020" providerId="ADAL" clId="{3C35ABA9-AD73-41CA-8520-C0C3CB6D74CC}" dt="2026-04-12T12:01:40.209" v="7189" actId="1038"/>
          <ac:spMkLst>
            <pc:docMk/>
            <pc:sldMk cId="2815149352" sldId="319"/>
            <ac:spMk id="37" creationId="{CD332BBE-4F68-84FE-18E2-9DD7BD08740A}"/>
          </ac:spMkLst>
        </pc:spChg>
        <pc:spChg chg="mod">
          <ac:chgData name="TERADA Yukikatsu" userId="67923459-f3c9-4883-a3a7-bcc656105020" providerId="ADAL" clId="{3C35ABA9-AD73-41CA-8520-C0C3CB6D74CC}" dt="2026-04-12T12:04:06.257" v="7224" actId="554"/>
          <ac:spMkLst>
            <pc:docMk/>
            <pc:sldMk cId="2815149352" sldId="319"/>
            <ac:spMk id="38" creationId="{4A759D53-E102-4078-5715-8D57BE2DF32D}"/>
          </ac:spMkLst>
        </pc:spChg>
        <pc:spChg chg="del mod topLvl">
          <ac:chgData name="TERADA Yukikatsu" userId="67923459-f3c9-4883-a3a7-bcc656105020" providerId="ADAL" clId="{3C35ABA9-AD73-41CA-8520-C0C3CB6D74CC}" dt="2026-04-12T11:55:46.218" v="7027" actId="478"/>
          <ac:spMkLst>
            <pc:docMk/>
            <pc:sldMk cId="2815149352" sldId="319"/>
            <ac:spMk id="40" creationId="{0310E022-29AB-35C2-A7BE-686B4DF42366}"/>
          </ac:spMkLst>
        </pc:spChg>
        <pc:spChg chg="del mod">
          <ac:chgData name="TERADA Yukikatsu" userId="67923459-f3c9-4883-a3a7-bcc656105020" providerId="ADAL" clId="{3C35ABA9-AD73-41CA-8520-C0C3CB6D74CC}" dt="2026-04-12T11:56:12.361" v="7038" actId="478"/>
          <ac:spMkLst>
            <pc:docMk/>
            <pc:sldMk cId="2815149352" sldId="319"/>
            <ac:spMk id="41" creationId="{3D498BEE-5660-585B-51B2-2EB69714BCEA}"/>
          </ac:spMkLst>
        </pc:spChg>
        <pc:spChg chg="del mod topLvl">
          <ac:chgData name="TERADA Yukikatsu" userId="67923459-f3c9-4883-a3a7-bcc656105020" providerId="ADAL" clId="{3C35ABA9-AD73-41CA-8520-C0C3CB6D74CC}" dt="2026-04-12T11:58:30.733" v="7097" actId="478"/>
          <ac:spMkLst>
            <pc:docMk/>
            <pc:sldMk cId="2815149352" sldId="319"/>
            <ac:spMk id="42" creationId="{5468200D-2592-A109-6AA5-ED8D8924FBDC}"/>
          </ac:spMkLst>
        </pc:spChg>
        <pc:spChg chg="add mod ord">
          <ac:chgData name="TERADA Yukikatsu" userId="67923459-f3c9-4883-a3a7-bcc656105020" providerId="ADAL" clId="{3C35ABA9-AD73-41CA-8520-C0C3CB6D74CC}" dt="2026-04-12T12:09:01.279" v="7421" actId="207"/>
          <ac:spMkLst>
            <pc:docMk/>
            <pc:sldMk cId="2815149352" sldId="319"/>
            <ac:spMk id="43" creationId="{338B4D1C-3A6C-30D8-B0EC-2D5E26FDE047}"/>
          </ac:spMkLst>
        </pc:spChg>
        <pc:spChg chg="add mod">
          <ac:chgData name="TERADA Yukikatsu" userId="67923459-f3c9-4883-a3a7-bcc656105020" providerId="ADAL" clId="{3C35ABA9-AD73-41CA-8520-C0C3CB6D74CC}" dt="2026-04-12T12:02:03.042" v="7199" actId="555"/>
          <ac:spMkLst>
            <pc:docMk/>
            <pc:sldMk cId="2815149352" sldId="319"/>
            <ac:spMk id="44" creationId="{0F3778E2-8049-116E-5198-ECA3F07C592E}"/>
          </ac:spMkLst>
        </pc:spChg>
        <pc:spChg chg="add mod">
          <ac:chgData name="TERADA Yukikatsu" userId="67923459-f3c9-4883-a3a7-bcc656105020" providerId="ADAL" clId="{3C35ABA9-AD73-41CA-8520-C0C3CB6D74CC}" dt="2026-04-12T12:03:41.220" v="7216"/>
          <ac:spMkLst>
            <pc:docMk/>
            <pc:sldMk cId="2815149352" sldId="319"/>
            <ac:spMk id="47" creationId="{D12B7254-1083-AA4E-A062-F18462464BD4}"/>
          </ac:spMkLst>
        </pc:spChg>
        <pc:spChg chg="mod">
          <ac:chgData name="TERADA Yukikatsu" userId="67923459-f3c9-4883-a3a7-bcc656105020" providerId="ADAL" clId="{3C35ABA9-AD73-41CA-8520-C0C3CB6D74CC}" dt="2026-04-12T12:04:06.257" v="7224" actId="554"/>
          <ac:spMkLst>
            <pc:docMk/>
            <pc:sldMk cId="2815149352" sldId="319"/>
            <ac:spMk id="48" creationId="{13360469-B4C0-484B-BB2F-9C563F868FF2}"/>
          </ac:spMkLst>
        </pc:spChg>
        <pc:spChg chg="mod">
          <ac:chgData name="TERADA Yukikatsu" userId="67923459-f3c9-4883-a3a7-bcc656105020" providerId="ADAL" clId="{3C35ABA9-AD73-41CA-8520-C0C3CB6D74CC}" dt="2026-04-12T12:08:01.863" v="7386" actId="12"/>
          <ac:spMkLst>
            <pc:docMk/>
            <pc:sldMk cId="2815149352" sldId="319"/>
            <ac:spMk id="53" creationId="{3925D439-E325-D21A-4EE8-9E74643DE54B}"/>
          </ac:spMkLst>
        </pc:spChg>
        <pc:grpChg chg="mod">
          <ac:chgData name="TERADA Yukikatsu" userId="67923459-f3c9-4883-a3a7-bcc656105020" providerId="ADAL" clId="{3C35ABA9-AD73-41CA-8520-C0C3CB6D74CC}" dt="2026-04-12T12:02:20.440" v="7200" actId="1076"/>
          <ac:grpSpMkLst>
            <pc:docMk/>
            <pc:sldMk cId="2815149352" sldId="319"/>
            <ac:grpSpMk id="45" creationId="{6B1BC874-9CC0-4C40-1E0F-475FFACC5835}"/>
          </ac:grpSpMkLst>
        </pc:grpChg>
        <pc:grpChg chg="add del mod">
          <ac:chgData name="TERADA Yukikatsu" userId="67923459-f3c9-4883-a3a7-bcc656105020" providerId="ADAL" clId="{3C35ABA9-AD73-41CA-8520-C0C3CB6D74CC}" dt="2026-04-12T12:04:31.935" v="7268" actId="1038"/>
          <ac:grpSpMkLst>
            <pc:docMk/>
            <pc:sldMk cId="2815149352" sldId="319"/>
            <ac:grpSpMk id="52" creationId="{4934B375-EA5A-5737-C93E-E5A2F8A8A8F3}"/>
          </ac:grpSpMkLst>
        </pc:grpChg>
        <pc:picChg chg="add del mod">
          <ac:chgData name="TERADA Yukikatsu" userId="67923459-f3c9-4883-a3a7-bcc656105020" providerId="ADAL" clId="{3C35ABA9-AD73-41CA-8520-C0C3CB6D74CC}" dt="2026-04-12T12:06:22.659" v="7343" actId="1076"/>
          <ac:picMkLst>
            <pc:docMk/>
            <pc:sldMk cId="2815149352" sldId="319"/>
            <ac:picMk id="32" creationId="{9890BDCB-9221-3216-8C7A-3B14422C623D}"/>
          </ac:picMkLst>
        </pc:picChg>
        <pc:cxnChg chg="mod">
          <ac:chgData name="TERADA Yukikatsu" userId="67923459-f3c9-4883-a3a7-bcc656105020" providerId="ADAL" clId="{3C35ABA9-AD73-41CA-8520-C0C3CB6D74CC}" dt="2026-04-12T11:58:27.482" v="7095" actId="1076"/>
          <ac:cxnSpMkLst>
            <pc:docMk/>
            <pc:sldMk cId="2815149352" sldId="319"/>
            <ac:cxnSpMk id="6" creationId="{1F023CE9-02E6-5532-2CEC-8893C65BC632}"/>
          </ac:cxnSpMkLst>
        </pc:cxnChg>
        <pc:cxnChg chg="mod">
          <ac:chgData name="TERADA Yukikatsu" userId="67923459-f3c9-4883-a3a7-bcc656105020" providerId="ADAL" clId="{3C35ABA9-AD73-41CA-8520-C0C3CB6D74CC}" dt="2026-04-12T12:02:28.094" v="7201" actId="14100"/>
          <ac:cxnSpMkLst>
            <pc:docMk/>
            <pc:sldMk cId="2815149352" sldId="319"/>
            <ac:cxnSpMk id="22" creationId="{86DE0E19-3409-FB86-4E5E-2D2BCD2687A1}"/>
          </ac:cxnSpMkLst>
        </pc:cxnChg>
        <pc:cxnChg chg="add mod">
          <ac:chgData name="TERADA Yukikatsu" userId="67923459-f3c9-4883-a3a7-bcc656105020" providerId="ADAL" clId="{3C35ABA9-AD73-41CA-8520-C0C3CB6D74CC}" dt="2026-04-12T11:58:55.749" v="7105" actId="1076"/>
          <ac:cxnSpMkLst>
            <pc:docMk/>
            <pc:sldMk cId="2815149352" sldId="319"/>
            <ac:cxnSpMk id="39" creationId="{D1A37912-78F3-C09E-32D1-B229798EB048}"/>
          </ac:cxnSpMkLst>
        </pc:cxnChg>
      </pc:sldChg>
      <pc:sldChg chg="modSp new mod">
        <pc:chgData name="TERADA Yukikatsu" userId="67923459-f3c9-4883-a3a7-bcc656105020" providerId="ADAL" clId="{3C35ABA9-AD73-41CA-8520-C0C3CB6D74CC}" dt="2026-04-12T12:10:11.660" v="7459" actId="20577"/>
        <pc:sldMkLst>
          <pc:docMk/>
          <pc:sldMk cId="2588967247" sldId="320"/>
        </pc:sldMkLst>
        <pc:spChg chg="mod">
          <ac:chgData name="TERADA Yukikatsu" userId="67923459-f3c9-4883-a3a7-bcc656105020" providerId="ADAL" clId="{3C35ABA9-AD73-41CA-8520-C0C3CB6D74CC}" dt="2026-04-12T12:10:11.660" v="7459" actId="20577"/>
          <ac:spMkLst>
            <pc:docMk/>
            <pc:sldMk cId="2588967247" sldId="320"/>
            <ac:spMk id="2" creationId="{B5CD0025-FE62-FE94-2732-0E187556E870}"/>
          </ac:spMkLst>
        </pc:spChg>
      </pc:sldChg>
      <pc:sldMasterChg chg="addSp modSp">
        <pc:chgData name="TERADA Yukikatsu" userId="67923459-f3c9-4883-a3a7-bcc656105020" providerId="ADAL" clId="{3C35ABA9-AD73-41CA-8520-C0C3CB6D74CC}" dt="2026-04-12T11:08:54.194" v="6788"/>
        <pc:sldMasterMkLst>
          <pc:docMk/>
          <pc:sldMasterMk cId="3166031518" sldId="2147483660"/>
        </pc:sldMasterMkLst>
        <pc:picChg chg="add mod">
          <ac:chgData name="TERADA Yukikatsu" userId="67923459-f3c9-4883-a3a7-bcc656105020" providerId="ADAL" clId="{3C35ABA9-AD73-41CA-8520-C0C3CB6D74CC}" dt="2026-04-12T11:08:54.194" v="6788"/>
          <ac:picMkLst>
            <pc:docMk/>
            <pc:sldMasterMk cId="3166031518" sldId="2147483660"/>
            <ac:picMk id="8" creationId="{8D08C227-0847-A6AE-7914-D1BBD7E0CED1}"/>
          </ac:picMkLst>
        </pc:picChg>
        <pc:picChg chg="add mod">
          <ac:chgData name="TERADA Yukikatsu" userId="67923459-f3c9-4883-a3a7-bcc656105020" providerId="ADAL" clId="{3C35ABA9-AD73-41CA-8520-C0C3CB6D74CC}" dt="2026-04-12T11:08:54.194" v="6788"/>
          <ac:picMkLst>
            <pc:docMk/>
            <pc:sldMasterMk cId="3166031518" sldId="2147483660"/>
            <ac:picMk id="36" creationId="{72F89088-BB6C-DD6B-4016-B11358416781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BE3EF5-41E8-4ACC-8CA5-8F98D596115D}" type="datetimeFigureOut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9E7A7E-C75B-42B5-9B17-A9D3CD12187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1161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19DAD-1069-44DE-BCFF-01B004A20B1B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6731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8303D-764D-4872-BC0D-AD2EEF2A1A7D}" type="datetime1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01EDD39-076A-45A7-8864-47504EB6F8F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F2C7F35-AA14-070D-80FC-11A3B09D4258}"/>
              </a:ext>
            </a:extLst>
          </p:cNvPr>
          <p:cNvSpPr txBox="1"/>
          <p:nvPr userDrawn="1"/>
        </p:nvSpPr>
        <p:spPr>
          <a:xfrm rot="16200000">
            <a:off x="-2108377" y="1971724"/>
            <a:ext cx="4403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0" dirty="0">
                <a:solidFill>
                  <a:schemeClr val="bg2"/>
                </a:solidFill>
              </a:rPr>
              <a:t>18th IACHEC Workshop, </a:t>
            </a:r>
            <a:r>
              <a:rPr lang="en-US" altLang="ja-JP" sz="1400" b="0" i="0" kern="1200" dirty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Pelham Germany (Apr 2026)</a:t>
            </a:r>
            <a:endParaRPr kumimoji="1" lang="ja-JP" altLang="en-US" sz="1400" b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577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C980-6764-40ED-AA7F-B9173F7A807A}" type="datetime1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01EDD39-076A-45A7-8864-47504EB6F8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1880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C8E42-A85B-4863-98C3-1CCCC1A6723D}" type="datetime1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01EDD39-076A-45A7-8864-47504EB6F8F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47101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C8FB1-31C2-4894-B6DF-B305CA168E3F}" type="datetime1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01EDD39-076A-45A7-8864-47504EB6F8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3977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73EE1-75C8-47F9-987A-7892AA2349F6}" type="datetime1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01EDD39-076A-45A7-8864-47504EB6F8F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40014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C474-1174-47FB-97D6-23AADB978ADF}" type="datetime1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01EDD39-076A-45A7-8864-47504EB6F8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3636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45E68-9DA3-4F3C-B488-809E842151D0}" type="datetime1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DD39-076A-45A7-8864-47504EB6F8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100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B1001-AB95-40CF-8068-D3896754F26C}" type="datetime1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DD39-076A-45A7-8864-47504EB6F8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1441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B2AB-29DC-4670-AE0A-0135205DA007}" type="datetime1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DD39-076A-45A7-8864-47504EB6F8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5101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8834-8B14-41CF-A5E7-7059F916DF10}" type="datetime1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01EDD39-076A-45A7-8864-47504EB6F8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3799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487D9-E233-42CE-943E-D32A17996A6E}" type="datetime1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01EDD39-076A-45A7-8864-47504EB6F8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8864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C828-B85C-4215-BDBA-285BDE57FE42}" type="datetime1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01EDD39-076A-45A7-8864-47504EB6F8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6848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4338" y="624110"/>
            <a:ext cx="10607662" cy="59756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4D4AC-2618-4F49-A864-C803D864B500}" type="datetime1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DD39-076A-45A7-8864-47504EB6F8F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3450C04-72C4-E330-B2BC-45F61290BBF4}"/>
              </a:ext>
            </a:extLst>
          </p:cNvPr>
          <p:cNvSpPr txBox="1"/>
          <p:nvPr userDrawn="1"/>
        </p:nvSpPr>
        <p:spPr>
          <a:xfrm rot="16200000">
            <a:off x="-2108377" y="3162170"/>
            <a:ext cx="4403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0" dirty="0">
                <a:solidFill>
                  <a:schemeClr val="bg2"/>
                </a:solidFill>
              </a:rPr>
              <a:t>18th IACHEC Workshop, </a:t>
            </a:r>
            <a:r>
              <a:rPr lang="en-US" altLang="ja-JP" sz="1400" b="0" i="0" kern="1200" dirty="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rPr>
              <a:t>Pelham Germany (Apr 2026)</a:t>
            </a:r>
            <a:endParaRPr kumimoji="1" lang="ja-JP" altLang="en-US" sz="1400" b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6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DBE-33BE-493B-AA72-C4DD3AF34318}" type="datetime1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DD39-076A-45A7-8864-47504EB6F8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3228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6EAE2-309F-4B42-A3BC-A59AC5919541}" type="datetime1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DD39-076A-45A7-8864-47504EB6F8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2202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88917-8608-4BA4-A362-112DCCD07FB9}" type="datetime1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01EDD39-076A-45A7-8864-47504EB6F8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8055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ja-JP" alt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21557-294A-49DF-8AE2-2809DEEFFF01}" type="datetime1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01EDD39-076A-45A7-8864-47504EB6F8F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7BD0B6-BC23-FAA6-6C1A-5B0BDBF789AD}"/>
              </a:ext>
            </a:extLst>
          </p:cNvPr>
          <p:cNvSpPr txBox="1"/>
          <p:nvPr userDrawn="1"/>
        </p:nvSpPr>
        <p:spPr>
          <a:xfrm rot="16200000">
            <a:off x="-627203" y="6010855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0" dirty="0" err="1">
                <a:solidFill>
                  <a:schemeClr val="bg2"/>
                </a:solidFill>
              </a:rPr>
              <a:t>Y.Terada</a:t>
            </a:r>
            <a:r>
              <a:rPr kumimoji="1" lang="en-US" altLang="ja-JP" sz="1400" b="0" dirty="0">
                <a:solidFill>
                  <a:schemeClr val="bg2"/>
                </a:solidFill>
              </a:rPr>
              <a:t> et al</a:t>
            </a:r>
            <a:endParaRPr kumimoji="1" lang="ja-JP" altLang="en-US" sz="1400" b="0" dirty="0">
              <a:solidFill>
                <a:schemeClr val="bg2"/>
              </a:solidFill>
            </a:endParaRPr>
          </a:p>
        </p:txBody>
      </p:sp>
      <p:pic>
        <p:nvPicPr>
          <p:cNvPr id="8" name="図 7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D08C227-0847-A6AE-7914-D1BBD7E0CED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204" y="16984"/>
            <a:ext cx="668043" cy="474086"/>
          </a:xfrm>
          <a:prstGeom prst="rect">
            <a:avLst/>
          </a:prstGeom>
        </p:spPr>
      </p:pic>
      <p:pic>
        <p:nvPicPr>
          <p:cNvPr id="36" name="図 35" descr="ロゴ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72F89088-BB6C-DD6B-4016-B1135841678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247" y="-1"/>
            <a:ext cx="540500" cy="59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3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cademic.oup.com/pasj/issue/77/Supplement_1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hyperlink" Target="https://www.spiedigitallibrary.org/journals/Journal-of-Astronomical-Telescopes-Instruments-and-Systems/volume-11/issue-4#SpecialSectionontheXRISMXRayObservatory" TargetMode="Externa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764B88D-BEB5-336F-3CCF-481BCC181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8319" y="1583472"/>
            <a:ext cx="11153681" cy="981307"/>
          </a:xfrm>
        </p:spPr>
        <p:txBody>
          <a:bodyPr/>
          <a:lstStyle/>
          <a:p>
            <a:pPr algn="ctr"/>
            <a:r>
              <a:rPr lang="en-US" altLang="ja-JP" dirty="0"/>
              <a:t>The XRISM mission status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FB541D9-66C4-B9D7-77B2-B3992DBEF7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7460" y="5027888"/>
            <a:ext cx="8915399" cy="1304365"/>
          </a:xfrm>
        </p:spPr>
        <p:txBody>
          <a:bodyPr>
            <a:normAutofit lnSpcReduction="10000"/>
          </a:bodyPr>
          <a:lstStyle/>
          <a:p>
            <a:pPr algn="ctr"/>
            <a:r>
              <a:rPr kumimoji="1" lang="en-US" altLang="ja-JP" sz="2400" b="1" dirty="0">
                <a:solidFill>
                  <a:schemeClr val="tx1"/>
                </a:solidFill>
              </a:rPr>
              <a:t>Y. Terada (XRISM Science Operations Lead),</a:t>
            </a:r>
            <a:br>
              <a:rPr kumimoji="1" lang="en-US" altLang="ja-JP" sz="2400" b="1" dirty="0">
                <a:solidFill>
                  <a:schemeClr val="tx1"/>
                </a:solidFill>
              </a:rPr>
            </a:br>
            <a:r>
              <a:rPr kumimoji="1" lang="en-US" altLang="ja-JP" sz="2400" b="1" dirty="0">
                <a:solidFill>
                  <a:schemeClr val="tx1"/>
                </a:solidFill>
              </a:rPr>
              <a:t>S. Watanabe (XRISM PM), M. Tashiro (XRISM PI), </a:t>
            </a:r>
          </a:p>
          <a:p>
            <a:pPr algn="ctr"/>
            <a:r>
              <a:rPr lang="en-US" altLang="ja-JP" sz="2400" b="1" dirty="0">
                <a:solidFill>
                  <a:schemeClr val="tx1"/>
                </a:solidFill>
              </a:rPr>
              <a:t>On behalf of XRISM Collaboration</a:t>
            </a:r>
            <a:endParaRPr kumimoji="1" lang="ja-JP" altLang="en-US" sz="2400" b="1" dirty="0">
              <a:solidFill>
                <a:schemeClr val="tx1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87FAB2D-8C18-8485-0710-8EA41C0AA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DD39-076A-45A7-8864-47504EB6F8F9}" type="slidenum">
              <a:rPr kumimoji="1" lang="ja-JP" altLang="en-US" smtClean="0"/>
              <a:t>1</a:t>
            </a:fld>
            <a:endParaRPr kumimoji="1" lang="ja-JP" altLang="en-US"/>
          </a:p>
        </p:txBody>
      </p:sp>
      <p:pic>
        <p:nvPicPr>
          <p:cNvPr id="5" name="図 4" descr="座る, テーブル, 作品, ケーキ が含まれている画像&#10;&#10;自動的に生成された説明">
            <a:extLst>
              <a:ext uri="{FF2B5EF4-FFF2-40B4-BE49-F238E27FC236}">
                <a16:creationId xmlns:a16="http://schemas.microsoft.com/office/drawing/2014/main" id="{B31FD134-9DAB-C898-9658-433DEDF4E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191" y="2314918"/>
            <a:ext cx="3748350" cy="281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4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7CF0AB-3EC6-3F05-BDD4-66D63493F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Quick Status of Xtend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21CE526-BDD4-32D4-9773-BD842F9FD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DD39-076A-45A7-8864-47504EB6F8F9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C1C6A89-94EB-5541-DC20-BF85F0F57329}"/>
              </a:ext>
            </a:extLst>
          </p:cNvPr>
          <p:cNvSpPr txBox="1"/>
          <p:nvPr/>
        </p:nvSpPr>
        <p:spPr>
          <a:xfrm>
            <a:off x="7518926" y="662567"/>
            <a:ext cx="4673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chemeClr val="bg2">
                    <a:lumMod val="50000"/>
                  </a:schemeClr>
                </a:solidFill>
              </a:rPr>
              <a:t>See presentations by Suzuki, Yoneyama, Inoue, </a:t>
            </a:r>
            <a:r>
              <a:rPr kumimoji="1" lang="en-US" altLang="ja-JP" sz="1400" b="1" dirty="0" err="1">
                <a:solidFill>
                  <a:schemeClr val="bg2">
                    <a:lumMod val="50000"/>
                  </a:schemeClr>
                </a:solidFill>
              </a:rPr>
              <a:t>etal</a:t>
            </a:r>
            <a:endParaRPr kumimoji="1" lang="ja-JP" altLang="en-US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7391786F-8DC4-B26F-2BB5-1B83E6259C25}"/>
              </a:ext>
            </a:extLst>
          </p:cNvPr>
          <p:cNvGrpSpPr/>
          <p:nvPr/>
        </p:nvGrpSpPr>
        <p:grpSpPr>
          <a:xfrm>
            <a:off x="1154561" y="1008801"/>
            <a:ext cx="10773248" cy="5718988"/>
            <a:chOff x="1154561" y="1008801"/>
            <a:chExt cx="10773248" cy="571898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F6524D9-E8B5-45BA-1652-BB074C9DFC4C}"/>
                </a:ext>
              </a:extLst>
            </p:cNvPr>
            <p:cNvSpPr txBox="1"/>
            <p:nvPr/>
          </p:nvSpPr>
          <p:spPr>
            <a:xfrm>
              <a:off x="1154561" y="1155577"/>
              <a:ext cx="4859022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kumimoji="1" lang="en-US" altLang="ja-JP" dirty="0">
                  <a:latin typeface="+mn-ea"/>
                </a:rPr>
                <a:t>No unexpected degradation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kumimoji="1" lang="en-US" altLang="ja-JP" dirty="0">
                  <a:latin typeface="+mn-ea"/>
                </a:rPr>
                <a:t>Energy resolution 170 - 180 eV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kumimoji="1" lang="en-US" altLang="ja-JP" dirty="0">
                  <a:latin typeface="+mn-ea"/>
                </a:rPr>
                <a:t>Effective area, quantum efficiency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endParaRPr kumimoji="1" lang="en-US" altLang="ja-JP" dirty="0">
                <a:latin typeface="+mn-ea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kumimoji="1" lang="en-US" altLang="ja-JP" dirty="0">
                  <a:latin typeface="+mn-ea"/>
                </a:rPr>
                <a:t>No major contamination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kumimoji="1" lang="en-US" altLang="ja-JP" dirty="0">
                <a:latin typeface="+mn-ea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kumimoji="1" lang="en-US" altLang="ja-JP" dirty="0">
                <a:latin typeface="+mn-ea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kumimoji="1" lang="en-US" altLang="ja-JP" dirty="0">
                  <a:latin typeface="+mn-ea"/>
                </a:rPr>
                <a:t>Keep lowest background level</a:t>
              </a:r>
            </a:p>
          </p:txBody>
        </p:sp>
        <p:pic>
          <p:nvPicPr>
            <p:cNvPr id="7" name="Picture 9">
              <a:extLst>
                <a:ext uri="{FF2B5EF4-FFF2-40B4-BE49-F238E27FC236}">
                  <a16:creationId xmlns:a16="http://schemas.microsoft.com/office/drawing/2014/main" id="{28BB313F-D856-FC5D-C34F-CC98F983B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674268" y="1008801"/>
              <a:ext cx="5253541" cy="2768872"/>
            </a:xfrm>
            <a:prstGeom prst="rect">
              <a:avLst/>
            </a:prstGeom>
          </p:spPr>
        </p:pic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A01AD0CA-F8AD-1E09-A1B3-82DE4C59082A}"/>
                </a:ext>
              </a:extLst>
            </p:cNvPr>
            <p:cNvGrpSpPr/>
            <p:nvPr/>
          </p:nvGrpSpPr>
          <p:grpSpPr>
            <a:xfrm>
              <a:off x="7255201" y="3816130"/>
              <a:ext cx="4091673" cy="2911659"/>
              <a:chOff x="7079710" y="3816130"/>
              <a:chExt cx="4091673" cy="2911659"/>
            </a:xfrm>
          </p:grpSpPr>
          <p:pic>
            <p:nvPicPr>
              <p:cNvPr id="8" name="Picture 5">
                <a:extLst>
                  <a:ext uri="{FF2B5EF4-FFF2-40B4-BE49-F238E27FC236}">
                    <a16:creationId xmlns:a16="http://schemas.microsoft.com/office/drawing/2014/main" id="{200F0A0D-DAAD-38FB-717D-640F59F4E0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E6E6E6"/>
                  </a:clrFrom>
                  <a:clrTo>
                    <a:srgbClr val="E6E6E6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</a:extLst>
              </a:blip>
              <a:srcRect t="-1" b="6846"/>
              <a:stretch>
                <a:fillRect/>
              </a:stretch>
            </p:blipFill>
            <p:spPr>
              <a:xfrm>
                <a:off x="7079710" y="3816130"/>
                <a:ext cx="4091673" cy="2691606"/>
              </a:xfrm>
              <a:prstGeom prst="rect">
                <a:avLst/>
              </a:prstGeom>
            </p:spPr>
          </p:pic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CA4AA11C-404C-2DBC-96C7-B78B28657F81}"/>
                  </a:ext>
                </a:extLst>
              </p:cNvPr>
              <p:cNvSpPr txBox="1"/>
              <p:nvPr/>
            </p:nvSpPr>
            <p:spPr>
              <a:xfrm>
                <a:off x="8543635" y="6420012"/>
                <a:ext cx="171072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b="1" dirty="0"/>
                  <a:t>Days after launch</a:t>
                </a:r>
                <a:endParaRPr kumimoji="1" lang="ja-JP" altLang="en-US" sz="1400" b="1" dirty="0"/>
              </a:p>
            </p:txBody>
          </p:sp>
        </p:grpSp>
        <p:pic>
          <p:nvPicPr>
            <p:cNvPr id="11" name="Content Placeholder 7">
              <a:extLst>
                <a:ext uri="{FF2B5EF4-FFF2-40B4-BE49-F238E27FC236}">
                  <a16:creationId xmlns:a16="http://schemas.microsoft.com/office/drawing/2014/main" id="{5B0388CD-9717-ACB5-BECF-2BCF1F986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584338" y="3429000"/>
              <a:ext cx="4639856" cy="323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98592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BBBB2-C269-B66A-F441-45D27E5EA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E62D6D-B46C-7D34-3958-958244239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Quick Status of Science Operations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E5B19E4-F3E7-860A-44F9-7EF72B987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DD39-076A-45A7-8864-47504EB6F8F9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21A4F8E-BB72-2AAD-441B-EE0D573E15ED}"/>
              </a:ext>
            </a:extLst>
          </p:cNvPr>
          <p:cNvSpPr txBox="1"/>
          <p:nvPr/>
        </p:nvSpPr>
        <p:spPr>
          <a:xfrm>
            <a:off x="8147303" y="512681"/>
            <a:ext cx="40446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chemeClr val="bg2">
                    <a:lumMod val="50000"/>
                  </a:schemeClr>
                </a:solidFill>
              </a:rPr>
              <a:t>See presentations by Terada, Yoshimoto </a:t>
            </a:r>
            <a:r>
              <a:rPr kumimoji="1" lang="en-US" altLang="ja-JP" sz="1400" b="1" dirty="0" err="1">
                <a:solidFill>
                  <a:schemeClr val="bg2">
                    <a:lumMod val="50000"/>
                  </a:schemeClr>
                </a:solidFill>
              </a:rPr>
              <a:t>etal</a:t>
            </a:r>
            <a:endParaRPr kumimoji="1" lang="ja-JP" altLang="en-US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9A756273-0298-91E7-B204-884130A59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838035" y="1221672"/>
            <a:ext cx="9363939" cy="526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5D647B3-C9EC-29BF-0C8D-86E029535C8C}"/>
              </a:ext>
            </a:extLst>
          </p:cNvPr>
          <p:cNvGrpSpPr/>
          <p:nvPr/>
        </p:nvGrpSpPr>
        <p:grpSpPr>
          <a:xfrm>
            <a:off x="1893451" y="1985817"/>
            <a:ext cx="7195131" cy="2987964"/>
            <a:chOff x="1893451" y="1985817"/>
            <a:chExt cx="7195131" cy="2987964"/>
          </a:xfrm>
        </p:grpSpPr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918D32E2-467E-4C22-5FE6-B0D6F0BA5095}"/>
                </a:ext>
              </a:extLst>
            </p:cNvPr>
            <p:cNvSpPr/>
            <p:nvPr/>
          </p:nvSpPr>
          <p:spPr>
            <a:xfrm>
              <a:off x="1893451" y="1985817"/>
              <a:ext cx="1376220" cy="23091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1F53C32F-FE56-B62D-BB88-6CB1976F8AEC}"/>
                </a:ext>
              </a:extLst>
            </p:cNvPr>
            <p:cNvSpPr/>
            <p:nvPr/>
          </p:nvSpPr>
          <p:spPr>
            <a:xfrm>
              <a:off x="1921159" y="4742871"/>
              <a:ext cx="1099131" cy="23091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B498B7F9-BFC4-2433-0A5A-119744E96E1D}"/>
                </a:ext>
              </a:extLst>
            </p:cNvPr>
            <p:cNvSpPr/>
            <p:nvPr/>
          </p:nvSpPr>
          <p:spPr>
            <a:xfrm>
              <a:off x="3306616" y="4304143"/>
              <a:ext cx="489529" cy="23091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525B5E57-7B9B-D428-8036-6D7C2FC3A3C2}"/>
                </a:ext>
              </a:extLst>
            </p:cNvPr>
            <p:cNvSpPr/>
            <p:nvPr/>
          </p:nvSpPr>
          <p:spPr>
            <a:xfrm>
              <a:off x="5606472" y="4387268"/>
              <a:ext cx="729674" cy="23091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D6CCFDBA-C44E-1D32-0FEF-D08F78C68FA6}"/>
                </a:ext>
              </a:extLst>
            </p:cNvPr>
            <p:cNvSpPr/>
            <p:nvPr/>
          </p:nvSpPr>
          <p:spPr>
            <a:xfrm>
              <a:off x="3579088" y="2257500"/>
              <a:ext cx="364839" cy="23091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F243E0FD-D06B-4F44-DEB0-36C0D126590B}"/>
                </a:ext>
              </a:extLst>
            </p:cNvPr>
            <p:cNvSpPr/>
            <p:nvPr/>
          </p:nvSpPr>
          <p:spPr>
            <a:xfrm>
              <a:off x="5606470" y="3313545"/>
              <a:ext cx="729674" cy="23091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3646ED49-ACE3-9533-3B10-12B0E279115F}"/>
                </a:ext>
              </a:extLst>
            </p:cNvPr>
            <p:cNvSpPr/>
            <p:nvPr/>
          </p:nvSpPr>
          <p:spPr>
            <a:xfrm>
              <a:off x="7878616" y="2707487"/>
              <a:ext cx="1209966" cy="23091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F34ABC29-138A-AE9D-D79B-730DE0C17B1B}"/>
                </a:ext>
              </a:extLst>
            </p:cNvPr>
            <p:cNvSpPr/>
            <p:nvPr/>
          </p:nvSpPr>
          <p:spPr>
            <a:xfrm>
              <a:off x="7365997" y="4304143"/>
              <a:ext cx="1029860" cy="23091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473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846918-B332-C05D-EAD4-E35E1E548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338" y="596402"/>
            <a:ext cx="10607662" cy="59756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19 Presentations in this IACHEC workshop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09536CD-6598-7452-6784-946F1B752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DD39-076A-45A7-8864-47504EB6F8F9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A2173E6-4995-E267-98BB-AF816B74D540}"/>
              </a:ext>
            </a:extLst>
          </p:cNvPr>
          <p:cNvSpPr txBox="1"/>
          <p:nvPr/>
        </p:nvSpPr>
        <p:spPr>
          <a:xfrm>
            <a:off x="1339286" y="1034998"/>
            <a:ext cx="1098202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/>
              <a:t>Mission/Science Operations Status</a:t>
            </a:r>
            <a:endParaRPr kumimoji="1" lang="en-US" altLang="ja-JP" sz="14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kumimoji="1" lang="en-US" altLang="ja-JP" sz="1400" dirty="0"/>
              <a:t>XRISM mission status														</a:t>
            </a:r>
            <a:r>
              <a:rPr kumimoji="1" lang="en-US" altLang="ja-JP" sz="1400" dirty="0">
                <a:solidFill>
                  <a:schemeClr val="accent1"/>
                </a:solidFill>
              </a:rPr>
              <a:t>Yukikatsu Terada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kumimoji="1" lang="en-US" altLang="ja-JP" sz="1400" dirty="0"/>
              <a:t>XRISM Science Operations detail and latest status									</a:t>
            </a:r>
            <a:r>
              <a:rPr kumimoji="1" lang="en-US" altLang="ja-JP" sz="1400" dirty="0">
                <a:solidFill>
                  <a:schemeClr val="accent1"/>
                </a:solidFill>
              </a:rPr>
              <a:t>Yukikatsu Terada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kumimoji="1" lang="en-US" altLang="ja-JP" sz="1400" dirty="0"/>
              <a:t>Current status of XRISM/Xtend Transient Search									</a:t>
            </a:r>
            <a:r>
              <a:rPr kumimoji="1" lang="en-US" altLang="ja-JP" sz="1400" dirty="0">
                <a:solidFill>
                  <a:schemeClr val="accent1"/>
                </a:solidFill>
              </a:rPr>
              <a:t>Marina Yoshimoto</a:t>
            </a:r>
            <a:endParaRPr kumimoji="1" lang="en-US" altLang="ja-JP" sz="1400" dirty="0"/>
          </a:p>
          <a:p>
            <a:r>
              <a:rPr kumimoji="1" lang="en-US" altLang="ja-JP" sz="1400" b="1" dirty="0"/>
              <a:t>XRISM/Resolve</a:t>
            </a:r>
            <a:endParaRPr kumimoji="1" lang="en-US" altLang="ja-JP" sz="14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kumimoji="1" lang="en-US" altLang="ja-JP" sz="1400" dirty="0"/>
              <a:t>Resolve’s energy scale calibration and associated uncertainties						</a:t>
            </a:r>
            <a:r>
              <a:rPr kumimoji="1" lang="en-US" altLang="ja-JP" sz="1400" dirty="0">
                <a:solidFill>
                  <a:schemeClr val="accent1"/>
                </a:solidFill>
              </a:rPr>
              <a:t>Megan Eckart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kumimoji="1" lang="en-US" altLang="ja-JP" sz="1400" dirty="0"/>
              <a:t>Reconstructing the time dependent energy scale for XRISM/Resolve						</a:t>
            </a:r>
            <a:r>
              <a:rPr kumimoji="1" lang="en-US" altLang="ja-JP" sz="1400" dirty="0">
                <a:solidFill>
                  <a:schemeClr val="accent1"/>
                </a:solidFill>
              </a:rPr>
              <a:t>Scott Porter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kumimoji="1" lang="en-US" altLang="ja-JP" sz="1400" dirty="0"/>
              <a:t>XRISM/Resolve Mid-res Analysis												</a:t>
            </a:r>
            <a:r>
              <a:rPr kumimoji="1" lang="en-US" altLang="ja-JP" sz="1400" dirty="0">
                <a:solidFill>
                  <a:schemeClr val="accent1"/>
                </a:solidFill>
              </a:rPr>
              <a:t>Hiromitsu Takahashi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kumimoji="1" lang="en-US" altLang="ja-JP" sz="1400" dirty="0"/>
              <a:t>The In-Orbit Instrumental Background of the Resolve X-ray Spectrometer on the XRISM Observatory	</a:t>
            </a:r>
            <a:r>
              <a:rPr kumimoji="1" lang="en-US" altLang="ja-JP" sz="1400" dirty="0">
                <a:solidFill>
                  <a:schemeClr val="accent1"/>
                </a:solidFill>
              </a:rPr>
              <a:t>Caroline Kilbourne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kumimoji="1" lang="en-US" altLang="ja-JP" sz="1400" dirty="0"/>
              <a:t>XRISM Resolve Spectra of N132D												</a:t>
            </a:r>
            <a:r>
              <a:rPr kumimoji="1" lang="en-US" altLang="ja-JP" sz="1400" dirty="0">
                <a:solidFill>
                  <a:schemeClr val="accent1"/>
                </a:solidFill>
              </a:rPr>
              <a:t>Hiromasa Suzuki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kumimoji="1" lang="en-US" altLang="ja-JP" sz="1400" dirty="0"/>
              <a:t>Spectral Models for Cas A based on XRISM Resolve									</a:t>
            </a:r>
            <a:r>
              <a:rPr kumimoji="1" lang="en-US" altLang="ja-JP" sz="1400" dirty="0">
                <a:solidFill>
                  <a:schemeClr val="accent1"/>
                </a:solidFill>
              </a:rPr>
              <a:t>Manan Agarwal</a:t>
            </a:r>
            <a:endParaRPr kumimoji="1" lang="en-US" altLang="ja-JP" sz="1400" dirty="0"/>
          </a:p>
          <a:p>
            <a:r>
              <a:rPr kumimoji="1" lang="en-US" altLang="ja-JP" sz="1400" b="1" dirty="0"/>
              <a:t>XRISM/Xtend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kumimoji="1" lang="en-US" altLang="ja-JP" sz="1400" dirty="0"/>
              <a:t>XRISM/Xtend calibration status: effective area, contamination, energy resolution, and pile-up	</a:t>
            </a:r>
            <a:r>
              <a:rPr kumimoji="1" lang="en-US" altLang="ja-JP" sz="1400" dirty="0">
                <a:solidFill>
                  <a:schemeClr val="accent1"/>
                </a:solidFill>
              </a:rPr>
              <a:t>Tomokage Yoneyama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kumimoji="1" lang="en-US" altLang="ja-JP" sz="1400" dirty="0"/>
              <a:t>XRISM/Xtend calibration status: detector response and non-X-ray background					</a:t>
            </a:r>
            <a:r>
              <a:rPr kumimoji="1" lang="en-US" altLang="ja-JP" sz="1400" dirty="0">
                <a:solidFill>
                  <a:schemeClr val="accent1"/>
                </a:solidFill>
              </a:rPr>
              <a:t>Hiromasa Suzuki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kumimoji="1" lang="en-US" altLang="ja-JP" sz="1400" dirty="0"/>
              <a:t>Flaring events seen by XRISM/Xtend during night‑Earth observations						</a:t>
            </a:r>
            <a:r>
              <a:rPr kumimoji="1" lang="en-US" altLang="ja-JP" sz="1400" dirty="0">
                <a:solidFill>
                  <a:schemeClr val="accent1"/>
                </a:solidFill>
              </a:rPr>
              <a:t>Hiromasa Suzuki</a:t>
            </a:r>
            <a:endParaRPr kumimoji="1" lang="en-US" altLang="ja-JP" sz="1400" dirty="0"/>
          </a:p>
          <a:p>
            <a:r>
              <a:rPr kumimoji="1" lang="en-US" altLang="ja-JP" sz="1400" b="1" dirty="0"/>
              <a:t>XRISM + IACHEC collaboration</a:t>
            </a:r>
            <a:endParaRPr kumimoji="1" lang="en-US" altLang="ja-JP" sz="14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kumimoji="1" lang="en-US" altLang="ja-JP" sz="1400" dirty="0"/>
              <a:t>XRISM-</a:t>
            </a:r>
            <a:r>
              <a:rPr kumimoji="1" lang="en-US" altLang="ja-JP" sz="1400" dirty="0" err="1"/>
              <a:t>NuSTAR</a:t>
            </a:r>
            <a:r>
              <a:rPr kumimoji="1" lang="en-US" altLang="ja-JP" sz="1400" dirty="0"/>
              <a:t>-XMM-Newton-Chandra Effective Area Cross-calibration using 3C 273				</a:t>
            </a:r>
            <a:r>
              <a:rPr kumimoji="1" lang="en-US" altLang="ja-JP" sz="1400" dirty="0">
                <a:solidFill>
                  <a:schemeClr val="accent1"/>
                </a:solidFill>
              </a:rPr>
              <a:t>Aysegul Tumer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kumimoji="1" lang="en-US" altLang="ja-JP" sz="1400" dirty="0"/>
              <a:t>XRISM Microcalorimeter View of Cassiopeia A: A Bayesian Analysis with </a:t>
            </a:r>
            <a:r>
              <a:rPr kumimoji="1" lang="en-US" altLang="ja-JP" sz="1400" dirty="0" err="1"/>
              <a:t>UltraSPEX</a:t>
            </a:r>
            <a:r>
              <a:rPr kumimoji="1" lang="en-US" altLang="ja-JP" sz="1400" dirty="0"/>
              <a:t>				</a:t>
            </a:r>
            <a:r>
              <a:rPr kumimoji="1" lang="en-US" altLang="ja-JP" sz="1400" dirty="0">
                <a:solidFill>
                  <a:schemeClr val="accent1"/>
                </a:solidFill>
              </a:rPr>
              <a:t>Manan Agarwal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kumimoji="1" lang="en-US" altLang="ja-JP" sz="1400" dirty="0"/>
              <a:t>In-orbit cross-calibration of the effective area and quantum efficiency </a:t>
            </a:r>
            <a:br>
              <a:rPr kumimoji="1" lang="en-US" altLang="ja-JP" sz="1400" dirty="0"/>
            </a:br>
            <a:r>
              <a:rPr kumimoji="1" lang="en-US" altLang="ja-JP" sz="1400" dirty="0"/>
              <a:t>of the Soft X-ray Imager for Xtend onboard XRISM										</a:t>
            </a:r>
            <a:r>
              <a:rPr kumimoji="1" lang="en-US" altLang="ja-JP" sz="1400" dirty="0">
                <a:solidFill>
                  <a:schemeClr val="accent1"/>
                </a:solidFill>
              </a:rPr>
              <a:t>Shun Inoue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kumimoji="1" lang="en-US" altLang="ja-JP" sz="1400" dirty="0"/>
              <a:t>Tycho's SNR: Bayesian insights based on Chandra and XRISM Resolve data						</a:t>
            </a:r>
            <a:r>
              <a:rPr kumimoji="1" lang="en-US" altLang="ja-JP" sz="1400" dirty="0">
                <a:solidFill>
                  <a:schemeClr val="accent1"/>
                </a:solidFill>
              </a:rPr>
              <a:t>Leila </a:t>
            </a:r>
            <a:r>
              <a:rPr kumimoji="1" lang="en-US" altLang="ja-JP" sz="1400" dirty="0" err="1">
                <a:solidFill>
                  <a:schemeClr val="accent1"/>
                </a:solidFill>
              </a:rPr>
              <a:t>Godinaud</a:t>
            </a:r>
            <a:endParaRPr kumimoji="1" lang="en-US" altLang="ja-JP" sz="1400" dirty="0">
              <a:solidFill>
                <a:schemeClr val="accent1"/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kumimoji="1" lang="en-US" altLang="ja-JP" sz="1400" dirty="0"/>
              <a:t>Cross-Calibration of XRISM Resolve and Xtend with Several Nearby Galaxy Clusters				</a:t>
            </a:r>
            <a:r>
              <a:rPr kumimoji="1" lang="en-US" altLang="ja-JP" sz="1400" dirty="0">
                <a:solidFill>
                  <a:schemeClr val="accent1"/>
                </a:solidFill>
              </a:rPr>
              <a:t>Itsuki Aihara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kumimoji="1" lang="en-US" altLang="ja-JP" sz="1400" dirty="0"/>
              <a:t>Verification of the Timing Accuracy of XRISM/Resolve with the Updated CALDB					</a:t>
            </a:r>
            <a:r>
              <a:rPr kumimoji="1" lang="en-US" altLang="ja-JP" sz="1400" dirty="0">
                <a:solidFill>
                  <a:schemeClr val="accent1"/>
                </a:solidFill>
              </a:rPr>
              <a:t>Yugo Motogami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kumimoji="1" lang="en-US" altLang="ja-JP" sz="1400" dirty="0"/>
              <a:t>Relative Energy Calibration Accuracy of XRISM/Resolve and </a:t>
            </a:r>
            <a:r>
              <a:rPr kumimoji="1" lang="en-US" altLang="ja-JP" sz="1400" dirty="0" err="1"/>
              <a:t>NuSTAR</a:t>
            </a:r>
            <a:r>
              <a:rPr kumimoji="1" lang="en-US" altLang="ja-JP" sz="1400" dirty="0"/>
              <a:t>							</a:t>
            </a:r>
            <a:r>
              <a:rPr kumimoji="1" lang="en-US" altLang="ja-JP" sz="1400" dirty="0">
                <a:solidFill>
                  <a:schemeClr val="accent1"/>
                </a:solidFill>
              </a:rPr>
              <a:t>Megumi Shidatsu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D07B3DB-4B76-1FA2-491B-5C7EE81E8227}"/>
              </a:ext>
            </a:extLst>
          </p:cNvPr>
          <p:cNvSpPr txBox="1"/>
          <p:nvPr/>
        </p:nvSpPr>
        <p:spPr>
          <a:xfrm>
            <a:off x="2179783" y="6367241"/>
            <a:ext cx="8956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FF"/>
                </a:solidFill>
              </a:rPr>
              <a:t>Many XRISM members are here in this room. Let’s discuss.</a:t>
            </a:r>
            <a:endParaRPr kumimoji="1" lang="ja-JP" altLang="en-US" sz="2400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85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1407DA-84BD-21D4-5F64-3BCC55B05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7841" y="3429000"/>
            <a:ext cx="2904535" cy="59756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Thank you.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2BB51BF-491F-C121-2399-FF7F0F71E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DD39-076A-45A7-8864-47504EB6F8F9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7778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0867AD4B-900C-986C-13F1-74BB06E9C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338" y="671563"/>
            <a:ext cx="10607662" cy="597562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XRISM collaboration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0FB3EE-50AD-FAD8-BF53-0758DB8BE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DD39-076A-45A7-8864-47504EB6F8F9}" type="slidenum">
              <a:rPr kumimoji="1" lang="ja-JP" altLang="en-US" smtClean="0"/>
              <a:t>2</a:t>
            </a:fld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D97DE932-86B8-7C19-076A-95536C41BCBA}"/>
              </a:ext>
            </a:extLst>
          </p:cNvPr>
          <p:cNvGrpSpPr/>
          <p:nvPr/>
        </p:nvGrpSpPr>
        <p:grpSpPr>
          <a:xfrm>
            <a:off x="2035699" y="1152907"/>
            <a:ext cx="8425457" cy="5616971"/>
            <a:chOff x="1758608" y="1152907"/>
            <a:chExt cx="8425457" cy="5616971"/>
          </a:xfrm>
        </p:grpSpPr>
        <p:pic>
          <p:nvPicPr>
            <p:cNvPr id="9" name="図 8" descr="港に停泊しているボート&#10;&#10;AI 生成コンテンツは誤りを含む可能性があります。">
              <a:extLst>
                <a:ext uri="{FF2B5EF4-FFF2-40B4-BE49-F238E27FC236}">
                  <a16:creationId xmlns:a16="http://schemas.microsoft.com/office/drawing/2014/main" id="{E40059FF-E14C-53CF-C127-B43D87635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608" y="1152907"/>
              <a:ext cx="8425457" cy="5616971"/>
            </a:xfrm>
            <a:prstGeom prst="rect">
              <a:avLst/>
            </a:prstGeom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46D571D-46A9-0A9E-6E3A-11E769B096B2}"/>
                </a:ext>
              </a:extLst>
            </p:cNvPr>
            <p:cNvSpPr txBox="1"/>
            <p:nvPr/>
          </p:nvSpPr>
          <p:spPr>
            <a:xfrm>
              <a:off x="1758608" y="5815771"/>
              <a:ext cx="699422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rgbClr val="FF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354 Scientists</a:t>
              </a:r>
            </a:p>
            <a:p>
              <a:r>
                <a:rPr kumimoji="1" lang="en-US" altLang="ja-JP" dirty="0">
                  <a:solidFill>
                    <a:srgbClr val="FFCCFF"/>
                  </a:solidFill>
                </a:rPr>
                <a:t>134 XRISM Science Team (79 JAXA, 43 NASA,12 ESA),</a:t>
              </a:r>
            </a:p>
            <a:p>
              <a:r>
                <a:rPr kumimoji="1" lang="en-US" altLang="ja-JP" dirty="0">
                  <a:solidFill>
                    <a:srgbClr val="FFCCFF"/>
                  </a:solidFill>
                </a:rPr>
                <a:t>39 XRISM Guest scientist, 48 PD, and 133 Graduated students</a:t>
              </a:r>
              <a:endParaRPr kumimoji="1" lang="ja-JP" altLang="en-US" dirty="0">
                <a:solidFill>
                  <a:srgbClr val="FFCCFF"/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4A91C9CA-F979-51EA-2491-7E2C4D0AC458}"/>
                </a:ext>
              </a:extLst>
            </p:cNvPr>
            <p:cNvSpPr txBox="1"/>
            <p:nvPr/>
          </p:nvSpPr>
          <p:spPr>
            <a:xfrm>
              <a:off x="6613857" y="1152907"/>
              <a:ext cx="35702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dirty="0">
                  <a:solidFill>
                    <a:schemeClr val="bg1"/>
                  </a:solidFill>
                </a:rPr>
                <a:t>2025.7.7-11, XRISM Science Meeting #8 (last)</a:t>
              </a:r>
              <a:endParaRPr kumimoji="1" lang="ja-JP" alt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A8ADEA2-9F26-4AD3-A962-875394C0168B}"/>
              </a:ext>
            </a:extLst>
          </p:cNvPr>
          <p:cNvSpPr txBox="1"/>
          <p:nvPr/>
        </p:nvSpPr>
        <p:spPr>
          <a:xfrm>
            <a:off x="5532810" y="795518"/>
            <a:ext cx="5955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-- </a:t>
            </a:r>
            <a:r>
              <a:rPr kumimoji="1" lang="en-US" altLang="ja-JP" b="1" dirty="0"/>
              <a:t>CLOSED</a:t>
            </a:r>
            <a:r>
              <a:rPr kumimoji="1" lang="en-US" altLang="ja-JP" dirty="0"/>
              <a:t> for Performance Verification Publication</a:t>
            </a:r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43F3FC0-C332-A0BF-D0B5-DBDD2E70732B}"/>
              </a:ext>
            </a:extLst>
          </p:cNvPr>
          <p:cNvSpPr txBox="1"/>
          <p:nvPr/>
        </p:nvSpPr>
        <p:spPr>
          <a:xfrm>
            <a:off x="9352761" y="1522239"/>
            <a:ext cx="2839239" cy="369332"/>
          </a:xfrm>
          <a:prstGeom prst="rect">
            <a:avLst/>
          </a:prstGeom>
          <a:solidFill>
            <a:srgbClr val="D2EB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FF"/>
                </a:solidFill>
              </a:rPr>
              <a:t>Open for everybody now.</a:t>
            </a:r>
            <a:endParaRPr kumimoji="1" lang="ja-JP" altLang="en-US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10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5FF7D1-6473-49F1-9CEE-5B6159866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338" y="663393"/>
            <a:ext cx="10607662" cy="59756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XRISM Payload Instruments</a:t>
            </a:r>
            <a:endParaRPr kumimoji="1" lang="ja-JP" altLang="en-US" dirty="0"/>
          </a:p>
        </p:txBody>
      </p:sp>
      <p:pic>
        <p:nvPicPr>
          <p:cNvPr id="3" name="図 2" descr="男 が含まれている画像&#10;&#10;自動的に生成された説明">
            <a:extLst>
              <a:ext uri="{FF2B5EF4-FFF2-40B4-BE49-F238E27FC236}">
                <a16:creationId xmlns:a16="http://schemas.microsoft.com/office/drawing/2014/main" id="{8A3038CF-35BF-20DB-AD1A-D4ADAC9FB46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84" y="1946058"/>
            <a:ext cx="5611044" cy="420828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3EB0440-6F66-AD46-53F2-8298F75A51B3}"/>
              </a:ext>
            </a:extLst>
          </p:cNvPr>
          <p:cNvSpPr txBox="1"/>
          <p:nvPr/>
        </p:nvSpPr>
        <p:spPr>
          <a:xfrm>
            <a:off x="516993" y="1260955"/>
            <a:ext cx="43252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+mj-ea"/>
                <a:ea typeface="+mj-ea"/>
              </a:rPr>
              <a:t>Japan-US X-ray mission with ESA</a:t>
            </a:r>
          </a:p>
          <a:p>
            <a:r>
              <a:rPr kumimoji="1" lang="en-US" altLang="ja-JP" dirty="0">
                <a:latin typeface="+mj-ea"/>
                <a:ea typeface="+mj-ea"/>
              </a:rPr>
              <a:t>Launch on 7 Sep 2023</a:t>
            </a:r>
          </a:p>
          <a:p>
            <a:endParaRPr kumimoji="1" lang="en-US" altLang="ja-JP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kumimoji="1" lang="en-US" altLang="ja-JP" dirty="0">
                <a:latin typeface="+mj-ea"/>
                <a:ea typeface="+mj-ea"/>
              </a:rPr>
              <a:t>Instruments; </a:t>
            </a:r>
            <a:r>
              <a:rPr kumimoji="1" lang="en-US" altLang="ja-JP" dirty="0">
                <a:solidFill>
                  <a:srgbClr val="FF0000"/>
                </a:solidFill>
                <a:latin typeface="+mj-ea"/>
                <a:ea typeface="+mj-ea"/>
              </a:rPr>
              <a:t>Resolve</a:t>
            </a:r>
            <a:r>
              <a:rPr kumimoji="1" lang="en-US" altLang="ja-JP" dirty="0">
                <a:latin typeface="+mj-ea"/>
                <a:ea typeface="+mj-ea"/>
              </a:rPr>
              <a:t> and </a:t>
            </a:r>
            <a:r>
              <a:rPr kumimoji="1" lang="en-US" altLang="ja-JP" dirty="0">
                <a:solidFill>
                  <a:srgbClr val="00B050"/>
                </a:solidFill>
                <a:latin typeface="+mj-ea"/>
                <a:ea typeface="+mj-ea"/>
              </a:rPr>
              <a:t>Xtend</a:t>
            </a:r>
            <a:endParaRPr kumimoji="1" lang="ja-JP" altLang="en-US" dirty="0">
              <a:solidFill>
                <a:srgbClr val="00B050"/>
              </a:solidFill>
              <a:latin typeface="+mj-ea"/>
              <a:ea typeface="+mj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 4">
                <a:extLst>
                  <a:ext uri="{FF2B5EF4-FFF2-40B4-BE49-F238E27FC236}">
                    <a16:creationId xmlns:a16="http://schemas.microsoft.com/office/drawing/2014/main" id="{4F5D4BD5-A25A-DD83-C0A3-481C222C775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33716535"/>
                  </p:ext>
                </p:extLst>
              </p:nvPr>
            </p:nvGraphicFramePr>
            <p:xfrm>
              <a:off x="5593975" y="1120725"/>
              <a:ext cx="6413541" cy="53492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86983">
                      <a:extLst>
                        <a:ext uri="{9D8B030D-6E8A-4147-A177-3AD203B41FA5}">
                          <a16:colId xmlns:a16="http://schemas.microsoft.com/office/drawing/2014/main" val="2702360938"/>
                        </a:ext>
                      </a:extLst>
                    </a:gridCol>
                    <a:gridCol w="2188711">
                      <a:extLst>
                        <a:ext uri="{9D8B030D-6E8A-4147-A177-3AD203B41FA5}">
                          <a16:colId xmlns:a16="http://schemas.microsoft.com/office/drawing/2014/main" val="3420217659"/>
                        </a:ext>
                      </a:extLst>
                    </a:gridCol>
                    <a:gridCol w="2137847">
                      <a:extLst>
                        <a:ext uri="{9D8B030D-6E8A-4147-A177-3AD203B41FA5}">
                          <a16:colId xmlns:a16="http://schemas.microsoft.com/office/drawing/2014/main" val="242177434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Parameters</a:t>
                          </a:r>
                          <a:endParaRPr kumimoji="1" lang="ja-JP" altLang="en-US" sz="14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dirty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</a:rPr>
                            <a:t>Resolve</a:t>
                          </a:r>
                          <a:endParaRPr kumimoji="1" lang="ja-JP" altLang="en-US" sz="140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dirty="0" err="1">
                              <a:solidFill>
                                <a:srgbClr val="00B05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</a:rPr>
                            <a:t>Xtend</a:t>
                          </a:r>
                          <a:endParaRPr kumimoji="1" lang="ja-JP" altLang="en-US" sz="1400" dirty="0">
                            <a:solidFill>
                              <a:srgbClr val="00B05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69493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X-ray Mirrors</a:t>
                          </a:r>
                          <a:endParaRPr kumimoji="1" lang="ja-JP" altLang="en-US" sz="1200" b="1" dirty="0">
                            <a:latin typeface="+mn-lt"/>
                            <a:ea typeface="+mj-ea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Conically approximated Wolter I optics </a:t>
                          </a:r>
                          <a:b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</a:b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(203 nested shells)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sz="1200" dirty="0">
                            <a:latin typeface="+mn-ea"/>
                            <a:ea typeface="+mn-ea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520081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Focal Length</a:t>
                          </a:r>
                          <a:endParaRPr kumimoji="1" lang="ja-JP" altLang="en-US" sz="1200" b="1" dirty="0">
                            <a:latin typeface="+mn-lt"/>
                            <a:ea typeface="+mj-ea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5.6 m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sz="1200" dirty="0">
                            <a:latin typeface="+mn-ea"/>
                            <a:ea typeface="+mn-ea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329926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Angular Resolution</a:t>
                          </a:r>
                          <a:endParaRPr kumimoji="1" lang="ja-JP" altLang="en-US" sz="1200" b="1" dirty="0">
                            <a:latin typeface="+mn-lt"/>
                            <a:ea typeface="+mj-ea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  <a:ea typeface="+mn-ea"/>
                                </a:rPr>
                                <m:t>1.3</m:t>
                              </m:r>
                            </m:oMath>
                          </a14:m>
                          <a:r>
                            <a:rPr kumimoji="1" lang="ja-JP" altLang="en-US" sz="1200" b="0" dirty="0">
                              <a:latin typeface="+mn-lt"/>
                              <a:ea typeface="+mn-ea"/>
                            </a:rPr>
                            <a:t> </a:t>
                          </a: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arcmin (HPD)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  <a:ea typeface="+mn-ea"/>
                                </a:rPr>
                                <m:t>1.4</m:t>
                              </m:r>
                            </m:oMath>
                          </a14:m>
                          <a:r>
                            <a:rPr kumimoji="1" lang="ja-JP" altLang="en-US" sz="1200" b="0" dirty="0">
                              <a:latin typeface="+mn-lt"/>
                              <a:ea typeface="+mn-ea"/>
                            </a:rPr>
                            <a:t> </a:t>
                          </a: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arcmin (HPD)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994707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Detector Technology</a:t>
                          </a: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X-ray micro calorimeter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X-ray CCD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0453555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Effective Area</a:t>
                          </a:r>
                          <a:endParaRPr kumimoji="1" lang="ja-JP" altLang="en-US" sz="1200" b="1" dirty="0">
                            <a:latin typeface="+mn-lt"/>
                            <a:ea typeface="+mj-ea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  <a:ea typeface="+mn-ea"/>
                                </a:rPr>
                                <m:t>180</m:t>
                              </m:r>
                            </m:oMath>
                          </a14:m>
                          <a:r>
                            <a:rPr kumimoji="1" lang="ja-JP" altLang="en-US" sz="1200" b="0" dirty="0">
                              <a:latin typeface="+mn-lt"/>
                              <a:ea typeface="+mn-ea"/>
                            </a:rPr>
                            <a:t> </a:t>
                          </a: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cm</a:t>
                          </a:r>
                          <a:r>
                            <a:rPr kumimoji="1" lang="en-US" altLang="ja-JP" sz="1200" b="0" baseline="30000" dirty="0">
                              <a:latin typeface="+mn-lt"/>
                              <a:ea typeface="+mn-ea"/>
                            </a:rPr>
                            <a:t>2</a:t>
                          </a: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 @ 6 keV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  <a:ea typeface="+mn-ea"/>
                                </a:rPr>
                                <m:t>310</m:t>
                              </m:r>
                            </m:oMath>
                          </a14:m>
                          <a:r>
                            <a:rPr kumimoji="1" lang="ja-JP" altLang="en-US" sz="1200" b="0" dirty="0">
                              <a:latin typeface="+mn-lt"/>
                              <a:ea typeface="+mn-ea"/>
                            </a:rPr>
                            <a:t> </a:t>
                          </a: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cm</a:t>
                          </a:r>
                          <a:r>
                            <a:rPr kumimoji="1" lang="en-US" altLang="ja-JP" sz="1200" b="0" baseline="30000" dirty="0">
                              <a:latin typeface="+mn-lt"/>
                              <a:ea typeface="+mn-ea"/>
                            </a:rPr>
                            <a:t>2</a:t>
                          </a: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 @ 6 keV</a:t>
                          </a: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928631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Field of View</a:t>
                          </a:r>
                          <a:endParaRPr kumimoji="1" lang="ja-JP" altLang="en-US" sz="1200" b="1" dirty="0">
                            <a:latin typeface="+mn-lt"/>
                            <a:ea typeface="+mj-ea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  <a:ea typeface="+mn-ea"/>
                                </a:rPr>
                                <m:t>3.1 ×3.1 </m:t>
                              </m:r>
                            </m:oMath>
                          </a14:m>
                          <a:r>
                            <a:rPr kumimoji="1" lang="ja-JP" altLang="en-US" sz="1200" b="0" dirty="0">
                              <a:latin typeface="+mn-lt"/>
                              <a:ea typeface="+mn-ea"/>
                            </a:rPr>
                            <a:t> </a:t>
                          </a: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arcmin</a:t>
                          </a:r>
                          <a:r>
                            <a:rPr kumimoji="1" lang="en-US" altLang="ja-JP" sz="1200" b="0" baseline="30000" dirty="0">
                              <a:latin typeface="+mn-lt"/>
                              <a:ea typeface="+mn-ea"/>
                            </a:rPr>
                            <a:t>2</a:t>
                          </a: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 </a:t>
                          </a: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1" lang="en-US" altLang="ja-JP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38.5 ×</m:t>
                              </m:r>
                              <m:r>
                                <a:rPr kumimoji="1" lang="en-US" altLang="ja-JP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38.5</m:t>
                              </m:r>
                            </m:oMath>
                          </a14:m>
                          <a:r>
                            <a:rPr kumimoji="1" lang="ja-JP" altLang="en-US" sz="1200" b="0" dirty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</a:rPr>
                            <a:t> </a:t>
                          </a:r>
                          <a:r>
                            <a:rPr kumimoji="1" lang="en-US" altLang="ja-JP" sz="1200" b="0" dirty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</a:rPr>
                            <a:t>arcmin</a:t>
                          </a:r>
                          <a:r>
                            <a:rPr kumimoji="1" lang="en-US" altLang="ja-JP" sz="1200" b="0" baseline="30000" dirty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</a:rPr>
                            <a:t>2</a:t>
                          </a:r>
                          <a:r>
                            <a:rPr kumimoji="1" lang="en-US" altLang="ja-JP" sz="1200" b="0" dirty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</a:rPr>
                            <a:t> </a:t>
                          </a: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957259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Energy Range</a:t>
                          </a:r>
                          <a:endParaRPr kumimoji="1" lang="ja-JP" altLang="en-US" sz="1200" b="1" dirty="0">
                            <a:latin typeface="+mn-lt"/>
                            <a:ea typeface="+mj-ea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0.3</a:t>
                          </a:r>
                          <a:r>
                            <a:rPr kumimoji="1" lang="ja-JP" altLang="en-US" sz="1200" b="0" dirty="0">
                              <a:latin typeface="+mn-lt"/>
                              <a:ea typeface="+mn-ea"/>
                            </a:rPr>
                            <a:t> </a:t>
                          </a: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(1.7) – 12 keV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0.4 – 13 keV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873467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Absolute Energy Scale</a:t>
                          </a:r>
                          <a:endParaRPr kumimoji="1" lang="ja-JP" altLang="en-US" sz="1200" b="1" dirty="0">
                            <a:latin typeface="+mn-lt"/>
                            <a:ea typeface="+mj-ea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1" lang="ja-JP" altLang="en-US" sz="1200" b="0" i="1" smtClean="0">
                                  <a:latin typeface="Cambria Math" panose="02040503050406030204" pitchFamily="18" charset="0"/>
                                  <a:ea typeface="+mn-ea"/>
                                </a:rPr>
                                <m:t>≤</m:t>
                              </m:r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  <a:ea typeface="+mn-ea"/>
                                </a:rPr>
                                <m:t>1</m:t>
                              </m:r>
                            </m:oMath>
                          </a14:m>
                          <a:r>
                            <a:rPr kumimoji="1" lang="ja-JP" altLang="en-US" sz="1200" b="0" dirty="0">
                              <a:latin typeface="+mn-lt"/>
                              <a:ea typeface="+mn-ea"/>
                            </a:rPr>
                            <a:t> </a:t>
                          </a: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eV (1.7-12 keV)</a:t>
                          </a:r>
                          <a:b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</a:br>
                          <a14:m>
                            <m:oMath xmlns:m="http://schemas.openxmlformats.org/officeDocument/2006/math">
                              <m:r>
                                <a:rPr kumimoji="1" lang="ja-JP" altLang="en-US" sz="1200" b="0" i="1" smtClean="0">
                                  <a:latin typeface="Cambria Math" panose="02040503050406030204" pitchFamily="18" charset="0"/>
                                  <a:ea typeface="+mn-ea"/>
                                </a:rPr>
                                <m:t>≤</m:t>
                              </m:r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  <a:ea typeface="+mn-ea"/>
                                </a:rPr>
                                <m:t>0.3</m:t>
                              </m:r>
                            </m:oMath>
                          </a14:m>
                          <a:r>
                            <a:rPr kumimoji="1" lang="ja-JP" altLang="en-US" sz="1200" b="0" dirty="0">
                              <a:latin typeface="+mn-lt"/>
                              <a:ea typeface="+mn-ea"/>
                            </a:rPr>
                            <a:t> </a:t>
                          </a: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eV (5.4-9 keV)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-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6012941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Energy Resolution</a:t>
                          </a:r>
                          <a:endParaRPr kumimoji="1" lang="ja-JP" altLang="en-US" sz="1200" b="1" dirty="0">
                            <a:latin typeface="+mn-lt"/>
                            <a:ea typeface="+mj-ea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1" lang="en-US" altLang="ja-JP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4.5</m:t>
                              </m:r>
                            </m:oMath>
                          </a14:m>
                          <a:r>
                            <a:rPr kumimoji="1" lang="ja-JP" altLang="en-US" sz="1200" b="0" dirty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</a:rPr>
                            <a:t> </a:t>
                          </a:r>
                          <a:r>
                            <a:rPr kumimoji="1" lang="en-US" altLang="ja-JP" sz="1200" b="0" dirty="0">
                              <a:solidFill>
                                <a:srgbClr val="FF0000"/>
                              </a:solidFill>
                              <a:latin typeface="+mn-lt"/>
                              <a:ea typeface="+mn-ea"/>
                            </a:rPr>
                            <a:t>eV FWHM @6 keV (H)</a:t>
                          </a:r>
                          <a:endParaRPr kumimoji="1" lang="ja-JP" altLang="en-US" sz="1200" b="0" dirty="0">
                            <a:solidFill>
                              <a:srgbClr val="FF0000"/>
                            </a:solidFill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  <a:ea typeface="+mn-ea"/>
                                </a:rPr>
                                <m:t>180</m:t>
                              </m:r>
                            </m:oMath>
                          </a14:m>
                          <a:r>
                            <a:rPr kumimoji="1" lang="ja-JP" altLang="en-US" sz="1200" b="0" dirty="0">
                              <a:latin typeface="+mn-lt"/>
                              <a:ea typeface="+mn-ea"/>
                            </a:rPr>
                            <a:t> </a:t>
                          </a: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eV @ 6 keV, EOL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617329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Non-X-ray Background</a:t>
                          </a:r>
                          <a:endParaRPr kumimoji="1" lang="ja-JP" altLang="en-US" sz="1200" b="1" dirty="0">
                            <a:latin typeface="+mn-lt"/>
                            <a:ea typeface="+mj-ea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  <a:ea typeface="+mn-ea"/>
                                </a:rPr>
                                <m:t>7 × </m:t>
                              </m:r>
                              <m:sSup>
                                <m:sSupPr>
                                  <m:ctrlPr>
                                    <a:rPr kumimoji="1" lang="en-US" altLang="ja-JP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kumimoji="1" lang="en-US" altLang="ja-JP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−4</m:t>
                                  </m:r>
                                </m:sup>
                              </m:sSup>
                            </m:oMath>
                          </a14:m>
                          <a:r>
                            <a:rPr kumimoji="1" lang="ja-JP" altLang="en-US" sz="1200" b="0" dirty="0">
                              <a:latin typeface="+mn-lt"/>
                              <a:ea typeface="+mn-ea"/>
                            </a:rPr>
                            <a:t> </a:t>
                          </a: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c/s/keV/array 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1" lang="ja-JP" altLang="en-US" sz="1200" b="0" i="1" smtClean="0">
                                  <a:latin typeface="Cambria Math" panose="02040503050406030204" pitchFamily="18" charset="0"/>
                                  <a:ea typeface="+mn-ea"/>
                                </a:rPr>
                                <m:t>≤</m:t>
                              </m:r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  <a:ea typeface="+mn-ea"/>
                                </a:rPr>
                                <m:t>1 × </m:t>
                              </m:r>
                              <m:sSup>
                                <m:sSupPr>
                                  <m:ctrlPr>
                                    <a:rPr kumimoji="1" lang="en-US" altLang="ja-JP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kumimoji="1" lang="en-US" altLang="ja-JP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−6</m:t>
                                  </m:r>
                                </m:sup>
                              </m:sSup>
                            </m:oMath>
                          </a14:m>
                          <a:r>
                            <a:rPr kumimoji="1" lang="ja-JP" altLang="en-US" sz="1200" b="0" dirty="0">
                              <a:latin typeface="+mn-lt"/>
                              <a:ea typeface="+mn-ea"/>
                            </a:rPr>
                            <a:t> </a:t>
                          </a: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c/s/keV/arcmin</a:t>
                          </a:r>
                          <a:r>
                            <a:rPr kumimoji="1" lang="en-US" altLang="ja-JP" sz="1200" b="0" baseline="30000" dirty="0">
                              <a:latin typeface="+mn-lt"/>
                              <a:ea typeface="+mn-ea"/>
                            </a:rPr>
                            <a:t>2</a:t>
                          </a:r>
                          <a:r>
                            <a:rPr kumimoji="1" lang="en-US" altLang="ja-JP" sz="1200" b="0" baseline="0" dirty="0">
                              <a:latin typeface="+mn-lt"/>
                              <a:ea typeface="+mn-ea"/>
                            </a:rPr>
                            <a:t>/cm</a:t>
                          </a:r>
                          <a:r>
                            <a:rPr kumimoji="1" lang="en-US" altLang="ja-JP" sz="1200" b="0" baseline="30000" dirty="0">
                              <a:latin typeface="+mn-lt"/>
                              <a:ea typeface="+mn-ea"/>
                            </a:rPr>
                            <a:t>2</a:t>
                          </a: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 </a:t>
                          </a:r>
                          <a:b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</a:b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in 5-12 keV 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42560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Time resolution</a:t>
                          </a:r>
                          <a:endParaRPr kumimoji="1" lang="ja-JP" altLang="en-US" sz="1200" b="1" dirty="0">
                            <a:latin typeface="+mn-lt"/>
                            <a:ea typeface="+mj-ea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5 </a:t>
                          </a:r>
                          <a:r>
                            <a:rPr kumimoji="1" lang="en-US" altLang="ja-JP" sz="1200" b="0" dirty="0" err="1">
                              <a:latin typeface="+mn-lt"/>
                              <a:ea typeface="+mn-ea"/>
                            </a:rPr>
                            <a:t>μs</a:t>
                          </a: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 (M/M), 80 </a:t>
                          </a:r>
                          <a:r>
                            <a:rPr kumimoji="1" lang="en-US" altLang="ja-JP" sz="1200" b="0" dirty="0" err="1">
                              <a:latin typeface="+mn-lt"/>
                              <a:ea typeface="+mn-ea"/>
                            </a:rPr>
                            <a:t>μs</a:t>
                          </a: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 (L)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4 s (full window) , </a:t>
                          </a:r>
                          <a:b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</a:b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0.5 s (1/8 window)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938991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Absolute Timing Accuracy</a:t>
                          </a:r>
                          <a:endParaRPr kumimoji="1" lang="ja-JP" altLang="en-US" sz="1200" b="1" dirty="0">
                            <a:latin typeface="+mn-lt"/>
                            <a:ea typeface="+mj-ea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1" lang="ja-JP" altLang="en-US" sz="1200" b="0" i="1" smtClean="0">
                                  <a:latin typeface="Cambria Math" panose="02040503050406030204" pitchFamily="18" charset="0"/>
                                  <a:ea typeface="+mn-ea"/>
                                </a:rPr>
                                <m:t>≤</m:t>
                              </m:r>
                              <m:r>
                                <a:rPr kumimoji="1" lang="en-US" altLang="ja-JP" sz="1200" b="0" i="1" smtClean="0">
                                  <a:latin typeface="Cambria Math" panose="02040503050406030204" pitchFamily="18" charset="0"/>
                                  <a:ea typeface="+mn-ea"/>
                                </a:rPr>
                                <m:t>1 </m:t>
                              </m:r>
                            </m:oMath>
                          </a14:m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ms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-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6291025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 4">
                <a:extLst>
                  <a:ext uri="{FF2B5EF4-FFF2-40B4-BE49-F238E27FC236}">
                    <a16:creationId xmlns:a16="http://schemas.microsoft.com/office/drawing/2014/main" id="{4F5D4BD5-A25A-DD83-C0A3-481C222C775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33716535"/>
                  </p:ext>
                </p:extLst>
              </p:nvPr>
            </p:nvGraphicFramePr>
            <p:xfrm>
              <a:off x="5593975" y="1120725"/>
              <a:ext cx="6413541" cy="53492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86983">
                      <a:extLst>
                        <a:ext uri="{9D8B030D-6E8A-4147-A177-3AD203B41FA5}">
                          <a16:colId xmlns:a16="http://schemas.microsoft.com/office/drawing/2014/main" val="2702360938"/>
                        </a:ext>
                      </a:extLst>
                    </a:gridCol>
                    <a:gridCol w="2188711">
                      <a:extLst>
                        <a:ext uri="{9D8B030D-6E8A-4147-A177-3AD203B41FA5}">
                          <a16:colId xmlns:a16="http://schemas.microsoft.com/office/drawing/2014/main" val="3420217659"/>
                        </a:ext>
                      </a:extLst>
                    </a:gridCol>
                    <a:gridCol w="2137847">
                      <a:extLst>
                        <a:ext uri="{9D8B030D-6E8A-4147-A177-3AD203B41FA5}">
                          <a16:colId xmlns:a16="http://schemas.microsoft.com/office/drawing/2014/main" val="242177434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Parameters</a:t>
                          </a:r>
                          <a:endParaRPr kumimoji="1" lang="ja-JP" altLang="en-US" sz="140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dirty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</a:rPr>
                            <a:t>Resolve</a:t>
                          </a:r>
                          <a:endParaRPr kumimoji="1" lang="ja-JP" altLang="en-US" sz="1400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400" dirty="0" err="1">
                              <a:solidFill>
                                <a:srgbClr val="00B05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+mn-lt"/>
                            </a:rPr>
                            <a:t>Xtend</a:t>
                          </a:r>
                          <a:endParaRPr kumimoji="1" lang="ja-JP" altLang="en-US" sz="1400" dirty="0">
                            <a:solidFill>
                              <a:srgbClr val="00B05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</a:endParaRPr>
                        </a:p>
                      </a:txBody>
                      <a:tcPr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6949382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X-ray Mirrors</a:t>
                          </a:r>
                          <a:endParaRPr kumimoji="1" lang="ja-JP" altLang="en-US" sz="1200" b="1" dirty="0">
                            <a:latin typeface="+mn-lt"/>
                            <a:ea typeface="+mj-ea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Conically approximated Wolter I optics </a:t>
                          </a:r>
                          <a:b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</a:b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(203 nested shells)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sz="1200" dirty="0">
                            <a:latin typeface="+mn-ea"/>
                            <a:ea typeface="+mn-ea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520081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Focal Length</a:t>
                          </a:r>
                          <a:endParaRPr kumimoji="1" lang="ja-JP" altLang="en-US" sz="1200" b="1" dirty="0">
                            <a:latin typeface="+mn-lt"/>
                            <a:ea typeface="+mj-ea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5.6 m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kumimoji="1" lang="ja-JP" altLang="en-US" sz="1200" dirty="0">
                            <a:latin typeface="+mn-ea"/>
                            <a:ea typeface="+mn-ea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329926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Angular Resolution</a:t>
                          </a:r>
                          <a:endParaRPr kumimoji="1" lang="ja-JP" altLang="en-US" sz="1200" b="1" dirty="0">
                            <a:latin typeface="+mn-lt"/>
                            <a:ea typeface="+mj-ea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95822" t="-326230" r="-98886" b="-10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0285" t="-326230" r="-1140" b="-10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9947077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Detector Technology</a:t>
                          </a: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X-ray micro calorimeter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X-ray CCD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0453555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Effective Area</a:t>
                          </a:r>
                          <a:endParaRPr kumimoji="1" lang="ja-JP" altLang="en-US" sz="1200" b="1" dirty="0">
                            <a:latin typeface="+mn-lt"/>
                            <a:ea typeface="+mj-ea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95822" t="-526230" r="-98886" b="-8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0285" t="-526230" r="-1140" b="-8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28631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Field of View</a:t>
                          </a:r>
                          <a:endParaRPr kumimoji="1" lang="ja-JP" altLang="en-US" sz="1200" b="1" dirty="0">
                            <a:latin typeface="+mn-lt"/>
                            <a:ea typeface="+mj-ea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95822" t="-626230" r="-98886" b="-7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0285" t="-626230" r="-1140" b="-7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957259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Energy Range</a:t>
                          </a:r>
                          <a:endParaRPr kumimoji="1" lang="ja-JP" altLang="en-US" sz="1200" b="1" dirty="0">
                            <a:latin typeface="+mn-lt"/>
                            <a:ea typeface="+mj-ea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0.3</a:t>
                          </a:r>
                          <a:r>
                            <a:rPr kumimoji="1" lang="ja-JP" altLang="en-US" sz="1200" b="0" dirty="0">
                              <a:latin typeface="+mn-lt"/>
                              <a:ea typeface="+mn-ea"/>
                            </a:rPr>
                            <a:t> </a:t>
                          </a: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(1.7) – 12 keV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0.4 – 13 keV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87346741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Absolute Energy Scale</a:t>
                          </a:r>
                          <a:endParaRPr kumimoji="1" lang="ja-JP" altLang="en-US" sz="1200" b="1" dirty="0">
                            <a:latin typeface="+mn-lt"/>
                            <a:ea typeface="+mj-ea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95822" t="-672000" r="-98886" b="-405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-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6012941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Energy Resolution</a:t>
                          </a:r>
                          <a:endParaRPr kumimoji="1" lang="ja-JP" altLang="en-US" sz="1200" b="1" dirty="0">
                            <a:latin typeface="+mn-lt"/>
                            <a:ea typeface="+mj-ea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95822" t="-949180" r="-98886" b="-3983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0285" t="-949180" r="-1140" b="-3983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61732907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Non-X-ray Background</a:t>
                          </a:r>
                          <a:endParaRPr kumimoji="1" lang="ja-JP" altLang="en-US" sz="1200" b="1" dirty="0">
                            <a:latin typeface="+mn-lt"/>
                            <a:ea typeface="+mj-ea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95822" t="-609524" r="-98886" b="-13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0285" t="-609524" r="-1140" b="-1314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425609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Time resolution</a:t>
                          </a:r>
                          <a:endParaRPr kumimoji="1" lang="ja-JP" altLang="en-US" sz="1200" b="1" dirty="0">
                            <a:latin typeface="+mn-lt"/>
                            <a:ea typeface="+mj-ea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5 </a:t>
                          </a:r>
                          <a:r>
                            <a:rPr kumimoji="1" lang="en-US" altLang="ja-JP" sz="1200" b="0" dirty="0" err="1">
                              <a:latin typeface="+mn-lt"/>
                              <a:ea typeface="+mn-ea"/>
                            </a:rPr>
                            <a:t>μs</a:t>
                          </a: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 (M/M), 80 </a:t>
                          </a:r>
                          <a:r>
                            <a:rPr kumimoji="1" lang="en-US" altLang="ja-JP" sz="1200" b="0" dirty="0" err="1">
                              <a:latin typeface="+mn-lt"/>
                              <a:ea typeface="+mn-ea"/>
                            </a:rPr>
                            <a:t>μs</a:t>
                          </a: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 (L)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4 s (full window) , </a:t>
                          </a:r>
                          <a:b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</a:br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0.5 s (1/8 window)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938991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1200" b="1" dirty="0">
                              <a:latin typeface="+mn-lt"/>
                              <a:ea typeface="+mj-ea"/>
                            </a:rPr>
                            <a:t>Absolute Timing Accuracy</a:t>
                          </a:r>
                          <a:endParaRPr kumimoji="1" lang="ja-JP" altLang="en-US" sz="1200" b="1" dirty="0">
                            <a:latin typeface="+mn-lt"/>
                            <a:ea typeface="+mj-ea"/>
                          </a:endParaRPr>
                        </a:p>
                      </a:txBody>
                      <a:tcPr anchor="ctr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95822" t="-1344262" r="-98886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1200" b="0" dirty="0">
                              <a:latin typeface="+mn-lt"/>
                              <a:ea typeface="+mn-ea"/>
                            </a:rPr>
                            <a:t>-</a:t>
                          </a:r>
                          <a:endParaRPr kumimoji="1" lang="ja-JP" altLang="en-US" sz="1200" b="0" dirty="0">
                            <a:latin typeface="+mn-lt"/>
                            <a:ea typeface="+mn-ea"/>
                          </a:endParaRP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6291025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3422853-79BB-1101-3D96-096A2BF2217A}"/>
              </a:ext>
            </a:extLst>
          </p:cNvPr>
          <p:cNvSpPr txBox="1"/>
          <p:nvPr/>
        </p:nvSpPr>
        <p:spPr>
          <a:xfrm>
            <a:off x="1512335" y="6465632"/>
            <a:ext cx="10495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  <a:latin typeface="+mn-ea"/>
              </a:rPr>
              <a:t>High-energy-resolution spectroscopy &amp; large FOV imaging in keV band</a:t>
            </a:r>
            <a:endParaRPr kumimoji="1" lang="ja-JP" altLang="en-US" sz="24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96F04F6-E6F5-4936-D9ED-7A58E2D27AD0}"/>
              </a:ext>
            </a:extLst>
          </p:cNvPr>
          <p:cNvSpPr txBox="1"/>
          <p:nvPr/>
        </p:nvSpPr>
        <p:spPr>
          <a:xfrm>
            <a:off x="10168689" y="885199"/>
            <a:ext cx="20233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>
                <a:solidFill>
                  <a:srgbClr val="0070C0"/>
                </a:solidFill>
              </a:rPr>
              <a:t>Tashiro et al. PASJ 2025</a:t>
            </a:r>
            <a:endParaRPr kumimoji="1" lang="ja-JP" altLang="en-US" sz="11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823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E18BAE-19DD-3794-82B7-1EDCE4E4B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4366" y="683113"/>
            <a:ext cx="10607662" cy="597562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Ground development since 2017</a:t>
            </a:r>
            <a:endParaRPr kumimoji="1" lang="ja-JP" altLang="en-US" dirty="0"/>
          </a:p>
        </p:txBody>
      </p:sp>
      <p:sp>
        <p:nvSpPr>
          <p:cNvPr id="44" name="右矢印 16">
            <a:extLst>
              <a:ext uri="{FF2B5EF4-FFF2-40B4-BE49-F238E27FC236}">
                <a16:creationId xmlns:a16="http://schemas.microsoft.com/office/drawing/2014/main" id="{48E7ED2C-B918-0225-2081-BBCD8B8B69C8}"/>
              </a:ext>
            </a:extLst>
          </p:cNvPr>
          <p:cNvSpPr/>
          <p:nvPr/>
        </p:nvSpPr>
        <p:spPr>
          <a:xfrm rot="19897852">
            <a:off x="-507409" y="3778688"/>
            <a:ext cx="11868209" cy="311323"/>
          </a:xfrm>
          <a:prstGeom prst="rightArrow">
            <a:avLst>
              <a:gd name="adj1" fmla="val 50000"/>
              <a:gd name="adj2" fmla="val 195914"/>
            </a:avLst>
          </a:prstGeom>
          <a:gradFill flip="none" rotWithShape="1">
            <a:gsLst>
              <a:gs pos="0">
                <a:srgbClr val="FFFF00"/>
              </a:gs>
              <a:gs pos="31000">
                <a:schemeClr val="accent2">
                  <a:lumMod val="20000"/>
                  <a:lumOff val="80000"/>
                </a:schemeClr>
              </a:gs>
              <a:gs pos="76000">
                <a:schemeClr val="accent1">
                  <a:lumMod val="45000"/>
                  <a:lumOff val="55000"/>
                </a:schemeClr>
              </a:gs>
              <a:gs pos="100000">
                <a:srgbClr val="FF99FF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UD デジタル 教科書体 NP-R" panose="02020400000000000000" pitchFamily="18" charset="-128"/>
              <a:ea typeface="UD デジタル 教科書体 NP-R" panose="02020400000000000000" pitchFamily="18" charset="-128"/>
            </a:endParaRP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F320F3C4-8EB0-3DF5-50F3-CE9B2D5738AD}"/>
              </a:ext>
            </a:extLst>
          </p:cNvPr>
          <p:cNvSpPr txBox="1"/>
          <p:nvPr/>
        </p:nvSpPr>
        <p:spPr>
          <a:xfrm>
            <a:off x="4329271" y="6547266"/>
            <a:ext cx="954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accent2"/>
                </a:solidFill>
              </a:rPr>
              <a:t>© JAXA</a:t>
            </a:r>
            <a:endParaRPr kumimoji="1" lang="ja-JP" altLang="en-US" sz="1600" dirty="0">
              <a:solidFill>
                <a:schemeClr val="accent2"/>
              </a:solidFill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C726566F-3AB2-408F-8441-2E8D4AB12798}"/>
              </a:ext>
            </a:extLst>
          </p:cNvPr>
          <p:cNvGrpSpPr/>
          <p:nvPr/>
        </p:nvGrpSpPr>
        <p:grpSpPr>
          <a:xfrm>
            <a:off x="167334" y="1002021"/>
            <a:ext cx="12204987" cy="5875054"/>
            <a:chOff x="167334" y="1002021"/>
            <a:chExt cx="12204987" cy="5875054"/>
          </a:xfrm>
        </p:grpSpPr>
        <p:sp>
          <p:nvSpPr>
            <p:cNvPr id="76" name="テキスト ボックス 75">
              <a:extLst>
                <a:ext uri="{FF2B5EF4-FFF2-40B4-BE49-F238E27FC236}">
                  <a16:creationId xmlns:a16="http://schemas.microsoft.com/office/drawing/2014/main" id="{07A28BAB-F1B1-75E1-85CA-62064B7D4BB1}"/>
                </a:ext>
              </a:extLst>
            </p:cNvPr>
            <p:cNvSpPr txBox="1"/>
            <p:nvPr/>
          </p:nvSpPr>
          <p:spPr>
            <a:xfrm>
              <a:off x="5839638" y="6569298"/>
              <a:ext cx="29290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latin typeface="+mj-ea"/>
                  <a:ea typeface="+mj-ea"/>
                </a:rPr>
                <a:t>Thermal Vacuum test @TKSC </a:t>
              </a:r>
              <a:endParaRPr kumimoji="1" lang="ja-JP" altLang="en-US" sz="1400" dirty="0">
                <a:latin typeface="+mj-ea"/>
                <a:ea typeface="+mj-ea"/>
              </a:endParaRPr>
            </a:p>
          </p:txBody>
        </p:sp>
        <p:pic>
          <p:nvPicPr>
            <p:cNvPr id="87" name="図 86" descr="座る, テーブル, 作品, ケーキ が含まれている画像&#10;&#10;自動的に生成された説明">
              <a:extLst>
                <a:ext uri="{FF2B5EF4-FFF2-40B4-BE49-F238E27FC236}">
                  <a16:creationId xmlns:a16="http://schemas.microsoft.com/office/drawing/2014/main" id="{2AD94E13-D562-3FB8-8D06-936B6F779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2511" y="1002021"/>
              <a:ext cx="1669810" cy="1255573"/>
            </a:xfrm>
            <a:prstGeom prst="rect">
              <a:avLst/>
            </a:prstGeom>
          </p:spPr>
        </p:pic>
        <p:sp>
          <p:nvSpPr>
            <p:cNvPr id="41" name="吹き出し: 四角形 40">
              <a:extLst>
                <a:ext uri="{FF2B5EF4-FFF2-40B4-BE49-F238E27FC236}">
                  <a16:creationId xmlns:a16="http://schemas.microsoft.com/office/drawing/2014/main" id="{EC64317D-7735-6C9F-A44D-598D5A1F07E8}"/>
                </a:ext>
              </a:extLst>
            </p:cNvPr>
            <p:cNvSpPr/>
            <p:nvPr/>
          </p:nvSpPr>
          <p:spPr>
            <a:xfrm>
              <a:off x="4888753" y="4478365"/>
              <a:ext cx="3427221" cy="2094629"/>
            </a:xfrm>
            <a:prstGeom prst="wedgeRectCallout">
              <a:avLst>
                <a:gd name="adj1" fmla="val 57601"/>
                <a:gd name="adj2" fmla="val -149318"/>
              </a:avLst>
            </a:prstGeom>
            <a:solidFill>
              <a:srgbClr val="FFCC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2" name="図 41" descr="屋内, 建物, 大きい, 座る が含まれている画像&#10;&#10;自動的に生成された説明">
              <a:extLst>
                <a:ext uri="{FF2B5EF4-FFF2-40B4-BE49-F238E27FC236}">
                  <a16:creationId xmlns:a16="http://schemas.microsoft.com/office/drawing/2014/main" id="{F624FF71-80E0-21D1-BA2D-08AD0C9F2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9427" y="4485620"/>
              <a:ext cx="3412771" cy="2094630"/>
            </a:xfrm>
            <a:prstGeom prst="rect">
              <a:avLst/>
            </a:prstGeom>
          </p:spPr>
        </p:pic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B5B9F4DF-AB08-85A4-8D88-93D9BC0E7AC6}"/>
                </a:ext>
              </a:extLst>
            </p:cNvPr>
            <p:cNvSpPr txBox="1"/>
            <p:nvPr/>
          </p:nvSpPr>
          <p:spPr>
            <a:xfrm>
              <a:off x="182321" y="6298827"/>
              <a:ext cx="793807" cy="270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2016</a:t>
              </a:r>
              <a:endParaRPr kumimoji="1" lang="ja-JP" altLang="en-US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endParaRP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1E9D72EB-6EB0-6F19-905F-772B2AB9CB2B}"/>
                </a:ext>
              </a:extLst>
            </p:cNvPr>
            <p:cNvSpPr txBox="1"/>
            <p:nvPr/>
          </p:nvSpPr>
          <p:spPr>
            <a:xfrm>
              <a:off x="3094205" y="5137569"/>
              <a:ext cx="793807" cy="270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2018</a:t>
              </a:r>
              <a:endParaRPr kumimoji="1" lang="ja-JP" altLang="en-US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endParaRP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5DEE0ADF-888B-1D36-563F-0ADA40CBCD7C}"/>
                </a:ext>
              </a:extLst>
            </p:cNvPr>
            <p:cNvSpPr txBox="1"/>
            <p:nvPr/>
          </p:nvSpPr>
          <p:spPr>
            <a:xfrm>
              <a:off x="4416884" y="4478365"/>
              <a:ext cx="793807" cy="270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2019</a:t>
              </a:r>
              <a:endParaRPr kumimoji="1" lang="ja-JP" altLang="en-US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endParaRP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3DA4ABE2-0298-01D8-695E-F58CC5F1F26B}"/>
                </a:ext>
              </a:extLst>
            </p:cNvPr>
            <p:cNvSpPr txBox="1"/>
            <p:nvPr/>
          </p:nvSpPr>
          <p:spPr>
            <a:xfrm>
              <a:off x="6818197" y="3203612"/>
              <a:ext cx="793807" cy="270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2021</a:t>
              </a:r>
              <a:endParaRPr kumimoji="1" lang="ja-JP" altLang="en-US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endParaRPr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9E18949A-424F-BB10-A72D-7C9D5016915F}"/>
                </a:ext>
              </a:extLst>
            </p:cNvPr>
            <p:cNvSpPr txBox="1"/>
            <p:nvPr/>
          </p:nvSpPr>
          <p:spPr>
            <a:xfrm>
              <a:off x="5616335" y="3895068"/>
              <a:ext cx="793807" cy="270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2020</a:t>
              </a:r>
              <a:endParaRPr kumimoji="1" lang="ja-JP" altLang="en-US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endParaRPr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E30152C6-37A3-4E9D-F6C8-E024C249318C}"/>
                </a:ext>
              </a:extLst>
            </p:cNvPr>
            <p:cNvSpPr txBox="1"/>
            <p:nvPr/>
          </p:nvSpPr>
          <p:spPr>
            <a:xfrm>
              <a:off x="1864635" y="5756437"/>
              <a:ext cx="793807" cy="270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2017</a:t>
              </a:r>
              <a:endParaRPr kumimoji="1" lang="ja-JP" altLang="en-US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BFCAF593-2D21-2B42-3E82-C0D15B5F3737}"/>
                </a:ext>
              </a:extLst>
            </p:cNvPr>
            <p:cNvSpPr txBox="1"/>
            <p:nvPr/>
          </p:nvSpPr>
          <p:spPr>
            <a:xfrm>
              <a:off x="167334" y="5103567"/>
              <a:ext cx="2492990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 dirty="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			NASA-JAXA </a:t>
              </a:r>
            </a:p>
            <a:p>
              <a:r>
                <a:rPr kumimoji="1" lang="en-US" altLang="ja-JP" sz="1100" dirty="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		   XARM Proposal</a:t>
              </a:r>
            </a:p>
            <a:p>
              <a:r>
                <a:rPr kumimoji="1" lang="en-US" altLang="ja-JP" sz="1100" dirty="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		</a:t>
              </a:r>
              <a:r>
                <a:rPr kumimoji="1" lang="en-US" altLang="ja-JP" sz="1100" b="1" dirty="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Lessons</a:t>
              </a:r>
              <a:r>
                <a:rPr kumimoji="1" lang="en-US" altLang="ja-JP" sz="1100" dirty="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 &amp; Close	</a:t>
              </a:r>
            </a:p>
            <a:p>
              <a:r>
                <a:rPr kumimoji="1" lang="en-US" altLang="ja-JP" sz="1100" dirty="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	Investigation</a:t>
              </a:r>
            </a:p>
            <a:p>
              <a:r>
                <a:rPr kumimoji="1" lang="en-US" altLang="ja-JP" sz="1400" b="1" dirty="0">
                  <a:solidFill>
                    <a:srgbClr val="FF00FF"/>
                  </a:solidFill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Hitomi  Failure</a:t>
              </a:r>
              <a:endParaRPr kumimoji="1" lang="ja-JP" altLang="en-US" sz="1400" b="1" dirty="0">
                <a:solidFill>
                  <a:srgbClr val="FF00FF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endParaRPr>
            </a:p>
          </p:txBody>
        </p:sp>
        <p:sp>
          <p:nvSpPr>
            <p:cNvPr id="57" name="角丸四角形吹き出し 6">
              <a:extLst>
                <a:ext uri="{FF2B5EF4-FFF2-40B4-BE49-F238E27FC236}">
                  <a16:creationId xmlns:a16="http://schemas.microsoft.com/office/drawing/2014/main" id="{FD19F809-7106-02A7-25F8-4A7CD28DC632}"/>
                </a:ext>
              </a:extLst>
            </p:cNvPr>
            <p:cNvSpPr/>
            <p:nvPr/>
          </p:nvSpPr>
          <p:spPr>
            <a:xfrm>
              <a:off x="182321" y="4353886"/>
              <a:ext cx="2296954" cy="553596"/>
            </a:xfrm>
            <a:prstGeom prst="wedgeRoundRectCallout">
              <a:avLst>
                <a:gd name="adj1" fmla="val -7385"/>
                <a:gd name="adj2" fmla="val 138492"/>
                <a:gd name="adj3" fmla="val 16667"/>
              </a:avLst>
            </a:prstGeom>
            <a:solidFill>
              <a:srgbClr val="FFFF00">
                <a:alpha val="6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200" dirty="0" err="1">
                  <a:solidFill>
                    <a:schemeClr val="tx1"/>
                  </a:solidFill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Hitomi</a:t>
              </a:r>
              <a:r>
                <a:rPr kumimoji="1" lang="en-US" altLang="ja-JP" sz="1200" dirty="0">
                  <a:solidFill>
                    <a:schemeClr val="tx1"/>
                  </a:solidFill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 Lessons</a:t>
              </a:r>
            </a:p>
            <a:p>
              <a:r>
                <a:rPr kumimoji="1" lang="en-US" altLang="ja-JP" sz="1200" dirty="0">
                  <a:solidFill>
                    <a:schemeClr val="tx1"/>
                  </a:solidFill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XARM proposal</a:t>
              </a:r>
            </a:p>
            <a:p>
              <a:r>
                <a:rPr kumimoji="1" lang="en-US" altLang="ja-JP" sz="1200" dirty="0">
                  <a:solidFill>
                    <a:schemeClr val="tx1"/>
                  </a:solidFill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JAXA-NASA collaboration</a:t>
              </a:r>
              <a:endParaRPr kumimoji="1" lang="ja-JP" altLang="en-US" sz="1200" dirty="0">
                <a:solidFill>
                  <a:schemeClr val="tx1"/>
                </a:solidFill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endParaRPr>
            </a:p>
          </p:txBody>
        </p:sp>
        <p:sp>
          <p:nvSpPr>
            <p:cNvPr id="58" name="角丸四角形吹き出し 24">
              <a:extLst>
                <a:ext uri="{FF2B5EF4-FFF2-40B4-BE49-F238E27FC236}">
                  <a16:creationId xmlns:a16="http://schemas.microsoft.com/office/drawing/2014/main" id="{F83A6850-38CE-3C90-ED87-1764ED5647A0}"/>
                </a:ext>
              </a:extLst>
            </p:cNvPr>
            <p:cNvSpPr/>
            <p:nvPr/>
          </p:nvSpPr>
          <p:spPr>
            <a:xfrm>
              <a:off x="501317" y="3136041"/>
              <a:ext cx="3217390" cy="721257"/>
            </a:xfrm>
            <a:prstGeom prst="wedgeRoundRectCallout">
              <a:avLst>
                <a:gd name="adj1" fmla="val 40489"/>
                <a:gd name="adj2" fmla="val 185854"/>
                <a:gd name="adj3" fmla="val 16667"/>
              </a:avLst>
            </a:prstGeom>
            <a:solidFill>
              <a:schemeClr val="accent1">
                <a:lumMod val="20000"/>
                <a:lumOff val="80000"/>
                <a:alpha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400" dirty="0">
                  <a:solidFill>
                    <a:schemeClr val="tx1"/>
                  </a:solidFill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JAXA MDR/SRR</a:t>
              </a:r>
            </a:p>
            <a:p>
              <a:r>
                <a:rPr kumimoji="1" lang="en-US" altLang="ja-JP" sz="1400" dirty="0">
                  <a:solidFill>
                    <a:schemeClr val="tx1"/>
                  </a:solidFill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JAXA pre-project start</a:t>
              </a:r>
            </a:p>
            <a:p>
              <a:r>
                <a:rPr kumimoji="1" lang="en-US" altLang="ja-JP" sz="1400" dirty="0">
                  <a:solidFill>
                    <a:schemeClr val="tx1"/>
                  </a:solidFill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NASA project start / NASA CDR</a:t>
              </a:r>
            </a:p>
          </p:txBody>
        </p:sp>
        <p:sp>
          <p:nvSpPr>
            <p:cNvPr id="59" name="角丸四角形吹き出し 22">
              <a:extLst>
                <a:ext uri="{FF2B5EF4-FFF2-40B4-BE49-F238E27FC236}">
                  <a16:creationId xmlns:a16="http://schemas.microsoft.com/office/drawing/2014/main" id="{1933FEB3-C968-2289-C743-E7F46D05DA2A}"/>
                </a:ext>
              </a:extLst>
            </p:cNvPr>
            <p:cNvSpPr/>
            <p:nvPr/>
          </p:nvSpPr>
          <p:spPr>
            <a:xfrm>
              <a:off x="3084608" y="2722921"/>
              <a:ext cx="1171221" cy="318119"/>
            </a:xfrm>
            <a:prstGeom prst="wedgeRoundRectCallout">
              <a:avLst>
                <a:gd name="adj1" fmla="val 75180"/>
                <a:gd name="adj2" fmla="val 444644"/>
                <a:gd name="adj3" fmla="val 16667"/>
              </a:avLst>
            </a:prstGeom>
            <a:solidFill>
              <a:schemeClr val="accent1">
                <a:lumMod val="20000"/>
                <a:lumOff val="80000"/>
                <a:alpha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400" dirty="0">
                  <a:solidFill>
                    <a:schemeClr val="tx1"/>
                  </a:solidFill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JAXA PDR</a:t>
              </a: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7E2F86E7-9413-970E-0CDD-C45F0268F486}"/>
                </a:ext>
              </a:extLst>
            </p:cNvPr>
            <p:cNvSpPr txBox="1"/>
            <p:nvPr/>
          </p:nvSpPr>
          <p:spPr>
            <a:xfrm>
              <a:off x="3076290" y="5384778"/>
              <a:ext cx="15330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  <a:latin typeface="+mj-ea"/>
                  <a:ea typeface="+mj-ea"/>
                </a:rPr>
                <a:t>XARM</a:t>
              </a:r>
              <a:r>
                <a:rPr kumimoji="1" lang="en-US" altLang="ja-JP" sz="1200" dirty="0">
                  <a:solidFill>
                    <a:srgbClr val="FF0000"/>
                  </a:solidFill>
                  <a:latin typeface="+mj-ea"/>
                  <a:ea typeface="+mj-ea"/>
                  <a:sym typeface="Wingdings" panose="05000000000000000000" pitchFamily="2" charset="2"/>
                </a:rPr>
                <a:t> </a:t>
              </a:r>
              <a:r>
                <a:rPr kumimoji="1" lang="en-US" altLang="ja-JP" sz="1200" dirty="0">
                  <a:solidFill>
                    <a:srgbClr val="FF0000"/>
                  </a:solidFill>
                  <a:latin typeface="+mj-ea"/>
                  <a:ea typeface="+mj-ea"/>
                </a:rPr>
                <a:t>XRISM </a:t>
              </a:r>
              <a:endParaRPr kumimoji="1" lang="ja-JP" altLang="en-US" sz="1200" dirty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A235AB05-E543-605C-9BFB-38DB3B1E34E5}"/>
                </a:ext>
              </a:extLst>
            </p:cNvPr>
            <p:cNvSpPr txBox="1"/>
            <p:nvPr/>
          </p:nvSpPr>
          <p:spPr>
            <a:xfrm>
              <a:off x="9888730" y="1531690"/>
              <a:ext cx="11512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FF0000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Launch!</a:t>
              </a:r>
              <a:endParaRPr kumimoji="1" lang="ja-JP" altLang="en-US" dirty="0">
                <a:solidFill>
                  <a:srgbClr val="FF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62" name="角丸四角形吹き出し 22">
              <a:extLst>
                <a:ext uri="{FF2B5EF4-FFF2-40B4-BE49-F238E27FC236}">
                  <a16:creationId xmlns:a16="http://schemas.microsoft.com/office/drawing/2014/main" id="{28D14667-15F5-1B4A-67BC-5FD6ABED5C93}"/>
                </a:ext>
              </a:extLst>
            </p:cNvPr>
            <p:cNvSpPr/>
            <p:nvPr/>
          </p:nvSpPr>
          <p:spPr>
            <a:xfrm>
              <a:off x="5616335" y="1772604"/>
              <a:ext cx="1684496" cy="351822"/>
            </a:xfrm>
            <a:prstGeom prst="wedgeRoundRectCallout">
              <a:avLst>
                <a:gd name="adj1" fmla="val 49157"/>
                <a:gd name="adj2" fmla="val 228261"/>
                <a:gd name="adj3" fmla="val 16667"/>
              </a:avLst>
            </a:prstGeom>
            <a:solidFill>
              <a:schemeClr val="accent1">
                <a:lumMod val="20000"/>
                <a:lumOff val="80000"/>
                <a:alpha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400" dirty="0">
                  <a:solidFill>
                    <a:schemeClr val="tx1"/>
                  </a:solidFill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JAXA CDR/MOR</a:t>
              </a:r>
            </a:p>
          </p:txBody>
        </p:sp>
        <p:sp>
          <p:nvSpPr>
            <p:cNvPr id="63" name="角丸四角形吹き出し 22">
              <a:extLst>
                <a:ext uri="{FF2B5EF4-FFF2-40B4-BE49-F238E27FC236}">
                  <a16:creationId xmlns:a16="http://schemas.microsoft.com/office/drawing/2014/main" id="{7EEA08CD-F464-4663-D20A-44D46C417ADD}"/>
                </a:ext>
              </a:extLst>
            </p:cNvPr>
            <p:cNvSpPr/>
            <p:nvPr/>
          </p:nvSpPr>
          <p:spPr>
            <a:xfrm>
              <a:off x="7144343" y="1255413"/>
              <a:ext cx="1574922" cy="378813"/>
            </a:xfrm>
            <a:prstGeom prst="wedgeRoundRectCallout">
              <a:avLst>
                <a:gd name="adj1" fmla="val 89487"/>
                <a:gd name="adj2" fmla="val 86598"/>
                <a:gd name="adj3" fmla="val 16667"/>
              </a:avLst>
            </a:prstGeom>
            <a:solidFill>
              <a:schemeClr val="accent1">
                <a:lumMod val="20000"/>
                <a:lumOff val="80000"/>
                <a:alpha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400" dirty="0">
                  <a:solidFill>
                    <a:schemeClr val="tx1"/>
                  </a:solidFill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JAXA PQR/PSR</a:t>
              </a:r>
            </a:p>
          </p:txBody>
        </p:sp>
        <p:sp>
          <p:nvSpPr>
            <p:cNvPr id="64" name="角丸四角形吹き出し 22">
              <a:extLst>
                <a:ext uri="{FF2B5EF4-FFF2-40B4-BE49-F238E27FC236}">
                  <a16:creationId xmlns:a16="http://schemas.microsoft.com/office/drawing/2014/main" id="{B74C669B-F2B7-4AE7-32FD-34589CEB9B2D}"/>
                </a:ext>
              </a:extLst>
            </p:cNvPr>
            <p:cNvSpPr/>
            <p:nvPr/>
          </p:nvSpPr>
          <p:spPr>
            <a:xfrm>
              <a:off x="3982799" y="2211957"/>
              <a:ext cx="1182136" cy="423529"/>
            </a:xfrm>
            <a:prstGeom prst="wedgeRoundRectCallout">
              <a:avLst>
                <a:gd name="adj1" fmla="val 84518"/>
                <a:gd name="adj2" fmla="val 293471"/>
                <a:gd name="adj3" fmla="val 16667"/>
              </a:avLst>
            </a:prstGeom>
            <a:solidFill>
              <a:schemeClr val="accent1">
                <a:lumMod val="20000"/>
                <a:lumOff val="80000"/>
                <a:alpha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en-US" altLang="ja-JP" sz="1400" dirty="0">
                  <a:solidFill>
                    <a:schemeClr val="tx1"/>
                  </a:solidFill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JAXA CDR</a:t>
              </a:r>
            </a:p>
          </p:txBody>
        </p:sp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F112057A-76E6-BECA-AE3F-28D469EC48DA}"/>
                </a:ext>
              </a:extLst>
            </p:cNvPr>
            <p:cNvSpPr txBox="1"/>
            <p:nvPr/>
          </p:nvSpPr>
          <p:spPr>
            <a:xfrm>
              <a:off x="3453648" y="4191781"/>
              <a:ext cx="1058303" cy="1915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 dirty="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Basic design</a:t>
              </a:r>
              <a:endParaRPr kumimoji="1" lang="ja-JP" altLang="en-US" sz="11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endParaRPr>
            </a:p>
          </p:txBody>
        </p: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81993383-90EC-EFB4-077F-ED36B85BB771}"/>
                </a:ext>
              </a:extLst>
            </p:cNvPr>
            <p:cNvSpPr txBox="1"/>
            <p:nvPr/>
          </p:nvSpPr>
          <p:spPr>
            <a:xfrm>
              <a:off x="4476771" y="3668201"/>
              <a:ext cx="1096775" cy="1915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 dirty="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Detail design</a:t>
              </a:r>
              <a:endParaRPr kumimoji="1" lang="ja-JP" altLang="en-US" sz="11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endParaRPr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A6F3EA66-B0B9-B4CB-1A59-708D6636EC3F}"/>
                </a:ext>
              </a:extLst>
            </p:cNvPr>
            <p:cNvSpPr txBox="1"/>
            <p:nvPr/>
          </p:nvSpPr>
          <p:spPr>
            <a:xfrm>
              <a:off x="5644232" y="3119547"/>
              <a:ext cx="970137" cy="1915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 dirty="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Fabrication</a:t>
              </a: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17726740-6938-D081-30D5-52B62D348026}"/>
                </a:ext>
              </a:extLst>
            </p:cNvPr>
            <p:cNvSpPr txBox="1"/>
            <p:nvPr/>
          </p:nvSpPr>
          <p:spPr>
            <a:xfrm>
              <a:off x="7433174" y="1972495"/>
              <a:ext cx="1422184" cy="1915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 dirty="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Verification Tests</a:t>
              </a:r>
              <a:endParaRPr kumimoji="1" lang="ja-JP" altLang="en-US" sz="1100" dirty="0"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endParaRPr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D6DA926B-A3B0-D2A3-E8DE-2E761DF9D530}"/>
                </a:ext>
              </a:extLst>
            </p:cNvPr>
            <p:cNvSpPr txBox="1"/>
            <p:nvPr/>
          </p:nvSpPr>
          <p:spPr>
            <a:xfrm>
              <a:off x="6315894" y="2727644"/>
              <a:ext cx="966931" cy="1915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 dirty="0"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Integration</a:t>
              </a:r>
            </a:p>
          </p:txBody>
        </p:sp>
        <p:sp>
          <p:nvSpPr>
            <p:cNvPr id="72" name="吹き出し: 四角形 71">
              <a:extLst>
                <a:ext uri="{FF2B5EF4-FFF2-40B4-BE49-F238E27FC236}">
                  <a16:creationId xmlns:a16="http://schemas.microsoft.com/office/drawing/2014/main" id="{1AD118D1-EEBB-0816-32BE-2CD3267D949C}"/>
                </a:ext>
              </a:extLst>
            </p:cNvPr>
            <p:cNvSpPr/>
            <p:nvPr/>
          </p:nvSpPr>
          <p:spPr>
            <a:xfrm>
              <a:off x="8480611" y="4493098"/>
              <a:ext cx="3580102" cy="2042879"/>
            </a:xfrm>
            <a:prstGeom prst="wedgeRectCallout">
              <a:avLst>
                <a:gd name="adj1" fmla="val -41858"/>
                <a:gd name="adj2" fmla="val -159336"/>
              </a:avLst>
            </a:prstGeom>
            <a:solidFill>
              <a:srgbClr val="FFCC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73" name="図 72" descr="屋内, 建物, 座る, テーブル が含まれている画像&#10;&#10;自動的に生成された説明">
              <a:extLst>
                <a:ext uri="{FF2B5EF4-FFF2-40B4-BE49-F238E27FC236}">
                  <a16:creationId xmlns:a16="http://schemas.microsoft.com/office/drawing/2014/main" id="{ED83C6BC-9760-65E8-24B3-A7BB00AC3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9691" y="4493098"/>
              <a:ext cx="3527226" cy="2036903"/>
            </a:xfrm>
            <a:prstGeom prst="rect">
              <a:avLst/>
            </a:prstGeom>
          </p:spPr>
        </p:pic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FABEC572-1F56-DF38-2C30-327035770AB0}"/>
                </a:ext>
              </a:extLst>
            </p:cNvPr>
            <p:cNvSpPr txBox="1"/>
            <p:nvPr/>
          </p:nvSpPr>
          <p:spPr>
            <a:xfrm>
              <a:off x="9347393" y="6532477"/>
              <a:ext cx="21900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latin typeface="+mj-ea"/>
                  <a:ea typeface="+mj-ea"/>
                </a:rPr>
                <a:t>Vibration test @TKSC</a:t>
              </a:r>
              <a:endParaRPr kumimoji="1" lang="ja-JP" altLang="en-US" sz="1400" dirty="0">
                <a:latin typeface="+mj-ea"/>
                <a:ea typeface="+mj-ea"/>
              </a:endParaRPr>
            </a:p>
          </p:txBody>
        </p:sp>
        <p:sp>
          <p:nvSpPr>
            <p:cNvPr id="77" name="テキスト ボックス 76">
              <a:extLst>
                <a:ext uri="{FF2B5EF4-FFF2-40B4-BE49-F238E27FC236}">
                  <a16:creationId xmlns:a16="http://schemas.microsoft.com/office/drawing/2014/main" id="{1DA7DC24-09A8-B819-2154-50364BDE5419}"/>
                </a:ext>
              </a:extLst>
            </p:cNvPr>
            <p:cNvSpPr txBox="1"/>
            <p:nvPr/>
          </p:nvSpPr>
          <p:spPr>
            <a:xfrm>
              <a:off x="10792051" y="4060249"/>
              <a:ext cx="13628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/>
                <a:t>Ship to TNSC</a:t>
              </a:r>
              <a:endParaRPr kumimoji="1" lang="ja-JP" altLang="en-US" sz="1400" dirty="0"/>
            </a:p>
          </p:txBody>
        </p:sp>
        <p:sp>
          <p:nvSpPr>
            <p:cNvPr id="79" name="吹き出し: 四角形 78">
              <a:extLst>
                <a:ext uri="{FF2B5EF4-FFF2-40B4-BE49-F238E27FC236}">
                  <a16:creationId xmlns:a16="http://schemas.microsoft.com/office/drawing/2014/main" id="{8158CB26-83B7-AD8C-1A24-14026088DF12}"/>
                </a:ext>
              </a:extLst>
            </p:cNvPr>
            <p:cNvSpPr/>
            <p:nvPr/>
          </p:nvSpPr>
          <p:spPr>
            <a:xfrm>
              <a:off x="9444741" y="2602768"/>
              <a:ext cx="2670703" cy="1461050"/>
            </a:xfrm>
            <a:prstGeom prst="wedgeRectCallout">
              <a:avLst>
                <a:gd name="adj1" fmla="val -44299"/>
                <a:gd name="adj2" fmla="val -104205"/>
              </a:avLst>
            </a:prstGeom>
            <a:solidFill>
              <a:srgbClr val="FFCC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80" name="Picture 2" descr="Image">
              <a:extLst>
                <a:ext uri="{FF2B5EF4-FFF2-40B4-BE49-F238E27FC236}">
                  <a16:creationId xmlns:a16="http://schemas.microsoft.com/office/drawing/2014/main" id="{DDC32CCD-93D8-9409-B297-3B6C0D5816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2890" y="2613875"/>
              <a:ext cx="2762259" cy="1461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3DF4F456-4068-3564-0C57-683AC4F9EE4C}"/>
                </a:ext>
              </a:extLst>
            </p:cNvPr>
            <p:cNvSpPr txBox="1"/>
            <p:nvPr/>
          </p:nvSpPr>
          <p:spPr>
            <a:xfrm>
              <a:off x="5878772" y="3336460"/>
              <a:ext cx="143340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50" b="1" dirty="0">
                  <a:solidFill>
                    <a:srgbClr val="FF00FF"/>
                  </a:solidFill>
                </a:rPr>
                <a:t>Ground Calibration</a:t>
              </a:r>
              <a:endParaRPr kumimoji="1" lang="ja-JP" altLang="en-US" sz="1050" b="1" dirty="0">
                <a:solidFill>
                  <a:srgbClr val="FF00FF"/>
                </a:solidFill>
              </a:endParaRPr>
            </a:p>
          </p:txBody>
        </p:sp>
        <p:pic>
          <p:nvPicPr>
            <p:cNvPr id="84" name="Picture 6">
              <a:extLst>
                <a:ext uri="{FF2B5EF4-FFF2-40B4-BE49-F238E27FC236}">
                  <a16:creationId xmlns:a16="http://schemas.microsoft.com/office/drawing/2014/main" id="{A2497AEE-813A-619B-805D-F60B78F6FAF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54110" y="6026908"/>
              <a:ext cx="617817" cy="768559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43E81A74-E0B3-2DF5-CFC0-4BB7C8CA4A1D}"/>
                </a:ext>
              </a:extLst>
            </p:cNvPr>
            <p:cNvSpPr txBox="1"/>
            <p:nvPr/>
          </p:nvSpPr>
          <p:spPr>
            <a:xfrm>
              <a:off x="9113238" y="1901022"/>
              <a:ext cx="793807" cy="270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2023</a:t>
              </a:r>
              <a:endParaRPr kumimoji="1" lang="ja-JP" altLang="en-US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endParaRPr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5741C509-900C-EE47-FCCD-47E40925CBF8}"/>
                </a:ext>
              </a:extLst>
            </p:cNvPr>
            <p:cNvSpPr txBox="1"/>
            <p:nvPr/>
          </p:nvSpPr>
          <p:spPr>
            <a:xfrm>
              <a:off x="7955708" y="2582252"/>
              <a:ext cx="793807" cy="2704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D デジタル 教科書体 NP-R" panose="02020400000000000000" pitchFamily="18" charset="-128"/>
                  <a:ea typeface="UD デジタル 教科書体 NP-R" panose="02020400000000000000" pitchFamily="18" charset="-128"/>
                </a:rPr>
                <a:t>2022</a:t>
              </a:r>
              <a:endParaRPr kumimoji="1" lang="ja-JP" altLang="en-US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P-R" panose="02020400000000000000" pitchFamily="18" charset="-128"/>
                <a:ea typeface="UD デジタル 教科書体 NP-R" panose="02020400000000000000" pitchFamily="1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523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338B4D1C-3A6C-30D8-B0EC-2D5E26FDE047}"/>
              </a:ext>
            </a:extLst>
          </p:cNvPr>
          <p:cNvSpPr/>
          <p:nvPr/>
        </p:nvSpPr>
        <p:spPr>
          <a:xfrm>
            <a:off x="9477135" y="1777143"/>
            <a:ext cx="2483955" cy="240988"/>
          </a:xfrm>
          <a:prstGeom prst="rect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4934B375-EA5A-5737-C93E-E5A2F8A8A8F3}"/>
              </a:ext>
            </a:extLst>
          </p:cNvPr>
          <p:cNvGrpSpPr/>
          <p:nvPr/>
        </p:nvGrpSpPr>
        <p:grpSpPr>
          <a:xfrm>
            <a:off x="6090475" y="3811160"/>
            <a:ext cx="3257816" cy="1974768"/>
            <a:chOff x="6319590" y="4079011"/>
            <a:chExt cx="3107695" cy="1974768"/>
          </a:xfrm>
        </p:grpSpPr>
        <p:sp>
          <p:nvSpPr>
            <p:cNvPr id="50" name="四角形: 角を丸くする 49">
              <a:extLst>
                <a:ext uri="{FF2B5EF4-FFF2-40B4-BE49-F238E27FC236}">
                  <a16:creationId xmlns:a16="http://schemas.microsoft.com/office/drawing/2014/main" id="{239B0C8F-5A7B-8C03-47EA-38B099C91B47}"/>
                </a:ext>
              </a:extLst>
            </p:cNvPr>
            <p:cNvSpPr/>
            <p:nvPr/>
          </p:nvSpPr>
          <p:spPr>
            <a:xfrm rot="3071569">
              <a:off x="5754257" y="5204588"/>
              <a:ext cx="1414524" cy="283858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四角形: 角を丸くする 50">
              <a:extLst>
                <a:ext uri="{FF2B5EF4-FFF2-40B4-BE49-F238E27FC236}">
                  <a16:creationId xmlns:a16="http://schemas.microsoft.com/office/drawing/2014/main" id="{75F081A9-C606-C6ED-E0CC-BF008935399D}"/>
                </a:ext>
              </a:extLst>
            </p:cNvPr>
            <p:cNvSpPr/>
            <p:nvPr/>
          </p:nvSpPr>
          <p:spPr>
            <a:xfrm rot="3071569">
              <a:off x="8578094" y="4644344"/>
              <a:ext cx="1414524" cy="283858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EF6DCF9D-CACF-BC09-FD0D-64D9E637F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9686" y="675947"/>
            <a:ext cx="10607662" cy="59756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Now, in Nominal Operation Phase</a:t>
            </a:r>
            <a:endParaRPr kumimoji="1" lang="ja-JP" altLang="en-US" dirty="0"/>
          </a:p>
        </p:txBody>
      </p: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6B1BC874-9CC0-4C40-1E0F-475FFACC5835}"/>
              </a:ext>
            </a:extLst>
          </p:cNvPr>
          <p:cNvGrpSpPr/>
          <p:nvPr/>
        </p:nvGrpSpPr>
        <p:grpSpPr>
          <a:xfrm>
            <a:off x="7654557" y="568004"/>
            <a:ext cx="1625766" cy="1201126"/>
            <a:chOff x="5817189" y="713909"/>
            <a:chExt cx="1625766" cy="1201126"/>
          </a:xfrm>
        </p:grpSpPr>
        <p:cxnSp>
          <p:nvCxnSpPr>
            <p:cNvPr id="22" name="直線矢印コネクタ 21">
              <a:extLst>
                <a:ext uri="{FF2B5EF4-FFF2-40B4-BE49-F238E27FC236}">
                  <a16:creationId xmlns:a16="http://schemas.microsoft.com/office/drawing/2014/main" id="{86DE0E19-3409-FB86-4E5E-2D2BCD2687A1}"/>
                </a:ext>
              </a:extLst>
            </p:cNvPr>
            <p:cNvCxnSpPr>
              <a:cxnSpLocks/>
            </p:cNvCxnSpPr>
            <p:nvPr/>
          </p:nvCxnSpPr>
          <p:spPr>
            <a:xfrm>
              <a:off x="6499721" y="1083241"/>
              <a:ext cx="0" cy="831794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62ED662E-07F9-0CDC-7E30-35D6E79682E4}"/>
                </a:ext>
              </a:extLst>
            </p:cNvPr>
            <p:cNvSpPr txBox="1"/>
            <p:nvPr/>
          </p:nvSpPr>
          <p:spPr>
            <a:xfrm>
              <a:off x="5817189" y="713909"/>
              <a:ext cx="16257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FF0000"/>
                  </a:solidFill>
                </a:rPr>
                <a:t>We are here.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3925D439-E325-D21A-4EE8-9E74643DE54B}"/>
              </a:ext>
            </a:extLst>
          </p:cNvPr>
          <p:cNvSpPr txBox="1"/>
          <p:nvPr/>
        </p:nvSpPr>
        <p:spPr>
          <a:xfrm>
            <a:off x="2385257" y="5770847"/>
            <a:ext cx="95027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b="1" dirty="0">
                <a:solidFill>
                  <a:srgbClr val="FF0000"/>
                </a:solidFill>
              </a:rPr>
              <a:t>AO-2 observations are on going (AO-3 coming soon)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/>
              <a:t>Official Nominal operation phase ends in Aug 2026 (3 yr after launch) </a:t>
            </a:r>
          </a:p>
          <a:p>
            <a:pPr algn="r"/>
            <a:r>
              <a:rPr kumimoji="1" lang="en-US" altLang="ja-JP" sz="2000" dirty="0">
                <a:solidFill>
                  <a:srgbClr val="FF0000"/>
                </a:solidFill>
              </a:rPr>
              <a:t>– </a:t>
            </a:r>
            <a:r>
              <a:rPr kumimoji="1" lang="en-US" altLang="ja-JP" sz="2000" b="1" dirty="0">
                <a:solidFill>
                  <a:srgbClr val="FF00FF"/>
                </a:solidFill>
              </a:rPr>
              <a:t>extension</a:t>
            </a:r>
            <a:r>
              <a:rPr kumimoji="1" lang="en-US" altLang="ja-JP" sz="2000" dirty="0">
                <a:solidFill>
                  <a:srgbClr val="FF0000"/>
                </a:solidFill>
              </a:rPr>
              <a:t> : under review 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7AF8FEE-C73C-3BCC-8A09-FE68D5E680F3}"/>
              </a:ext>
            </a:extLst>
          </p:cNvPr>
          <p:cNvSpPr txBox="1"/>
          <p:nvPr/>
        </p:nvSpPr>
        <p:spPr>
          <a:xfrm>
            <a:off x="6818803" y="5371215"/>
            <a:ext cx="3672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Thank you for IACHEC collaboration</a:t>
            </a:r>
            <a:endParaRPr kumimoji="1" lang="ja-JP" altLang="en-US" sz="16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D81308E-0D48-69B8-9CC4-01BEA08658F3}"/>
              </a:ext>
            </a:extLst>
          </p:cNvPr>
          <p:cNvSpPr txBox="1"/>
          <p:nvPr/>
        </p:nvSpPr>
        <p:spPr>
          <a:xfrm rot="3098967">
            <a:off x="2977119" y="3716620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FF"/>
                </a:solidFill>
              </a:rPr>
              <a:t>Performance Verification &amp; Calibration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pic>
        <p:nvPicPr>
          <p:cNvPr id="20" name="図 19" descr="煙を出して飛んでいるロケット&#10;&#10;中程度の精度で自動的に生成された説明">
            <a:extLst>
              <a:ext uri="{FF2B5EF4-FFF2-40B4-BE49-F238E27FC236}">
                <a16:creationId xmlns:a16="http://schemas.microsoft.com/office/drawing/2014/main" id="{1EA06236-B384-D42B-3AE3-0C38EB12BB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93" r="27957" b="12223"/>
          <a:stretch/>
        </p:blipFill>
        <p:spPr>
          <a:xfrm>
            <a:off x="32314" y="2790067"/>
            <a:ext cx="1437413" cy="2024396"/>
          </a:xfrm>
          <a:prstGeom prst="rect">
            <a:avLst/>
          </a:prstGeom>
        </p:spPr>
      </p:pic>
      <p:pic>
        <p:nvPicPr>
          <p:cNvPr id="32" name="図 31" descr="会議室に集まる人々&#10;&#10;自動的に生成された説明">
            <a:extLst>
              <a:ext uri="{FF2B5EF4-FFF2-40B4-BE49-F238E27FC236}">
                <a16:creationId xmlns:a16="http://schemas.microsoft.com/office/drawing/2014/main" id="{9890BDCB-9221-3216-8C7A-3B14422C6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102" y="3435534"/>
            <a:ext cx="3210514" cy="2340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D34ACE4F-29DC-8251-5BA0-9A7BD48D542E}"/>
              </a:ext>
            </a:extLst>
          </p:cNvPr>
          <p:cNvSpPr/>
          <p:nvPr/>
        </p:nvSpPr>
        <p:spPr>
          <a:xfrm>
            <a:off x="2881679" y="1777143"/>
            <a:ext cx="6609007" cy="235578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F6010F75-5A63-D4AC-6AD5-C4433A01871D}"/>
              </a:ext>
            </a:extLst>
          </p:cNvPr>
          <p:cNvSpPr/>
          <p:nvPr/>
        </p:nvSpPr>
        <p:spPr>
          <a:xfrm>
            <a:off x="1278137" y="1777144"/>
            <a:ext cx="1582620" cy="2490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F560C0D8-E8E2-ABAF-9E8A-58A773FEDE1D}"/>
              </a:ext>
            </a:extLst>
          </p:cNvPr>
          <p:cNvCxnSpPr>
            <a:cxnSpLocks/>
          </p:cNvCxnSpPr>
          <p:nvPr/>
        </p:nvCxnSpPr>
        <p:spPr>
          <a:xfrm>
            <a:off x="1278136" y="1758018"/>
            <a:ext cx="0" cy="4253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51892525-230D-C7D2-CBE9-6CD7D0AC7108}"/>
              </a:ext>
            </a:extLst>
          </p:cNvPr>
          <p:cNvCxnSpPr>
            <a:cxnSpLocks/>
          </p:cNvCxnSpPr>
          <p:nvPr/>
        </p:nvCxnSpPr>
        <p:spPr>
          <a:xfrm>
            <a:off x="1430536" y="1758018"/>
            <a:ext cx="0" cy="4253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664F454D-5643-DAA8-AF0A-0D9B27758491}"/>
              </a:ext>
            </a:extLst>
          </p:cNvPr>
          <p:cNvCxnSpPr>
            <a:cxnSpLocks/>
          </p:cNvCxnSpPr>
          <p:nvPr/>
        </p:nvCxnSpPr>
        <p:spPr>
          <a:xfrm>
            <a:off x="2884237" y="1758018"/>
            <a:ext cx="0" cy="425302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20AA5E10-E969-76B8-2712-8EA2408E7631}"/>
              </a:ext>
            </a:extLst>
          </p:cNvPr>
          <p:cNvCxnSpPr>
            <a:cxnSpLocks/>
          </p:cNvCxnSpPr>
          <p:nvPr/>
        </p:nvCxnSpPr>
        <p:spPr>
          <a:xfrm>
            <a:off x="4637815" y="1758018"/>
            <a:ext cx="0" cy="4253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945A8C4-A083-7C93-FA05-EC3A77DA52B2}"/>
              </a:ext>
            </a:extLst>
          </p:cNvPr>
          <p:cNvSpPr txBox="1"/>
          <p:nvPr/>
        </p:nvSpPr>
        <p:spPr>
          <a:xfrm rot="3098967">
            <a:off x="786670" y="2422293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Launch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1AD7704-752B-7D80-82E6-92463CE8D440}"/>
              </a:ext>
            </a:extLst>
          </p:cNvPr>
          <p:cNvSpPr txBox="1"/>
          <p:nvPr/>
        </p:nvSpPr>
        <p:spPr>
          <a:xfrm rot="3098967">
            <a:off x="1138034" y="2424179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Critical</a:t>
            </a:r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BD2FB92-EB51-B575-3CD6-C8649C54084C}"/>
              </a:ext>
            </a:extLst>
          </p:cNvPr>
          <p:cNvSpPr txBox="1"/>
          <p:nvPr/>
        </p:nvSpPr>
        <p:spPr>
          <a:xfrm rot="3098967">
            <a:off x="2111949" y="2751659"/>
            <a:ext cx="184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Commissioning</a:t>
            </a:r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486345F-9398-30F8-0924-FDD1D43965C4}"/>
              </a:ext>
            </a:extLst>
          </p:cNvPr>
          <p:cNvSpPr txBox="1"/>
          <p:nvPr/>
        </p:nvSpPr>
        <p:spPr>
          <a:xfrm rot="3098967">
            <a:off x="5071781" y="3503538"/>
            <a:ext cx="4027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FF"/>
                </a:solidFill>
              </a:rPr>
              <a:t>Guest Observation prog. (cycle 1)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B2D61CF-0542-BBBF-8B6E-9FFFCBF20780}"/>
              </a:ext>
            </a:extLst>
          </p:cNvPr>
          <p:cNvSpPr txBox="1"/>
          <p:nvPr/>
        </p:nvSpPr>
        <p:spPr>
          <a:xfrm>
            <a:off x="789993" y="1184706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/>
              <a:t>Sep</a:t>
            </a:r>
          </a:p>
          <a:p>
            <a:pPr algn="r"/>
            <a:r>
              <a:rPr kumimoji="1" lang="en-US" altLang="ja-JP" dirty="0"/>
              <a:t>2023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7345008-B2B4-0870-6A19-D32213977739}"/>
              </a:ext>
            </a:extLst>
          </p:cNvPr>
          <p:cNvSpPr txBox="1"/>
          <p:nvPr/>
        </p:nvSpPr>
        <p:spPr>
          <a:xfrm>
            <a:off x="2187427" y="1193382"/>
            <a:ext cx="761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/>
              <a:t>Feb</a:t>
            </a:r>
          </a:p>
          <a:p>
            <a:pPr algn="r"/>
            <a:r>
              <a:rPr kumimoji="1" lang="en-US" altLang="ja-JP" dirty="0"/>
              <a:t> 2024</a:t>
            </a:r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F92EC27-C57B-D74A-63B6-5A1DE4392FBA}"/>
              </a:ext>
            </a:extLst>
          </p:cNvPr>
          <p:cNvSpPr txBox="1"/>
          <p:nvPr/>
        </p:nvSpPr>
        <p:spPr>
          <a:xfrm>
            <a:off x="3960041" y="1184706"/>
            <a:ext cx="761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/>
              <a:t>Aug</a:t>
            </a:r>
          </a:p>
          <a:p>
            <a:pPr algn="r"/>
            <a:r>
              <a:rPr kumimoji="1" lang="en-US" altLang="ja-JP" dirty="0"/>
              <a:t> 2024</a:t>
            </a:r>
            <a:endParaRPr kumimoji="1" lang="ja-JP" altLang="en-US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9BAB00D-3CC7-7A3B-129F-8A0198F96BBF}"/>
              </a:ext>
            </a:extLst>
          </p:cNvPr>
          <p:cNvSpPr txBox="1"/>
          <p:nvPr/>
        </p:nvSpPr>
        <p:spPr>
          <a:xfrm>
            <a:off x="1820896" y="1759335"/>
            <a:ext cx="758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0070C0"/>
                </a:solidFill>
              </a:rPr>
              <a:t>Initial</a:t>
            </a:r>
            <a:endParaRPr kumimoji="1" lang="ja-JP" altLang="en-US" sz="1400" b="1" dirty="0">
              <a:solidFill>
                <a:srgbClr val="0070C0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16A7CBC-7012-EC7D-3A49-DC2ACB434B80}"/>
              </a:ext>
            </a:extLst>
          </p:cNvPr>
          <p:cNvSpPr txBox="1"/>
          <p:nvPr/>
        </p:nvSpPr>
        <p:spPr>
          <a:xfrm>
            <a:off x="3881613" y="1759335"/>
            <a:ext cx="25298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</a:rPr>
              <a:t>Nominal Operation phase</a:t>
            </a:r>
            <a:endParaRPr kumimoji="1" lang="ja-JP" altLang="en-US" sz="1400" b="1" dirty="0">
              <a:solidFill>
                <a:srgbClr val="FF0000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3DCA18F-7126-34C9-1982-8C5EE8C2F636}"/>
              </a:ext>
            </a:extLst>
          </p:cNvPr>
          <p:cNvSpPr txBox="1"/>
          <p:nvPr/>
        </p:nvSpPr>
        <p:spPr>
          <a:xfrm>
            <a:off x="10976440" y="2079427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Time</a:t>
            </a:r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F272A9-649F-58AA-5E3E-5F14C8D6ABE3}"/>
              </a:ext>
            </a:extLst>
          </p:cNvPr>
          <p:cNvSpPr txBox="1"/>
          <p:nvPr/>
        </p:nvSpPr>
        <p:spPr>
          <a:xfrm>
            <a:off x="6621736" y="1184706"/>
            <a:ext cx="761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/>
              <a:t>Aug</a:t>
            </a:r>
          </a:p>
          <a:p>
            <a:pPr algn="r"/>
            <a:r>
              <a:rPr kumimoji="1" lang="en-US" altLang="ja-JP" dirty="0"/>
              <a:t> 2025</a:t>
            </a:r>
            <a:endParaRPr kumimoji="1" lang="ja-JP" altLang="en-US" dirty="0"/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1287176F-8EA2-F222-DF34-4DE6DB8BEC17}"/>
              </a:ext>
            </a:extLst>
          </p:cNvPr>
          <p:cNvSpPr/>
          <p:nvPr/>
        </p:nvSpPr>
        <p:spPr>
          <a:xfrm>
            <a:off x="7230456" y="1769130"/>
            <a:ext cx="294698" cy="21470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71197596-FCC3-F7EE-C474-F67DAA342875}"/>
              </a:ext>
            </a:extLst>
          </p:cNvPr>
          <p:cNvCxnSpPr>
            <a:cxnSpLocks/>
          </p:cNvCxnSpPr>
          <p:nvPr/>
        </p:nvCxnSpPr>
        <p:spPr>
          <a:xfrm>
            <a:off x="7209361" y="1759727"/>
            <a:ext cx="0" cy="425302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F6EE17B1-7427-E1FA-DC6D-CEEE36C23ACA}"/>
              </a:ext>
            </a:extLst>
          </p:cNvPr>
          <p:cNvCxnSpPr>
            <a:cxnSpLocks/>
          </p:cNvCxnSpPr>
          <p:nvPr/>
        </p:nvCxnSpPr>
        <p:spPr>
          <a:xfrm>
            <a:off x="7542901" y="1759727"/>
            <a:ext cx="0" cy="425302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CD6A2778-5A26-E8AF-4A83-8F91C62D75EF}"/>
              </a:ext>
            </a:extLst>
          </p:cNvPr>
          <p:cNvCxnSpPr>
            <a:cxnSpLocks/>
          </p:cNvCxnSpPr>
          <p:nvPr/>
        </p:nvCxnSpPr>
        <p:spPr>
          <a:xfrm>
            <a:off x="638410" y="2002566"/>
            <a:ext cx="11544354" cy="23641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00835FF1-0034-6B79-1F20-BDE26E7C239E}"/>
              </a:ext>
            </a:extLst>
          </p:cNvPr>
          <p:cNvSpPr txBox="1"/>
          <p:nvPr/>
        </p:nvSpPr>
        <p:spPr>
          <a:xfrm>
            <a:off x="7682372" y="1184706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Oct</a:t>
            </a:r>
          </a:p>
          <a:p>
            <a:r>
              <a:rPr kumimoji="1" lang="en-US" altLang="ja-JP" dirty="0"/>
              <a:t>2025</a:t>
            </a:r>
            <a:endParaRPr kumimoji="1" lang="ja-JP" altLang="en-US" dirty="0"/>
          </a:p>
        </p:txBody>
      </p: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4FB47AEA-7407-BF43-52E6-3EF07CB4D436}"/>
              </a:ext>
            </a:extLst>
          </p:cNvPr>
          <p:cNvCxnSpPr>
            <a:cxnSpLocks/>
          </p:cNvCxnSpPr>
          <p:nvPr/>
        </p:nvCxnSpPr>
        <p:spPr>
          <a:xfrm>
            <a:off x="8447800" y="1761517"/>
            <a:ext cx="0" cy="425302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6AC68BCC-E7B6-8271-E9D7-15CA19E537EC}"/>
              </a:ext>
            </a:extLst>
          </p:cNvPr>
          <p:cNvSpPr txBox="1"/>
          <p:nvPr/>
        </p:nvSpPr>
        <p:spPr>
          <a:xfrm rot="3098967">
            <a:off x="7295838" y="3503538"/>
            <a:ext cx="4027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FF"/>
                </a:solidFill>
              </a:rPr>
              <a:t>Guest Observation prog. (cycle 2)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CD332BBE-4F68-84FE-18E2-9DD7BD08740A}"/>
              </a:ext>
            </a:extLst>
          </p:cNvPr>
          <p:cNvSpPr txBox="1"/>
          <p:nvPr/>
        </p:nvSpPr>
        <p:spPr>
          <a:xfrm>
            <a:off x="8456157" y="1184706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/>
              <a:t>Jun </a:t>
            </a:r>
          </a:p>
          <a:p>
            <a:pPr algn="r"/>
            <a:r>
              <a:rPr kumimoji="1" lang="en-US" altLang="ja-JP" dirty="0"/>
              <a:t>2026</a:t>
            </a:r>
            <a:endParaRPr kumimoji="1" lang="ja-JP" altLang="en-US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4A759D53-E102-4078-5715-8D57BE2DF32D}"/>
              </a:ext>
            </a:extLst>
          </p:cNvPr>
          <p:cNvSpPr txBox="1"/>
          <p:nvPr/>
        </p:nvSpPr>
        <p:spPr>
          <a:xfrm rot="3098967">
            <a:off x="8667339" y="3490338"/>
            <a:ext cx="399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FF"/>
                </a:solidFill>
              </a:rPr>
              <a:t>Guest Observation prog. (cycle 3)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13360469-B4C0-484B-BB2F-9C563F868FF2}"/>
              </a:ext>
            </a:extLst>
          </p:cNvPr>
          <p:cNvSpPr txBox="1"/>
          <p:nvPr/>
        </p:nvSpPr>
        <p:spPr>
          <a:xfrm rot="3098967">
            <a:off x="6551636" y="3432511"/>
            <a:ext cx="3845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70C0"/>
                </a:solidFill>
              </a:rPr>
              <a:t>GV open operation &amp; Calibration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1F023CE9-02E6-5532-2CEC-8893C65BC632}"/>
              </a:ext>
            </a:extLst>
          </p:cNvPr>
          <p:cNvCxnSpPr>
            <a:cxnSpLocks/>
          </p:cNvCxnSpPr>
          <p:nvPr/>
        </p:nvCxnSpPr>
        <p:spPr>
          <a:xfrm>
            <a:off x="11007603" y="1754620"/>
            <a:ext cx="0" cy="425302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0A3DD64-865B-C4F8-A593-9F125A9970F8}"/>
              </a:ext>
            </a:extLst>
          </p:cNvPr>
          <p:cNvSpPr txBox="1"/>
          <p:nvPr/>
        </p:nvSpPr>
        <p:spPr>
          <a:xfrm>
            <a:off x="10379784" y="1184706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/>
              <a:t>May</a:t>
            </a:r>
          </a:p>
          <a:p>
            <a:pPr algn="r"/>
            <a:r>
              <a:rPr kumimoji="1" lang="en-US" altLang="ja-JP" dirty="0"/>
              <a:t>2027</a:t>
            </a:r>
            <a:endParaRPr kumimoji="1" lang="ja-JP" altLang="en-US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C4620E3-45F5-EDA8-2176-40063CB4BA75}"/>
              </a:ext>
            </a:extLst>
          </p:cNvPr>
          <p:cNvSpPr txBox="1"/>
          <p:nvPr/>
        </p:nvSpPr>
        <p:spPr>
          <a:xfrm>
            <a:off x="9174893" y="1184706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Sep </a:t>
            </a:r>
          </a:p>
          <a:p>
            <a:pPr algn="ctr"/>
            <a:r>
              <a:rPr kumimoji="1" lang="en-US" altLang="ja-JP" dirty="0"/>
              <a:t>2026</a:t>
            </a:r>
            <a:endParaRPr kumimoji="1" lang="ja-JP" altLang="en-US" dirty="0"/>
          </a:p>
        </p:txBody>
      </p: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D1A37912-78F3-C09E-32D1-B229798EB048}"/>
              </a:ext>
            </a:extLst>
          </p:cNvPr>
          <p:cNvCxnSpPr>
            <a:cxnSpLocks/>
          </p:cNvCxnSpPr>
          <p:nvPr/>
        </p:nvCxnSpPr>
        <p:spPr>
          <a:xfrm>
            <a:off x="9490686" y="1735371"/>
            <a:ext cx="0" cy="425302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0F3778E2-8049-116E-5198-ECA3F07C592E}"/>
              </a:ext>
            </a:extLst>
          </p:cNvPr>
          <p:cNvSpPr txBox="1"/>
          <p:nvPr/>
        </p:nvSpPr>
        <p:spPr>
          <a:xfrm>
            <a:off x="7715550" y="1759335"/>
            <a:ext cx="1710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FF0000"/>
                </a:solidFill>
              </a:rPr>
              <a:t>Nominal Operation</a:t>
            </a:r>
            <a:endParaRPr kumimoji="1" lang="ja-JP" altLang="en-US" sz="1400" b="1" dirty="0">
              <a:solidFill>
                <a:srgbClr val="FF0000"/>
              </a:solidFill>
            </a:endParaRPr>
          </a:p>
        </p:txBody>
      </p: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444F10CA-6158-98DE-9860-DEB7EF7869C5}"/>
              </a:ext>
            </a:extLst>
          </p:cNvPr>
          <p:cNvGrpSpPr/>
          <p:nvPr/>
        </p:nvGrpSpPr>
        <p:grpSpPr>
          <a:xfrm>
            <a:off x="7556721" y="1825524"/>
            <a:ext cx="912105" cy="2161682"/>
            <a:chOff x="7695261" y="1982541"/>
            <a:chExt cx="912105" cy="2161682"/>
          </a:xfrm>
        </p:grpSpPr>
        <p:sp>
          <p:nvSpPr>
            <p:cNvPr id="41" name="楕円 40">
              <a:extLst>
                <a:ext uri="{FF2B5EF4-FFF2-40B4-BE49-F238E27FC236}">
                  <a16:creationId xmlns:a16="http://schemas.microsoft.com/office/drawing/2014/main" id="{3CC4CDD2-27AC-DB99-981B-45323E4C2BC8}"/>
                </a:ext>
              </a:extLst>
            </p:cNvPr>
            <p:cNvSpPr/>
            <p:nvPr/>
          </p:nvSpPr>
          <p:spPr>
            <a:xfrm rot="19242233">
              <a:off x="7695261" y="1982541"/>
              <a:ext cx="695841" cy="2156757"/>
            </a:xfrm>
            <a:prstGeom prst="ellipse">
              <a:avLst/>
            </a:prstGeom>
            <a:noFill/>
            <a:ln w="762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6F729CC6-10D3-E920-B2EF-2029B30B83A5}"/>
                </a:ext>
              </a:extLst>
            </p:cNvPr>
            <p:cNvSpPr txBox="1"/>
            <p:nvPr/>
          </p:nvSpPr>
          <p:spPr>
            <a:xfrm>
              <a:off x="7961035" y="3774891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0B050"/>
                  </a:solidFill>
                </a:rPr>
                <a:t>next</a:t>
              </a:r>
              <a:endParaRPr kumimoji="1" lang="ja-JP" altLang="en-US" dirty="0">
                <a:solidFill>
                  <a:srgbClr val="00B050"/>
                </a:solidFill>
              </a:endParaRPr>
            </a:p>
          </p:txBody>
        </p:sp>
      </p:grp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E205CE1B-F108-F06E-C9FB-59CA334A5944}"/>
              </a:ext>
            </a:extLst>
          </p:cNvPr>
          <p:cNvCxnSpPr>
            <a:cxnSpLocks/>
          </p:cNvCxnSpPr>
          <p:nvPr/>
        </p:nvCxnSpPr>
        <p:spPr>
          <a:xfrm>
            <a:off x="4721789" y="2110629"/>
            <a:ext cx="2359938" cy="0"/>
          </a:xfrm>
          <a:prstGeom prst="straightConnector1">
            <a:avLst/>
          </a:prstGeom>
          <a:ln>
            <a:solidFill>
              <a:srgbClr val="FF00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926895CA-838B-70A0-064B-B4B8509A1385}"/>
              </a:ext>
            </a:extLst>
          </p:cNvPr>
          <p:cNvCxnSpPr>
            <a:cxnSpLocks/>
          </p:cNvCxnSpPr>
          <p:nvPr/>
        </p:nvCxnSpPr>
        <p:spPr>
          <a:xfrm>
            <a:off x="8479473" y="2110629"/>
            <a:ext cx="2487572" cy="0"/>
          </a:xfrm>
          <a:prstGeom prst="straightConnector1">
            <a:avLst/>
          </a:prstGeom>
          <a:ln>
            <a:solidFill>
              <a:srgbClr val="FF00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AE8907A6-F1BE-5E20-8C53-AE2E58BC57FA}"/>
              </a:ext>
            </a:extLst>
          </p:cNvPr>
          <p:cNvCxnSpPr>
            <a:cxnSpLocks/>
          </p:cNvCxnSpPr>
          <p:nvPr/>
        </p:nvCxnSpPr>
        <p:spPr>
          <a:xfrm>
            <a:off x="7542901" y="2110629"/>
            <a:ext cx="794188" cy="0"/>
          </a:xfrm>
          <a:prstGeom prst="straightConnector1">
            <a:avLst/>
          </a:prstGeom>
          <a:ln>
            <a:solidFill>
              <a:srgbClr val="FF00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id="{D89B5BA5-4B8D-FC4F-FACA-96078E91D927}"/>
              </a:ext>
            </a:extLst>
          </p:cNvPr>
          <p:cNvCxnSpPr>
            <a:cxnSpLocks/>
          </p:cNvCxnSpPr>
          <p:nvPr/>
        </p:nvCxnSpPr>
        <p:spPr>
          <a:xfrm>
            <a:off x="1278136" y="2110629"/>
            <a:ext cx="3266155" cy="0"/>
          </a:xfrm>
          <a:prstGeom prst="straightConnector1">
            <a:avLst/>
          </a:prstGeom>
          <a:ln>
            <a:solidFill>
              <a:srgbClr val="00B0F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3B10F8A-94F8-6BCB-736B-C1B400170024}"/>
              </a:ext>
            </a:extLst>
          </p:cNvPr>
          <p:cNvSpPr txBox="1"/>
          <p:nvPr/>
        </p:nvSpPr>
        <p:spPr>
          <a:xfrm>
            <a:off x="11023549" y="1190899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Jun</a:t>
            </a:r>
          </a:p>
          <a:p>
            <a:r>
              <a:rPr kumimoji="1" lang="en-US" altLang="ja-JP" dirty="0"/>
              <a:t>2027</a:t>
            </a:r>
            <a:endParaRPr kumimoji="1" lang="ja-JP" altLang="en-US" dirty="0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54DA55C7-CC75-5FD8-2FCC-D6CD3B403BF3}"/>
              </a:ext>
            </a:extLst>
          </p:cNvPr>
          <p:cNvSpPr txBox="1"/>
          <p:nvPr/>
        </p:nvSpPr>
        <p:spPr>
          <a:xfrm rot="3098967">
            <a:off x="11033506" y="271923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FF"/>
                </a:solidFill>
              </a:rPr>
              <a:t>(cycle 4?)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14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3" grpId="0" uiExpand="1" build="p"/>
      <p:bldP spid="5" grpId="0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DA37D-C777-8899-67A1-74A8DB2E4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8066D8A3-8E9C-92C9-48A7-A0CCD65DEB1B}"/>
              </a:ext>
            </a:extLst>
          </p:cNvPr>
          <p:cNvSpPr/>
          <p:nvPr/>
        </p:nvSpPr>
        <p:spPr>
          <a:xfrm>
            <a:off x="6426268" y="1258273"/>
            <a:ext cx="5029200" cy="4119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6EEF084-4455-54F9-F655-CFFE752E4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Sep 2025: Resolve Gate Valve Open operation #4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E958ED2-0023-17E2-8890-4F37F672945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20000" contrast="20000"/>
          </a:blip>
          <a:stretch>
            <a:fillRect/>
          </a:stretch>
        </p:blipFill>
        <p:spPr>
          <a:xfrm>
            <a:off x="3924433" y="1259159"/>
            <a:ext cx="2169184" cy="212714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3C59CC0-8BE7-86A5-1A5A-FDC5D930418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tretch>
            <a:fillRect/>
          </a:stretch>
        </p:blipFill>
        <p:spPr>
          <a:xfrm>
            <a:off x="5717393" y="1106997"/>
            <a:ext cx="6408635" cy="4644006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4940817-6CD7-451A-F295-E3F828F44103}"/>
              </a:ext>
            </a:extLst>
          </p:cNvPr>
          <p:cNvSpPr txBox="1"/>
          <p:nvPr/>
        </p:nvSpPr>
        <p:spPr>
          <a:xfrm>
            <a:off x="10123412" y="1043610"/>
            <a:ext cx="21515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err="1">
                <a:solidFill>
                  <a:schemeClr val="accent1"/>
                </a:solidFill>
              </a:rPr>
              <a:t>Midooka</a:t>
            </a:r>
            <a:r>
              <a:rPr kumimoji="1" lang="en-US" altLang="ja-JP" sz="1200" b="1" dirty="0">
                <a:solidFill>
                  <a:schemeClr val="accent1"/>
                </a:solidFill>
              </a:rPr>
              <a:t> et al JATIS 2021</a:t>
            </a:r>
            <a:endParaRPr kumimoji="1" lang="ja-JP" altLang="en-US" sz="1200" b="1" dirty="0">
              <a:solidFill>
                <a:schemeClr val="accent1"/>
              </a:solidFill>
            </a:endParaRPr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F274AAEA-38CA-5586-63AB-FA41989C44EF}"/>
              </a:ext>
            </a:extLst>
          </p:cNvPr>
          <p:cNvGrpSpPr/>
          <p:nvPr/>
        </p:nvGrpSpPr>
        <p:grpSpPr>
          <a:xfrm>
            <a:off x="556537" y="1165507"/>
            <a:ext cx="3865944" cy="4515679"/>
            <a:chOff x="966756" y="1629383"/>
            <a:chExt cx="3865944" cy="4515679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91A0C494-85E2-18DF-C464-D26BDAA9A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-20000" contrast="40000"/>
            </a:blip>
            <a:stretch>
              <a:fillRect/>
            </a:stretch>
          </p:blipFill>
          <p:spPr>
            <a:xfrm>
              <a:off x="966756" y="1722149"/>
              <a:ext cx="3865944" cy="4363656"/>
            </a:xfrm>
            <a:prstGeom prst="rect">
              <a:avLst/>
            </a:prstGeom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267D32FC-0CFB-E97F-72C5-6C7263DF31E8}"/>
                </a:ext>
              </a:extLst>
            </p:cNvPr>
            <p:cNvSpPr txBox="1"/>
            <p:nvPr/>
          </p:nvSpPr>
          <p:spPr>
            <a:xfrm>
              <a:off x="1351584" y="2304933"/>
              <a:ext cx="69089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  <a:latin typeface="+mj-ea"/>
                  <a:ea typeface="+mj-ea"/>
                </a:rPr>
                <a:t>Detector</a:t>
              </a:r>
              <a:endParaRPr kumimoji="1" lang="ja-JP" altLang="en-US" sz="1200" dirty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74878D4F-2936-69F6-26FF-FB96872EAE57}"/>
                </a:ext>
              </a:extLst>
            </p:cNvPr>
            <p:cNvSpPr txBox="1"/>
            <p:nvPr/>
          </p:nvSpPr>
          <p:spPr>
            <a:xfrm>
              <a:off x="3137543" y="1999148"/>
              <a:ext cx="862416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sz="1200" dirty="0">
                  <a:solidFill>
                    <a:srgbClr val="FF0000"/>
                  </a:solidFill>
                  <a:latin typeface="+mj-ea"/>
                  <a:ea typeface="+mj-ea"/>
                </a:rPr>
                <a:t>Gate Valve</a:t>
              </a:r>
              <a:endParaRPr kumimoji="1" lang="ja-JP" altLang="en-US" sz="1200" dirty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1F4F9126-5C12-4892-0799-C9D2790A1B7C}"/>
                </a:ext>
              </a:extLst>
            </p:cNvPr>
            <p:cNvSpPr/>
            <p:nvPr/>
          </p:nvSpPr>
          <p:spPr>
            <a:xfrm>
              <a:off x="3134032" y="2183814"/>
              <a:ext cx="420329" cy="1211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四角形: 角を丸くする 13">
              <a:extLst>
                <a:ext uri="{FF2B5EF4-FFF2-40B4-BE49-F238E27FC236}">
                  <a16:creationId xmlns:a16="http://schemas.microsoft.com/office/drawing/2014/main" id="{83CABF6F-3D49-E4F3-FA6F-2FBBA048C86F}"/>
                </a:ext>
              </a:extLst>
            </p:cNvPr>
            <p:cNvSpPr/>
            <p:nvPr/>
          </p:nvSpPr>
          <p:spPr>
            <a:xfrm>
              <a:off x="2816366" y="2911700"/>
              <a:ext cx="129307" cy="78377"/>
            </a:xfrm>
            <a:prstGeom prst="roundRect">
              <a:avLst/>
            </a:prstGeom>
            <a:solidFill>
              <a:srgbClr val="FF66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6" name="直線矢印コネクタ 15">
              <a:extLst>
                <a:ext uri="{FF2B5EF4-FFF2-40B4-BE49-F238E27FC236}">
                  <a16:creationId xmlns:a16="http://schemas.microsoft.com/office/drawing/2014/main" id="{979A386A-5F10-F564-29CE-9DC319050D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01358" y="2170750"/>
              <a:ext cx="293748" cy="13157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16">
              <a:extLst>
                <a:ext uri="{FF2B5EF4-FFF2-40B4-BE49-F238E27FC236}">
                  <a16:creationId xmlns:a16="http://schemas.microsoft.com/office/drawing/2014/main" id="{664D1C79-E886-A6DC-A990-DA2AD30C8211}"/>
                </a:ext>
              </a:extLst>
            </p:cNvPr>
            <p:cNvCxnSpPr>
              <a:cxnSpLocks/>
            </p:cNvCxnSpPr>
            <p:nvPr/>
          </p:nvCxnSpPr>
          <p:spPr>
            <a:xfrm>
              <a:off x="2047094" y="2448986"/>
              <a:ext cx="766006" cy="47577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フリーフォーム: 図形 19">
              <a:extLst>
                <a:ext uri="{FF2B5EF4-FFF2-40B4-BE49-F238E27FC236}">
                  <a16:creationId xmlns:a16="http://schemas.microsoft.com/office/drawing/2014/main" id="{87BD7514-F68D-31EE-EA5D-BE682DF07651}"/>
                </a:ext>
              </a:extLst>
            </p:cNvPr>
            <p:cNvSpPr/>
            <p:nvPr/>
          </p:nvSpPr>
          <p:spPr>
            <a:xfrm>
              <a:off x="2423242" y="3194045"/>
              <a:ext cx="885009" cy="1329145"/>
            </a:xfrm>
            <a:custGeom>
              <a:avLst/>
              <a:gdLst>
                <a:gd name="connsiteX0" fmla="*/ 0 w 885009"/>
                <a:gd name="connsiteY0" fmla="*/ 35922 h 1329145"/>
                <a:gd name="connsiteX1" fmla="*/ 75112 w 885009"/>
                <a:gd name="connsiteY1" fmla="*/ 0 h 1329145"/>
                <a:gd name="connsiteX2" fmla="*/ 130629 w 885009"/>
                <a:gd name="connsiteY2" fmla="*/ 3265 h 1329145"/>
                <a:gd name="connsiteX3" fmla="*/ 225335 w 885009"/>
                <a:gd name="connsiteY3" fmla="*/ 32657 h 1329145"/>
                <a:gd name="connsiteX4" fmla="*/ 231866 w 885009"/>
                <a:gd name="connsiteY4" fmla="*/ 809897 h 1329145"/>
                <a:gd name="connsiteX5" fmla="*/ 440872 w 885009"/>
                <a:gd name="connsiteY5" fmla="*/ 849085 h 1329145"/>
                <a:gd name="connsiteX6" fmla="*/ 607423 w 885009"/>
                <a:gd name="connsiteY6" fmla="*/ 832757 h 1329145"/>
                <a:gd name="connsiteX7" fmla="*/ 666206 w 885009"/>
                <a:gd name="connsiteY7" fmla="*/ 790302 h 1329145"/>
                <a:gd name="connsiteX8" fmla="*/ 666206 w 885009"/>
                <a:gd name="connsiteY8" fmla="*/ 42454 h 1329145"/>
                <a:gd name="connsiteX9" fmla="*/ 708660 w 885009"/>
                <a:gd name="connsiteY9" fmla="*/ 6531 h 1329145"/>
                <a:gd name="connsiteX10" fmla="*/ 800100 w 885009"/>
                <a:gd name="connsiteY10" fmla="*/ 3265 h 1329145"/>
                <a:gd name="connsiteX11" fmla="*/ 875212 w 885009"/>
                <a:gd name="connsiteY11" fmla="*/ 29391 h 1329145"/>
                <a:gd name="connsiteX12" fmla="*/ 885009 w 885009"/>
                <a:gd name="connsiteY12" fmla="*/ 42454 h 1329145"/>
                <a:gd name="connsiteX13" fmla="*/ 885009 w 885009"/>
                <a:gd name="connsiteY13" fmla="*/ 1211580 h 1329145"/>
                <a:gd name="connsiteX14" fmla="*/ 885009 w 885009"/>
                <a:gd name="connsiteY14" fmla="*/ 1247502 h 1329145"/>
                <a:gd name="connsiteX15" fmla="*/ 617220 w 885009"/>
                <a:gd name="connsiteY15" fmla="*/ 1322614 h 1329145"/>
                <a:gd name="connsiteX16" fmla="*/ 382089 w 885009"/>
                <a:gd name="connsiteY16" fmla="*/ 1329145 h 1329145"/>
                <a:gd name="connsiteX17" fmla="*/ 218803 w 885009"/>
                <a:gd name="connsiteY17" fmla="*/ 1312817 h 1329145"/>
                <a:gd name="connsiteX18" fmla="*/ 45720 w 885009"/>
                <a:gd name="connsiteY18" fmla="*/ 1267097 h 1329145"/>
                <a:gd name="connsiteX19" fmla="*/ 9797 w 885009"/>
                <a:gd name="connsiteY19" fmla="*/ 1247502 h 1329145"/>
                <a:gd name="connsiteX20" fmla="*/ 6532 w 885009"/>
                <a:gd name="connsiteY20" fmla="*/ 1218111 h 1329145"/>
                <a:gd name="connsiteX21" fmla="*/ 0 w 885009"/>
                <a:gd name="connsiteY21" fmla="*/ 35922 h 1329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5009" h="1329145">
                  <a:moveTo>
                    <a:pt x="0" y="35922"/>
                  </a:moveTo>
                  <a:lnTo>
                    <a:pt x="75112" y="0"/>
                  </a:lnTo>
                  <a:lnTo>
                    <a:pt x="130629" y="3265"/>
                  </a:lnTo>
                  <a:lnTo>
                    <a:pt x="225335" y="32657"/>
                  </a:lnTo>
                  <a:lnTo>
                    <a:pt x="231866" y="809897"/>
                  </a:lnTo>
                  <a:lnTo>
                    <a:pt x="440872" y="849085"/>
                  </a:lnTo>
                  <a:lnTo>
                    <a:pt x="607423" y="832757"/>
                  </a:lnTo>
                  <a:lnTo>
                    <a:pt x="666206" y="790302"/>
                  </a:lnTo>
                  <a:lnTo>
                    <a:pt x="666206" y="42454"/>
                  </a:lnTo>
                  <a:lnTo>
                    <a:pt x="708660" y="6531"/>
                  </a:lnTo>
                  <a:lnTo>
                    <a:pt x="800100" y="3265"/>
                  </a:lnTo>
                  <a:lnTo>
                    <a:pt x="875212" y="29391"/>
                  </a:lnTo>
                  <a:lnTo>
                    <a:pt x="885009" y="42454"/>
                  </a:lnTo>
                  <a:lnTo>
                    <a:pt x="885009" y="1211580"/>
                  </a:lnTo>
                  <a:lnTo>
                    <a:pt x="885009" y="1247502"/>
                  </a:lnTo>
                  <a:lnTo>
                    <a:pt x="617220" y="1322614"/>
                  </a:lnTo>
                  <a:lnTo>
                    <a:pt x="382089" y="1329145"/>
                  </a:lnTo>
                  <a:lnTo>
                    <a:pt x="218803" y="1312817"/>
                  </a:lnTo>
                  <a:lnTo>
                    <a:pt x="45720" y="1267097"/>
                  </a:lnTo>
                  <a:lnTo>
                    <a:pt x="9797" y="1247502"/>
                  </a:lnTo>
                  <a:lnTo>
                    <a:pt x="6532" y="1218111"/>
                  </a:lnTo>
                  <a:cubicBezTo>
                    <a:pt x="5443" y="827314"/>
                    <a:pt x="4355" y="436517"/>
                    <a:pt x="0" y="35922"/>
                  </a:cubicBezTo>
                  <a:close/>
                </a:path>
              </a:pathLst>
            </a:custGeom>
            <a:solidFill>
              <a:srgbClr val="84DDF9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C3EFB4CC-EB45-BEEC-9CD7-D8E9FEA3B04B}"/>
                </a:ext>
              </a:extLst>
            </p:cNvPr>
            <p:cNvSpPr txBox="1"/>
            <p:nvPr/>
          </p:nvSpPr>
          <p:spPr>
            <a:xfrm>
              <a:off x="2590348" y="4073338"/>
              <a:ext cx="618759" cy="18466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sz="1200" b="1" dirty="0">
                  <a:solidFill>
                    <a:srgbClr val="FF0000"/>
                  </a:solidFill>
                  <a:latin typeface="+mj-ea"/>
                  <a:ea typeface="+mj-ea"/>
                </a:rPr>
                <a:t>He tank</a:t>
              </a:r>
              <a:endParaRPr kumimoji="1" lang="ja-JP" altLang="en-US" sz="1200" b="1" dirty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26A841F0-5950-3A93-D883-060C33DD3A78}"/>
                </a:ext>
              </a:extLst>
            </p:cNvPr>
            <p:cNvSpPr txBox="1"/>
            <p:nvPr/>
          </p:nvSpPr>
          <p:spPr>
            <a:xfrm>
              <a:off x="1667754" y="5960396"/>
              <a:ext cx="2290692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kumimoji="1" lang="en-US" altLang="ja-JP" sz="1200" dirty="0">
                  <a:solidFill>
                    <a:schemeClr val="accent1">
                      <a:lumMod val="75000"/>
                    </a:schemeClr>
                  </a:solidFill>
                  <a:latin typeface="+mj-ea"/>
                  <a:ea typeface="+mj-ea"/>
                </a:rPr>
                <a:t>Resolve Dewar &amp; cryocoolers</a:t>
              </a:r>
              <a:endParaRPr kumimoji="1" lang="ja-JP" altLang="en-US" sz="12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23" name="矢印: 下 22">
              <a:extLst>
                <a:ext uri="{FF2B5EF4-FFF2-40B4-BE49-F238E27FC236}">
                  <a16:creationId xmlns:a16="http://schemas.microsoft.com/office/drawing/2014/main" id="{1484B7FA-5749-AC55-3A17-D10F7B07D489}"/>
                </a:ext>
              </a:extLst>
            </p:cNvPr>
            <p:cNvSpPr/>
            <p:nvPr/>
          </p:nvSpPr>
          <p:spPr>
            <a:xfrm>
              <a:off x="2813100" y="1629383"/>
              <a:ext cx="129307" cy="1217003"/>
            </a:xfrm>
            <a:prstGeom prst="downArrow">
              <a:avLst>
                <a:gd name="adj1" fmla="val 50000"/>
                <a:gd name="adj2" fmla="val 113944"/>
              </a:avLst>
            </a:prstGeom>
            <a:solidFill>
              <a:srgbClr val="FFFF0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四角形: 角を丸くする 12">
              <a:extLst>
                <a:ext uri="{FF2B5EF4-FFF2-40B4-BE49-F238E27FC236}">
                  <a16:creationId xmlns:a16="http://schemas.microsoft.com/office/drawing/2014/main" id="{EFE9CF91-D9CB-D52F-38FA-0D5DB8766EBF}"/>
                </a:ext>
              </a:extLst>
            </p:cNvPr>
            <p:cNvSpPr/>
            <p:nvPr/>
          </p:nvSpPr>
          <p:spPr>
            <a:xfrm>
              <a:off x="2730137" y="2276203"/>
              <a:ext cx="271221" cy="78377"/>
            </a:xfrm>
            <a:prstGeom prst="roundRect">
              <a:avLst/>
            </a:prstGeom>
            <a:solidFill>
              <a:srgbClr val="FF66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5" name="矢印: 下 14">
            <a:extLst>
              <a:ext uri="{FF2B5EF4-FFF2-40B4-BE49-F238E27FC236}">
                <a16:creationId xmlns:a16="http://schemas.microsoft.com/office/drawing/2014/main" id="{B1476758-BB73-5902-70D1-E525B16872F3}"/>
              </a:ext>
            </a:extLst>
          </p:cNvPr>
          <p:cNvSpPr/>
          <p:nvPr/>
        </p:nvSpPr>
        <p:spPr>
          <a:xfrm>
            <a:off x="6973003" y="1355399"/>
            <a:ext cx="245152" cy="8763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4FD7232-5872-ED54-4902-D29219D29C22}"/>
              </a:ext>
            </a:extLst>
          </p:cNvPr>
          <p:cNvSpPr txBox="1"/>
          <p:nvPr/>
        </p:nvSpPr>
        <p:spPr>
          <a:xfrm>
            <a:off x="150734" y="1134167"/>
            <a:ext cx="2169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solidFill>
                  <a:schemeClr val="accent1"/>
                </a:solidFill>
              </a:rPr>
              <a:t>Fujimoto et al JATIS 2017</a:t>
            </a:r>
            <a:endParaRPr kumimoji="1" lang="ja-JP" altLang="en-US" sz="1200" b="1" dirty="0">
              <a:solidFill>
                <a:schemeClr val="accent1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C2A41D5-6530-3548-F00D-FA1265D388A5}"/>
              </a:ext>
            </a:extLst>
          </p:cNvPr>
          <p:cNvSpPr txBox="1"/>
          <p:nvPr/>
        </p:nvSpPr>
        <p:spPr>
          <a:xfrm>
            <a:off x="1909655" y="5833513"/>
            <a:ext cx="90332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>
                <a:latin typeface="+mn-ea"/>
              </a:rPr>
              <a:t>We performed GV Open operation #4 in Sep 2025 (between AO-1 and AO-2)</a:t>
            </a:r>
          </a:p>
          <a:p>
            <a:pPr algn="ctr"/>
            <a:r>
              <a:rPr kumimoji="1" lang="en-US" altLang="ja-JP" sz="2000" dirty="0">
                <a:latin typeface="+mn-ea"/>
              </a:rPr>
              <a:t>Vibrate GV under warm (0</a:t>
            </a:r>
            <a:r>
              <a:rPr kumimoji="1" lang="ja-JP" altLang="en-US" sz="2000" dirty="0">
                <a:latin typeface="+mn-ea"/>
              </a:rPr>
              <a:t>℃</a:t>
            </a:r>
            <a:r>
              <a:rPr kumimoji="1" lang="en-US" altLang="ja-JP" sz="2000" dirty="0">
                <a:latin typeface="+mn-ea"/>
              </a:rPr>
              <a:t>/28 min) &amp; cold (-15</a:t>
            </a:r>
            <a:r>
              <a:rPr kumimoji="1" lang="ja-JP" altLang="en-US" sz="2000" dirty="0">
                <a:latin typeface="+mn-ea"/>
              </a:rPr>
              <a:t>℃</a:t>
            </a:r>
            <a:r>
              <a:rPr kumimoji="1" lang="en-US" altLang="ja-JP" sz="2000" dirty="0">
                <a:latin typeface="+mn-ea"/>
              </a:rPr>
              <a:t>/37 min) conditions</a:t>
            </a:r>
          </a:p>
          <a:p>
            <a:pPr algn="ctr"/>
            <a:r>
              <a:rPr kumimoji="1" lang="en-US" altLang="ja-JP" sz="2000" dirty="0">
                <a:latin typeface="+mn-ea"/>
              </a:rPr>
              <a:t> – </a:t>
            </a:r>
            <a:r>
              <a:rPr kumimoji="1" lang="en-US" altLang="ja-JP" sz="2400" b="1" dirty="0">
                <a:solidFill>
                  <a:srgbClr val="FF0000"/>
                </a:solidFill>
                <a:latin typeface="+mn-ea"/>
              </a:rPr>
              <a:t>GV is still closed. No damage on instruments</a:t>
            </a:r>
            <a:endParaRPr kumimoji="1" lang="en-US" altLang="ja-JP" sz="2000" b="1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2436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uiExpand="1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CD0025-FE62-FE94-2732-0E187556E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Publication on XRISM instruments / science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9CC32F2-87F0-5479-D68A-7B6397A1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DD39-076A-45A7-8864-47504EB6F8F9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BA90DA5-0A0B-5431-D644-DFAB9E24756E}"/>
              </a:ext>
            </a:extLst>
          </p:cNvPr>
          <p:cNvSpPr txBox="1"/>
          <p:nvPr/>
        </p:nvSpPr>
        <p:spPr>
          <a:xfrm>
            <a:off x="3414041" y="1221672"/>
            <a:ext cx="5109091" cy="461665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XRISM related papers:  Total 120</a:t>
            </a:r>
            <a:endParaRPr kumimoji="1" lang="ja-JP" altLang="en-US" sz="24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2FEF9CF-0BAF-4A4E-B640-19D81A81E2D3}"/>
              </a:ext>
            </a:extLst>
          </p:cNvPr>
          <p:cNvSpPr txBox="1"/>
          <p:nvPr/>
        </p:nvSpPr>
        <p:spPr>
          <a:xfrm>
            <a:off x="1311579" y="6211669"/>
            <a:ext cx="104704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FF"/>
                </a:solidFill>
              </a:rPr>
              <a:t>Coming soon…</a:t>
            </a:r>
          </a:p>
          <a:p>
            <a:r>
              <a:rPr lang="en-US" altLang="ja-JP" b="1" dirty="0"/>
              <a:t>	The Dynamic Universe through High-Resolution X-Ray Spectroscopy (Springer, 2026-2027)</a:t>
            </a:r>
            <a:endParaRPr lang="ja-JP" altLang="en-US" b="1" dirty="0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BBFED139-A377-FC6A-1F56-2415F6A96418}"/>
              </a:ext>
            </a:extLst>
          </p:cNvPr>
          <p:cNvGrpSpPr/>
          <p:nvPr/>
        </p:nvGrpSpPr>
        <p:grpSpPr>
          <a:xfrm>
            <a:off x="1311579" y="1823354"/>
            <a:ext cx="10338012" cy="4751387"/>
            <a:chOff x="1311579" y="1823354"/>
            <a:chExt cx="10338012" cy="4751387"/>
          </a:xfrm>
        </p:grpSpPr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5AA29B82-F83B-C6D8-FE2A-43655AFF26A5}"/>
                </a:ext>
              </a:extLst>
            </p:cNvPr>
            <p:cNvGrpSpPr/>
            <p:nvPr/>
          </p:nvGrpSpPr>
          <p:grpSpPr>
            <a:xfrm>
              <a:off x="1311579" y="1823354"/>
              <a:ext cx="10338012" cy="4462245"/>
              <a:chOff x="1705577" y="2035479"/>
              <a:chExt cx="10338012" cy="4462245"/>
            </a:xfrm>
          </p:grpSpPr>
          <p:pic>
            <p:nvPicPr>
              <p:cNvPr id="1026" name="Picture 2" descr="issue cover">
                <a:extLst>
                  <a:ext uri="{FF2B5EF4-FFF2-40B4-BE49-F238E27FC236}">
                    <a16:creationId xmlns:a16="http://schemas.microsoft.com/office/drawing/2014/main" id="{85FE3CFD-5E3C-E117-3EFB-72D2636A81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0346" y="2867235"/>
                <a:ext cx="2392225" cy="3144982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606FB10F-8F46-3BBE-26F4-39DCD4E157B4}"/>
                  </a:ext>
                </a:extLst>
              </p:cNvPr>
              <p:cNvSpPr txBox="1"/>
              <p:nvPr/>
            </p:nvSpPr>
            <p:spPr>
              <a:xfrm>
                <a:off x="4432826" y="2035479"/>
                <a:ext cx="3618298" cy="5309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u="sng" dirty="0"/>
                  <a:t>PASJ XRISM Special Issue 2026</a:t>
                </a:r>
              </a:p>
              <a:p>
                <a:r>
                  <a:rPr kumimoji="1" lang="en-US" altLang="ja-JP" sz="1050" dirty="0">
                    <a:hlinkClick r:id="rId3"/>
                  </a:rPr>
                  <a:t>https://academic.oup.com/pasj/issue/77/Supplement_1</a:t>
                </a:r>
                <a:endParaRPr kumimoji="1" lang="en-US" altLang="ja-JP" sz="1050" dirty="0"/>
              </a:p>
            </p:txBody>
          </p:sp>
          <p:pic>
            <p:nvPicPr>
              <p:cNvPr id="6" name="図 5">
                <a:extLst>
                  <a:ext uri="{FF2B5EF4-FFF2-40B4-BE49-F238E27FC236}">
                    <a16:creationId xmlns:a16="http://schemas.microsoft.com/office/drawing/2014/main" id="{FCDCC32A-2612-F21C-E054-38A1C8BE62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69921" y="2867235"/>
                <a:ext cx="2223548" cy="314498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F286F59A-6F8D-7112-359E-8740600C1752}"/>
                  </a:ext>
                </a:extLst>
              </p:cNvPr>
              <p:cNvSpPr txBox="1"/>
              <p:nvPr/>
            </p:nvSpPr>
            <p:spPr>
              <a:xfrm>
                <a:off x="8180393" y="2035479"/>
                <a:ext cx="386319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u="sng" dirty="0"/>
                  <a:t>JATIS XRISM Special Section 2026</a:t>
                </a:r>
              </a:p>
              <a:p>
                <a:r>
                  <a:rPr lang="en-US" altLang="ja-JP" sz="1050" dirty="0">
                    <a:hlinkClick r:id="rId5" tooltip="https://www.spiedigitallibrary.org/journals/journal-of-astronomical-telescopes-instruments-and-systems/volume-11/issue-4#specialsectiononthexrismxrayobservatory"/>
                  </a:rPr>
                  <a:t>https://www.spiedigitallibrary.org/journals/Journal-of-Astronomical-Telescopes-Instruments-and-Systems/volume-11/issue-4#SpecialSectionontheXRISMXRayObservatory</a:t>
                </a:r>
                <a:endParaRPr lang="en-US" altLang="ja-JP" sz="1050" dirty="0"/>
              </a:p>
              <a:p>
                <a:endParaRPr kumimoji="1" lang="en-US" altLang="ja-JP" sz="1050" dirty="0"/>
              </a:p>
            </p:txBody>
          </p:sp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F1CEF551-5828-C3E4-8ED1-11FEFA0B7054}"/>
                  </a:ext>
                </a:extLst>
              </p:cNvPr>
              <p:cNvSpPr txBox="1"/>
              <p:nvPr/>
            </p:nvSpPr>
            <p:spPr>
              <a:xfrm>
                <a:off x="9169989" y="6128392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26 Papers</a:t>
                </a:r>
                <a:endParaRPr kumimoji="1" lang="ja-JP" altLang="en-US" dirty="0"/>
              </a:p>
            </p:txBody>
          </p:sp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6A07E8AC-5018-5C80-8760-787943685F4D}"/>
                  </a:ext>
                </a:extLst>
              </p:cNvPr>
              <p:cNvSpPr txBox="1"/>
              <p:nvPr/>
            </p:nvSpPr>
            <p:spPr>
              <a:xfrm>
                <a:off x="5604752" y="6128392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22 Papers</a:t>
                </a:r>
                <a:endParaRPr kumimoji="1" lang="ja-JP" altLang="en-US" dirty="0"/>
              </a:p>
            </p:txBody>
          </p:sp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456073F3-1A85-EDE2-574F-AA19BB7057E2}"/>
                  </a:ext>
                </a:extLst>
              </p:cNvPr>
              <p:cNvSpPr txBox="1"/>
              <p:nvPr/>
            </p:nvSpPr>
            <p:spPr>
              <a:xfrm>
                <a:off x="1705577" y="2035479"/>
                <a:ext cx="2262158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u="sng" dirty="0"/>
                  <a:t>Nature</a:t>
                </a:r>
                <a:r>
                  <a:rPr kumimoji="1" lang="en-US" altLang="ja-JP" dirty="0"/>
                  <a:t>:  </a:t>
                </a:r>
              </a:p>
              <a:p>
                <a:r>
                  <a:rPr kumimoji="1" lang="en-US" altLang="ja-JP" dirty="0"/>
                  <a:t>	5 papers</a:t>
                </a:r>
              </a:p>
              <a:p>
                <a:endParaRPr kumimoji="1" lang="en-US" altLang="ja-JP" dirty="0"/>
              </a:p>
              <a:p>
                <a:r>
                  <a:rPr kumimoji="1" lang="en-US" altLang="ja-JP" u="sng" dirty="0"/>
                  <a:t>Nature Astronomy: </a:t>
                </a:r>
              </a:p>
              <a:p>
                <a:r>
                  <a:rPr kumimoji="1" lang="en-US" altLang="ja-JP" dirty="0"/>
                  <a:t>	2 papers</a:t>
                </a:r>
              </a:p>
              <a:p>
                <a:endParaRPr kumimoji="1" lang="en-US" altLang="ja-JP" dirty="0"/>
              </a:p>
              <a:p>
                <a:r>
                  <a:rPr kumimoji="1" lang="en-US" altLang="ja-JP" u="sng" dirty="0" err="1"/>
                  <a:t>Ph.D</a:t>
                </a:r>
                <a:r>
                  <a:rPr kumimoji="1" lang="en-US" altLang="ja-JP" u="sng" dirty="0"/>
                  <a:t> Thesis</a:t>
                </a:r>
              </a:p>
              <a:p>
                <a:r>
                  <a:rPr kumimoji="1" lang="en-US" altLang="ja-JP" dirty="0"/>
                  <a:t>	&gt; 9 PhD</a:t>
                </a:r>
                <a:endParaRPr kumimoji="1" lang="ja-JP" altLang="en-US" dirty="0"/>
              </a:p>
            </p:txBody>
          </p:sp>
        </p:grpSp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B1429E2D-C19B-61F9-F788-CCAA71286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6338" y="3429000"/>
              <a:ext cx="3145741" cy="31457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896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4B8A8F-DCF8-EB72-A88B-31A7EBDE9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Status (</a:t>
            </a:r>
            <a:r>
              <a:rPr kumimoji="1" lang="en-US" altLang="ja-JP" dirty="0"/>
              <a:t>Spacecraft / Operation)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833F39C-A4E3-09CC-621B-669E55695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DD39-076A-45A7-8864-47504EB6F8F9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CD92E2B-C711-7DC8-9B2F-77E48D1924F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62" b="5845"/>
          <a:stretch>
            <a:fillRect/>
          </a:stretch>
        </p:blipFill>
        <p:spPr>
          <a:xfrm>
            <a:off x="5689601" y="3620166"/>
            <a:ext cx="6502400" cy="32140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628C0088-B930-78F7-A949-913BCC46E323}"/>
                  </a:ext>
                </a:extLst>
              </p:cNvPr>
              <p:cNvSpPr txBox="1"/>
              <p:nvPr/>
            </p:nvSpPr>
            <p:spPr>
              <a:xfrm>
                <a:off x="831288" y="1187199"/>
                <a:ext cx="8313494" cy="53553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ja-JP" b="1" dirty="0">
                    <a:latin typeface="+mn-ea"/>
                  </a:rPr>
                  <a:t>Spacecraft bus system is </a:t>
                </a:r>
                <a:r>
                  <a:rPr kumimoji="1" lang="en-US" altLang="ja-JP" b="1" dirty="0">
                    <a:solidFill>
                      <a:srgbClr val="FF00FF"/>
                    </a:solidFill>
                    <a:latin typeface="+mn-ea"/>
                  </a:rPr>
                  <a:t>healthy</a:t>
                </a:r>
                <a:r>
                  <a:rPr kumimoji="1" lang="en-US" altLang="ja-JP" b="1" dirty="0">
                    <a:latin typeface="+mn-ea"/>
                  </a:rPr>
                  <a:t>!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kumimoji="1" lang="en-US" altLang="ja-JP" dirty="0">
                    <a:latin typeface="+mn-ea"/>
                  </a:rPr>
                  <a:t>No degradation of solar array paddle (4,600-4,800W)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kumimoji="1" lang="en-US" altLang="ja-JP" dirty="0">
                    <a:latin typeface="+mn-ea"/>
                  </a:rPr>
                  <a:t>No degradation on battery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kumimoji="1" lang="en-US" altLang="ja-JP" dirty="0">
                    <a:latin typeface="+mn-ea"/>
                  </a:rPr>
                  <a:t>Attitude control system is stable / No FDIR has been issued.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kumimoji="1" lang="en-US" altLang="ja-JP" dirty="0">
                    <a:latin typeface="+mn-ea"/>
                  </a:rPr>
                  <a:t>(sometimes, GPSR fails to receive GPS signals)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kumimoji="1" lang="en-US" altLang="ja-JP" dirty="0">
                  <a:latin typeface="+mn-ea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ja-JP" b="1" dirty="0">
                    <a:latin typeface="+mn-ea"/>
                  </a:rPr>
                  <a:t>Orbit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kumimoji="1" lang="en-US" altLang="ja-JP" dirty="0">
                    <a:latin typeface="+mn-ea"/>
                  </a:rPr>
                  <a:t>Inclination </a:t>
                </a:r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31°</m:t>
                    </m:r>
                  </m:oMath>
                </a14:m>
                <a:r>
                  <a:rPr kumimoji="1" lang="en-US" altLang="ja-JP" dirty="0">
                    <a:latin typeface="+mn-ea"/>
                  </a:rPr>
                  <a:t>,Altitude 575 km (at launch) </a:t>
                </a:r>
                <a:r>
                  <a:rPr kumimoji="1" lang="en-US" altLang="ja-JP" dirty="0">
                    <a:latin typeface="+mn-ea"/>
                    <a:sym typeface="Wingdings" panose="05000000000000000000" pitchFamily="2" charset="2"/>
                  </a:rPr>
                  <a:t> 530 km (Apr.2026)</a:t>
                </a:r>
                <a:endParaRPr kumimoji="1" lang="en-US" altLang="ja-JP" dirty="0">
                  <a:latin typeface="+mn-ea"/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kumimoji="1" lang="en-US" altLang="ja-JP" dirty="0">
                    <a:latin typeface="+mn-ea"/>
                  </a:rPr>
                  <a:t>Many Alert of Starlink approach (at 540 km) </a:t>
                </a:r>
                <a:r>
                  <a:rPr kumimoji="1" lang="en-US" altLang="ja-JP" dirty="0">
                    <a:latin typeface="+mn-ea"/>
                    <a:sym typeface="Wingdings" panose="05000000000000000000" pitchFamily="2" charset="2"/>
                  </a:rPr>
                  <a:t> </a:t>
                </a:r>
                <a:r>
                  <a:rPr kumimoji="1" lang="en-US" altLang="ja-JP" dirty="0">
                    <a:latin typeface="+mn-ea"/>
                  </a:rPr>
                  <a:t>reduced.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kumimoji="1" lang="en-US" altLang="ja-JP" dirty="0">
                    <a:latin typeface="+mn-ea"/>
                  </a:rPr>
                  <a:t>Altitude drop is due to solar activity 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kumimoji="1" lang="en-US" altLang="ja-JP" dirty="0">
                    <a:latin typeface="+mn-ea"/>
                  </a:rPr>
                  <a:t>Same as Suzaku, Astro-H, etc.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kumimoji="1" lang="en-US" altLang="ja-JP" dirty="0">
                    <a:solidFill>
                      <a:srgbClr val="FF00FF"/>
                    </a:solidFill>
                    <a:latin typeface="+mn-ea"/>
                  </a:rPr>
                  <a:t>expecting to keep &gt;500 km until </a:t>
                </a:r>
                <a:r>
                  <a:rPr kumimoji="1" lang="en-US" altLang="ja-JP" dirty="0">
                    <a:solidFill>
                      <a:srgbClr val="FF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 </a:t>
                </a:r>
                <a:r>
                  <a:rPr kumimoji="1" lang="en-US" altLang="ja-JP" dirty="0">
                    <a:solidFill>
                      <a:srgbClr val="FF00FF"/>
                    </a:solidFill>
                    <a:latin typeface="+mn-ea"/>
                  </a:rPr>
                  <a:t>2033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endParaRPr kumimoji="1" lang="en-US" altLang="ja-JP" dirty="0">
                  <a:latin typeface="+mn-ea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ja-JP" b="1" dirty="0">
                    <a:latin typeface="+mn-ea"/>
                  </a:rPr>
                  <a:t>Operation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kumimoji="1" lang="en-US" altLang="ja-JP" dirty="0">
                    <a:solidFill>
                      <a:srgbClr val="FF00FF"/>
                    </a:solidFill>
                    <a:latin typeface="+mn-ea"/>
                  </a:rPr>
                  <a:t>In nominal </a:t>
                </a:r>
                <a:r>
                  <a:rPr kumimoji="1" lang="en-US" altLang="ja-JP" dirty="0">
                    <a:latin typeface="+mn-ea"/>
                  </a:rPr>
                  <a:t>(no major issue)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kumimoji="1" lang="en-US" altLang="ja-JP" dirty="0">
                    <a:latin typeface="+mn-ea"/>
                  </a:rPr>
                  <a:t>Control at JAXA ISAS/SSOC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kumimoji="1" lang="en-US" altLang="ja-JP" dirty="0">
                    <a:latin typeface="+mn-ea"/>
                  </a:rPr>
                  <a:t>SX-downlink, S-uplink at USC/KTU4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kumimoji="1" lang="en-US" altLang="ja-JP" dirty="0">
                    <a:latin typeface="+mn-ea"/>
                  </a:rPr>
                  <a:t>S-down/up at JAXA GN/</a:t>
                </a:r>
                <a:r>
                  <a:rPr kumimoji="1" lang="en-US" altLang="ja-JP" dirty="0" err="1">
                    <a:latin typeface="+mn-ea"/>
                  </a:rPr>
                  <a:t>SiGN</a:t>
                </a:r>
                <a:r>
                  <a:rPr kumimoji="1" lang="en-US" altLang="ja-JP" dirty="0">
                    <a:latin typeface="+mn-ea"/>
                  </a:rPr>
                  <a:t>, NASA NSN</a:t>
                </a:r>
                <a:br>
                  <a:rPr kumimoji="1" lang="en-US" altLang="ja-JP" dirty="0">
                    <a:latin typeface="+mn-ea"/>
                  </a:rPr>
                </a:br>
                <a:endParaRPr kumimoji="1" lang="ja-JP" altLang="en-US" dirty="0">
                  <a:latin typeface="+mn-ea"/>
                </a:endParaRPr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628C0088-B930-78F7-A949-913BCC46E3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288" y="1187199"/>
                <a:ext cx="8313494" cy="5355312"/>
              </a:xfrm>
              <a:prstGeom prst="rect">
                <a:avLst/>
              </a:prstGeom>
              <a:blipFill>
                <a:blip r:embed="rId3"/>
                <a:stretch>
                  <a:fillRect l="-440" t="-68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6596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16C55F-E36D-22A5-1393-5D7A1290C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Quick Status of Resolve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C7712BA-0867-D326-8C54-5C4BE4397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EDD39-076A-45A7-8864-47504EB6F8F9}" type="slidenum">
              <a:rPr kumimoji="1" lang="ja-JP" altLang="en-US" smtClean="0"/>
              <a:t>9</a:t>
            </a:fld>
            <a:endParaRPr kumimoji="1" lang="ja-JP" altLang="en-US"/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95A01A60-D98B-3E85-89EA-B4B7CF792F9F}"/>
              </a:ext>
            </a:extLst>
          </p:cNvPr>
          <p:cNvGrpSpPr/>
          <p:nvPr/>
        </p:nvGrpSpPr>
        <p:grpSpPr>
          <a:xfrm>
            <a:off x="1154561" y="1155577"/>
            <a:ext cx="10957088" cy="5632311"/>
            <a:chOff x="1154561" y="1155577"/>
            <a:chExt cx="10957088" cy="5632311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94B613CA-1E7A-7F52-4D88-BB6365D75D41}"/>
                </a:ext>
              </a:extLst>
            </p:cNvPr>
            <p:cNvSpPr txBox="1"/>
            <p:nvPr/>
          </p:nvSpPr>
          <p:spPr>
            <a:xfrm>
              <a:off x="1154561" y="1155577"/>
              <a:ext cx="8258992" cy="56323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kumimoji="1" lang="en-US" altLang="ja-JP" dirty="0">
                  <a:latin typeface="+mn-ea"/>
                </a:rPr>
                <a:t>Continue to meet energy-resolution requirement &lt; 5 eV</a:t>
              </a:r>
            </a:p>
            <a:p>
              <a:pPr lvl="2"/>
              <a:r>
                <a:rPr kumimoji="1" lang="en-US" altLang="ja-JP" dirty="0">
                  <a:latin typeface="+mn-ea"/>
                </a:rPr>
                <a:t>12 Oct 2023									2 Apr 2026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kumimoji="1" lang="en-US" altLang="ja-JP" dirty="0">
                <a:latin typeface="+mn-ea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kumimoji="1" lang="en-US" altLang="ja-JP" dirty="0">
                <a:latin typeface="+mn-ea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kumimoji="1" lang="en-US" altLang="ja-JP" dirty="0">
                <a:latin typeface="+mn-ea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kumimoji="1" lang="en-US" altLang="ja-JP" dirty="0">
                <a:latin typeface="+mn-ea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kumimoji="1" lang="en-US" altLang="ja-JP" dirty="0">
                <a:latin typeface="+mn-ea"/>
              </a:endParaRPr>
            </a:p>
            <a:p>
              <a:endParaRPr kumimoji="1" lang="en-US" altLang="ja-JP" dirty="0">
                <a:latin typeface="+mn-ea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kumimoji="1" lang="en-US" altLang="ja-JP" dirty="0">
                <a:latin typeface="+mn-ea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kumimoji="1" lang="en-US" altLang="ja-JP" dirty="0">
                  <a:latin typeface="+mn-ea"/>
                </a:rPr>
                <a:t>No degradation on ADR recycle / coolers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kumimoji="1" lang="en-US" altLang="ja-JP" dirty="0">
                <a:latin typeface="+mn-ea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kumimoji="1" lang="en-US" altLang="ja-JP" dirty="0">
                <a:latin typeface="+mn-ea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kumimoji="1" lang="en-US" altLang="ja-JP" dirty="0">
                <a:latin typeface="+mn-ea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kumimoji="1" lang="en-US" altLang="ja-JP" dirty="0">
                <a:latin typeface="+mn-ea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kumimoji="1" lang="en-US" altLang="ja-JP" dirty="0">
                <a:latin typeface="+mn-ea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kumimoji="1" lang="en-US" altLang="ja-JP" dirty="0">
                <a:latin typeface="+mn-ea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kumimoji="1" lang="en-US" altLang="ja-JP" dirty="0">
                <a:latin typeface="+mn-ea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kumimoji="1" lang="en-US" altLang="ja-JP" dirty="0">
                <a:latin typeface="+mn-ea"/>
              </a:endParaRPr>
            </a:p>
            <a:p>
              <a:endParaRPr kumimoji="1" lang="en-US" altLang="ja-JP" dirty="0">
                <a:latin typeface="+mn-ea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kumimoji="1" lang="en-US" altLang="ja-JP" dirty="0">
                  <a:latin typeface="+mn-ea"/>
                </a:rPr>
                <a:t>Lifetime of liquid He :  </a:t>
              </a:r>
              <a:r>
                <a:rPr kumimoji="1" lang="en-US" altLang="ja-JP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~ </a:t>
              </a:r>
              <a:r>
                <a:rPr kumimoji="1" lang="en-US" altLang="ja-JP" dirty="0">
                  <a:solidFill>
                    <a:srgbClr val="FF0000"/>
                  </a:solidFill>
                  <a:latin typeface="+mn-ea"/>
                </a:rPr>
                <a:t>2029-2030		</a:t>
              </a:r>
              <a:r>
                <a:rPr kumimoji="1" lang="en-US" altLang="ja-JP" dirty="0">
                  <a:latin typeface="+mn-ea"/>
                  <a:sym typeface="Wingdings" panose="05000000000000000000" pitchFamily="2" charset="2"/>
                </a:rPr>
                <a:t> Then, </a:t>
              </a:r>
              <a:r>
                <a:rPr kumimoji="1" lang="en-US" altLang="ja-JP" dirty="0">
                  <a:solidFill>
                    <a:srgbClr val="FF0000"/>
                  </a:solidFill>
                  <a:latin typeface="+mn-ea"/>
                  <a:sym typeface="Wingdings" panose="05000000000000000000" pitchFamily="2" charset="2"/>
                </a:rPr>
                <a:t>Cryogen free mode</a:t>
              </a:r>
              <a:endParaRPr kumimoji="1" lang="en-US" altLang="ja-JP" dirty="0">
                <a:latin typeface="+mn-ea"/>
              </a:endParaRPr>
            </a:p>
          </p:txBody>
        </p:sp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9E988F7C-399A-CE91-E11D-5DAA931D3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-132" b="1487"/>
            <a:stretch>
              <a:fillRect/>
            </a:stretch>
          </p:blipFill>
          <p:spPr>
            <a:xfrm>
              <a:off x="8400344" y="1489710"/>
              <a:ext cx="3711305" cy="2199008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334FAD3F-937D-9427-7B62-DEB5AE146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1" r="1617" b="-804"/>
            <a:stretch>
              <a:fillRect/>
            </a:stretch>
          </p:blipFill>
          <p:spPr>
            <a:xfrm>
              <a:off x="3419921" y="1489710"/>
              <a:ext cx="3567662" cy="2205023"/>
            </a:xfrm>
            <a:prstGeom prst="rect">
              <a:avLst/>
            </a:prstGeom>
          </p:spPr>
        </p:pic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0D1AC7CC-3420-E92F-11E0-8B2393A7A492}"/>
                </a:ext>
              </a:extLst>
            </p:cNvPr>
            <p:cNvGrpSpPr/>
            <p:nvPr/>
          </p:nvGrpSpPr>
          <p:grpSpPr>
            <a:xfrm>
              <a:off x="3213321" y="3744500"/>
              <a:ext cx="6841453" cy="2767136"/>
              <a:chOff x="3213321" y="3744500"/>
              <a:chExt cx="6841453" cy="2767136"/>
            </a:xfrm>
          </p:grpSpPr>
          <p:pic>
            <p:nvPicPr>
              <p:cNvPr id="9" name="Picture 5">
                <a:extLst>
                  <a:ext uri="{FF2B5EF4-FFF2-40B4-BE49-F238E27FC236}">
                    <a16:creationId xmlns:a16="http://schemas.microsoft.com/office/drawing/2014/main" id="{C9E2A251-5B22-9C98-0429-8AD3D183CC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3595" t="9310" r="4768"/>
              <a:stretch>
                <a:fillRect/>
              </a:stretch>
            </p:blipFill>
            <p:spPr>
              <a:xfrm>
                <a:off x="3546764" y="3956756"/>
                <a:ext cx="6213546" cy="2554880"/>
              </a:xfrm>
              <a:prstGeom prst="rect">
                <a:avLst/>
              </a:prstGeom>
            </p:spPr>
          </p:pic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B3B46AD8-56BA-C939-7E0E-BA6829D8409E}"/>
                  </a:ext>
                </a:extLst>
              </p:cNvPr>
              <p:cNvSpPr txBox="1"/>
              <p:nvPr/>
            </p:nvSpPr>
            <p:spPr>
              <a:xfrm rot="16200000">
                <a:off x="8776219" y="4932520"/>
                <a:ext cx="22493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>
                    <a:solidFill>
                      <a:srgbClr val="FF0000"/>
                    </a:solidFill>
                  </a:rPr>
                  <a:t>He Tank Temperature (K)</a:t>
                </a:r>
                <a:endParaRPr kumimoji="1" lang="ja-JP" altLang="en-US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6CBE94C9-6111-0CFB-8665-2676B54C6EE3}"/>
                  </a:ext>
                </a:extLst>
              </p:cNvPr>
              <p:cNvSpPr txBox="1"/>
              <p:nvPr/>
            </p:nvSpPr>
            <p:spPr>
              <a:xfrm rot="16200000">
                <a:off x="2242543" y="4955334"/>
                <a:ext cx="22493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/>
                  <a:t>Sensor Temperature (</a:t>
                </a:r>
                <a:r>
                  <a:rPr kumimoji="1" lang="en-US" altLang="ja-JP" sz="1400" dirty="0" err="1"/>
                  <a:t>mK</a:t>
                </a:r>
                <a:r>
                  <a:rPr kumimoji="1" lang="en-US" altLang="ja-JP" sz="1400" dirty="0"/>
                  <a:t>)</a:t>
                </a:r>
                <a:endParaRPr kumimoji="1" lang="ja-JP" altLang="en-US" sz="1400" dirty="0"/>
              </a:p>
            </p:txBody>
          </p:sp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53450093-1297-2BD6-6C4C-A11407DF62AD}"/>
                  </a:ext>
                </a:extLst>
              </p:cNvPr>
              <p:cNvSpPr txBox="1"/>
              <p:nvPr/>
            </p:nvSpPr>
            <p:spPr>
              <a:xfrm>
                <a:off x="7112016" y="3818256"/>
                <a:ext cx="64633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b="1" dirty="0">
                    <a:solidFill>
                      <a:schemeClr val="bg2">
                        <a:lumMod val="50000"/>
                      </a:schemeClr>
                    </a:solidFill>
                  </a:rPr>
                  <a:t>Launch</a:t>
                </a:r>
                <a:endParaRPr kumimoji="1" lang="ja-JP" altLang="en-US" sz="1200" b="1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2A1163A4-53E8-DCA6-8509-E6D894541DAE}"/>
                  </a:ext>
                </a:extLst>
              </p:cNvPr>
              <p:cNvSpPr txBox="1"/>
              <p:nvPr/>
            </p:nvSpPr>
            <p:spPr>
              <a:xfrm>
                <a:off x="7941345" y="3744500"/>
                <a:ext cx="180049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b="1" dirty="0">
                    <a:solidFill>
                      <a:srgbClr val="FF9900"/>
                    </a:solidFill>
                  </a:rPr>
                  <a:t>Resolve commissioning</a:t>
                </a:r>
                <a:endParaRPr kumimoji="1" lang="ja-JP" altLang="en-US" sz="1200" b="1" dirty="0">
                  <a:solidFill>
                    <a:srgbClr val="FF9900"/>
                  </a:solidFill>
                </a:endParaRPr>
              </a:p>
            </p:txBody>
          </p:sp>
        </p:grp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5550B63-2C1A-7AFC-4E6E-22FAC368D9E6}"/>
              </a:ext>
            </a:extLst>
          </p:cNvPr>
          <p:cNvSpPr txBox="1"/>
          <p:nvPr/>
        </p:nvSpPr>
        <p:spPr>
          <a:xfrm>
            <a:off x="7519465" y="662567"/>
            <a:ext cx="47628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chemeClr val="bg2">
                    <a:lumMod val="50000"/>
                  </a:schemeClr>
                </a:solidFill>
              </a:rPr>
              <a:t>See presentations by Eckart, Porter, Kilbourne </a:t>
            </a:r>
            <a:r>
              <a:rPr kumimoji="1" lang="en-US" altLang="ja-JP" sz="1400" b="1" dirty="0" err="1">
                <a:solidFill>
                  <a:schemeClr val="bg2">
                    <a:lumMod val="50000"/>
                  </a:schemeClr>
                </a:solidFill>
              </a:rPr>
              <a:t>etal</a:t>
            </a:r>
            <a:endParaRPr kumimoji="1" lang="ja-JP" altLang="en-US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203343"/>
      </p:ext>
    </p:extLst>
  </p:cSld>
  <p:clrMapOvr>
    <a:masterClrMapping/>
  </p:clrMapOvr>
</p:sld>
</file>

<file path=ppt/theme/theme1.xml><?xml version="1.0" encoding="utf-8"?>
<a:theme xmlns:a="http://schemas.openxmlformats.org/drawingml/2006/main" name="ウィスプ">
  <a:themeElements>
    <a:clrScheme name="スリップストリーム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UD教科書体">
      <a:majorFont>
        <a:latin typeface="UD デジタル 教科書体 N-B"/>
        <a:ea typeface="UD デジタル 教科書体 N-B"/>
        <a:cs typeface=""/>
      </a:majorFont>
      <a:minorFont>
        <a:latin typeface="UD デジタル 教科書体 N"/>
        <a:ea typeface="UD デジタル 教科書体 N"/>
        <a:cs typeface=""/>
      </a:minorFont>
    </a:fontScheme>
    <a:fmtScheme name="ウィスプ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475</TotalTime>
  <Words>1331</Words>
  <Application>Microsoft Office PowerPoint</Application>
  <PresentationFormat>ワイド画面</PresentationFormat>
  <Paragraphs>250</Paragraphs>
  <Slides>13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23" baseType="lpstr">
      <vt:lpstr>UD デジタル 教科書体 N</vt:lpstr>
      <vt:lpstr>UD デジタル 教科書体 N-B</vt:lpstr>
      <vt:lpstr>UD デジタル 教科書体 NP-B</vt:lpstr>
      <vt:lpstr>UD デジタル 教科書体 NP-R</vt:lpstr>
      <vt:lpstr>游ゴシック</vt:lpstr>
      <vt:lpstr>Arial</vt:lpstr>
      <vt:lpstr>Cambria Math</vt:lpstr>
      <vt:lpstr>Times New Roman</vt:lpstr>
      <vt:lpstr>Wingdings 3</vt:lpstr>
      <vt:lpstr>ウィスプ</vt:lpstr>
      <vt:lpstr>The XRISM mission status</vt:lpstr>
      <vt:lpstr>XRISM collaboration</vt:lpstr>
      <vt:lpstr>XRISM Payload Instruments</vt:lpstr>
      <vt:lpstr>Ground development since 2017</vt:lpstr>
      <vt:lpstr>Now, in Nominal Operation Phase</vt:lpstr>
      <vt:lpstr>Sep 2025: Resolve Gate Valve Open operation #4</vt:lpstr>
      <vt:lpstr>Publication on XRISM instruments / science</vt:lpstr>
      <vt:lpstr>Status (Spacecraft / Operation)</vt:lpstr>
      <vt:lpstr>Quick Status of Resolve</vt:lpstr>
      <vt:lpstr>Quick Status of Xtend</vt:lpstr>
      <vt:lpstr>Quick Status of Science Operations</vt:lpstr>
      <vt:lpstr>19 Presentations in this IACHEC workshop</vt:lpstr>
      <vt:lpstr>Thank you.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XRISM Status @ISACHEC2026</dc:title>
  <dc:creator>TERADA Yukikatsu</dc:creator>
  <cp:lastModifiedBy>TERADA Yukikatsu</cp:lastModifiedBy>
  <cp:revision>74</cp:revision>
  <dcterms:created xsi:type="dcterms:W3CDTF">2026-04-09T07:26:19Z</dcterms:created>
  <dcterms:modified xsi:type="dcterms:W3CDTF">2026-04-20T05:16:23Z</dcterms:modified>
</cp:coreProperties>
</file>